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715" r:id="rId5"/>
    <p:sldMasterId id="2147483710" r:id="rId6"/>
    <p:sldMasterId id="2147483719" r:id="rId7"/>
  </p:sldMasterIdLst>
  <p:notesMasterIdLst>
    <p:notesMasterId r:id="rId17"/>
  </p:notesMasterIdLst>
  <p:handoutMasterIdLst>
    <p:handoutMasterId r:id="rId18"/>
  </p:handoutMasterIdLst>
  <p:sldIdLst>
    <p:sldId id="445" r:id="rId8"/>
    <p:sldId id="446" r:id="rId9"/>
    <p:sldId id="275" r:id="rId10"/>
    <p:sldId id="444" r:id="rId11"/>
    <p:sldId id="274" r:id="rId12"/>
    <p:sldId id="320" r:id="rId13"/>
    <p:sldId id="447" r:id="rId14"/>
    <p:sldId id="276" r:id="rId15"/>
    <p:sldId id="259" r:id="rId16"/>
  </p:sldIdLst>
  <p:sldSz cx="9144000" cy="5143500" type="screen16x9"/>
  <p:notesSz cx="6858000" cy="9945688"/>
  <p:custDataLst>
    <p:tags r:id="rId19"/>
  </p:custDataLst>
  <p:defaultTextStyle>
    <a:defPPr>
      <a:defRPr lang="nb-NO"/>
    </a:defPPr>
    <a:lvl1pPr marL="0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51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303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455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607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758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910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062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214" algn="l" defTabSz="81630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E5A"/>
    <a:srgbClr val="C7DFB1"/>
    <a:srgbClr val="000000"/>
    <a:srgbClr val="00CC66"/>
    <a:srgbClr val="E9391B"/>
    <a:srgbClr val="212221"/>
    <a:srgbClr val="009FE9"/>
    <a:srgbClr val="FFFFFF"/>
    <a:srgbClr val="E0294D"/>
    <a:srgbClr val="3DB6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C411CF-26B7-476C-BEDD-76D11D2008D7}" v="109" dt="2019-10-16T12:09:12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iddels stil 1 - uthevingsfarg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iddels stil 1 - uthevingsfar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Lys stil 1 - uthevingsfarg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ys stil 2 - uthevingsfarg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7013" autoAdjust="0"/>
  </p:normalViewPr>
  <p:slideViewPr>
    <p:cSldViewPr snapToObjects="1">
      <p:cViewPr varScale="1">
        <p:scale>
          <a:sx n="126" d="100"/>
          <a:sy n="126" d="100"/>
        </p:scale>
        <p:origin x="978" y="114"/>
      </p:cViewPr>
      <p:guideLst>
        <p:guide orient="horz" pos="1800"/>
        <p:guide pos="2881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91" d="100"/>
          <a:sy n="91" d="100"/>
        </p:scale>
        <p:origin x="28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ge K. Sagsveen Ekren" userId="17ce38be-4ee0-4952-89ff-243b26489dd9" providerId="ADAL" clId="{70C411CF-26B7-476C-BEDD-76D11D2008D7}"/>
    <pc:docChg chg="delSld modSld delMainMaster">
      <pc:chgData name="Hege K. Sagsveen Ekren" userId="17ce38be-4ee0-4952-89ff-243b26489dd9" providerId="ADAL" clId="{70C411CF-26B7-476C-BEDD-76D11D2008D7}" dt="2019-10-16T12:12:11.732" v="199" actId="6549"/>
      <pc:docMkLst>
        <pc:docMk/>
      </pc:docMkLst>
      <pc:sldChg chg="modSp">
        <pc:chgData name="Hege K. Sagsveen Ekren" userId="17ce38be-4ee0-4952-89ff-243b26489dd9" providerId="ADAL" clId="{70C411CF-26B7-476C-BEDD-76D11D2008D7}" dt="2019-10-16T12:12:11.732" v="199" actId="6549"/>
        <pc:sldMkLst>
          <pc:docMk/>
          <pc:sldMk cId="178866184" sldId="259"/>
        </pc:sldMkLst>
        <pc:spChg chg="mod">
          <ac:chgData name="Hege K. Sagsveen Ekren" userId="17ce38be-4ee0-4952-89ff-243b26489dd9" providerId="ADAL" clId="{70C411CF-26B7-476C-BEDD-76D11D2008D7}" dt="2019-10-16T12:12:11.732" v="199" actId="6549"/>
          <ac:spMkLst>
            <pc:docMk/>
            <pc:sldMk cId="178866184" sldId="259"/>
            <ac:spMk id="4" creationId="{00000000-0000-0000-0000-000000000000}"/>
          </ac:spMkLst>
        </pc:spChg>
      </pc:sldChg>
      <pc:sldChg chg="modSp">
        <pc:chgData name="Hege K. Sagsveen Ekren" userId="17ce38be-4ee0-4952-89ff-243b26489dd9" providerId="ADAL" clId="{70C411CF-26B7-476C-BEDD-76D11D2008D7}" dt="2019-10-16T11:56:40.853" v="3" actId="20577"/>
        <pc:sldMkLst>
          <pc:docMk/>
          <pc:sldMk cId="2789323370" sldId="274"/>
        </pc:sldMkLst>
        <pc:spChg chg="mod">
          <ac:chgData name="Hege K. Sagsveen Ekren" userId="17ce38be-4ee0-4952-89ff-243b26489dd9" providerId="ADAL" clId="{70C411CF-26B7-476C-BEDD-76D11D2008D7}" dt="2019-10-16T11:56:40.853" v="3" actId="20577"/>
          <ac:spMkLst>
            <pc:docMk/>
            <pc:sldMk cId="2789323370" sldId="274"/>
            <ac:spMk id="5" creationId="{5DC41D97-A386-4E5F-9025-7EBAC7D69EC7}"/>
          </ac:spMkLst>
        </pc:spChg>
      </pc:sldChg>
      <pc:sldChg chg="modSp">
        <pc:chgData name="Hege K. Sagsveen Ekren" userId="17ce38be-4ee0-4952-89ff-243b26489dd9" providerId="ADAL" clId="{70C411CF-26B7-476C-BEDD-76D11D2008D7}" dt="2019-10-16T12:11:48.050" v="171" actId="1076"/>
        <pc:sldMkLst>
          <pc:docMk/>
          <pc:sldMk cId="2534627010" sldId="276"/>
        </pc:sldMkLst>
        <pc:spChg chg="mod">
          <ac:chgData name="Hege K. Sagsveen Ekren" userId="17ce38be-4ee0-4952-89ff-243b26489dd9" providerId="ADAL" clId="{70C411CF-26B7-476C-BEDD-76D11D2008D7}" dt="2019-10-16T12:11:33.522" v="169" actId="20577"/>
          <ac:spMkLst>
            <pc:docMk/>
            <pc:sldMk cId="2534627010" sldId="276"/>
            <ac:spMk id="4" creationId="{DE204667-B1C0-4442-A2DF-3E8BF2724E20}"/>
          </ac:spMkLst>
        </pc:spChg>
        <pc:picChg chg="mod">
          <ac:chgData name="Hege K. Sagsveen Ekren" userId="17ce38be-4ee0-4952-89ff-243b26489dd9" providerId="ADAL" clId="{70C411CF-26B7-476C-BEDD-76D11D2008D7}" dt="2019-10-16T12:11:48.050" v="171" actId="1076"/>
          <ac:picMkLst>
            <pc:docMk/>
            <pc:sldMk cId="2534627010" sldId="276"/>
            <ac:picMk id="19" creationId="{67D3C3B6-5446-4EC2-872E-A635482E0398}"/>
          </ac:picMkLst>
        </pc:picChg>
        <pc:picChg chg="mod">
          <ac:chgData name="Hege K. Sagsveen Ekren" userId="17ce38be-4ee0-4952-89ff-243b26489dd9" providerId="ADAL" clId="{70C411CF-26B7-476C-BEDD-76D11D2008D7}" dt="2019-10-16T12:11:43.201" v="170" actId="1076"/>
          <ac:picMkLst>
            <pc:docMk/>
            <pc:sldMk cId="2534627010" sldId="276"/>
            <ac:picMk id="21" creationId="{311B21F4-E732-44EB-BF3A-CC9221E463FD}"/>
          </ac:picMkLst>
        </pc:picChg>
      </pc:sldChg>
      <pc:sldChg chg="addSp modSp">
        <pc:chgData name="Hege K. Sagsveen Ekren" userId="17ce38be-4ee0-4952-89ff-243b26489dd9" providerId="ADAL" clId="{70C411CF-26B7-476C-BEDD-76D11D2008D7}" dt="2019-10-16T12:09:59.620" v="143" actId="1076"/>
        <pc:sldMkLst>
          <pc:docMk/>
          <pc:sldMk cId="3725820541" sldId="320"/>
        </pc:sldMkLst>
        <pc:spChg chg="mod">
          <ac:chgData name="Hege K. Sagsveen Ekren" userId="17ce38be-4ee0-4952-89ff-243b26489dd9" providerId="ADAL" clId="{70C411CF-26B7-476C-BEDD-76D11D2008D7}" dt="2019-10-16T12:08:50.195" v="130" actId="14100"/>
          <ac:spMkLst>
            <pc:docMk/>
            <pc:sldMk cId="3725820541" sldId="320"/>
            <ac:spMk id="2" creationId="{7784EE62-6CE8-4375-AA71-AF166300A35A}"/>
          </ac:spMkLst>
        </pc:spChg>
        <pc:picChg chg="add mod modCrop">
          <ac:chgData name="Hege K. Sagsveen Ekren" userId="17ce38be-4ee0-4952-89ff-243b26489dd9" providerId="ADAL" clId="{70C411CF-26B7-476C-BEDD-76D11D2008D7}" dt="2019-10-16T12:09:53.164" v="140" actId="1076"/>
          <ac:picMkLst>
            <pc:docMk/>
            <pc:sldMk cId="3725820541" sldId="320"/>
            <ac:picMk id="5" creationId="{E583BFBA-8503-4E6C-9CB5-93C4E0141E12}"/>
          </ac:picMkLst>
        </pc:picChg>
        <pc:picChg chg="add mod">
          <ac:chgData name="Hege K. Sagsveen Ekren" userId="17ce38be-4ee0-4952-89ff-243b26489dd9" providerId="ADAL" clId="{70C411CF-26B7-476C-BEDD-76D11D2008D7}" dt="2019-10-16T12:09:59.620" v="143" actId="1076"/>
          <ac:picMkLst>
            <pc:docMk/>
            <pc:sldMk cId="3725820541" sldId="320"/>
            <ac:picMk id="7" creationId="{80807638-9AE4-465E-8ACE-304E9E3E9B0A}"/>
          </ac:picMkLst>
        </pc:picChg>
      </pc:sldChg>
      <pc:sldChg chg="del">
        <pc:chgData name="Hege K. Sagsveen Ekren" userId="17ce38be-4ee0-4952-89ff-243b26489dd9" providerId="ADAL" clId="{70C411CF-26B7-476C-BEDD-76D11D2008D7}" dt="2019-10-16T12:10:58.999" v="164" actId="2696"/>
        <pc:sldMkLst>
          <pc:docMk/>
          <pc:sldMk cId="1527939026" sldId="321"/>
        </pc:sldMkLst>
      </pc:sldChg>
      <pc:sldChg chg="del">
        <pc:chgData name="Hege K. Sagsveen Ekren" userId="17ce38be-4ee0-4952-89ff-243b26489dd9" providerId="ADAL" clId="{70C411CF-26B7-476C-BEDD-76D11D2008D7}" dt="2019-10-16T12:11:20.098" v="166" actId="2696"/>
        <pc:sldMkLst>
          <pc:docMk/>
          <pc:sldMk cId="2572713173" sldId="322"/>
        </pc:sldMkLst>
      </pc:sldChg>
      <pc:sldChg chg="del">
        <pc:chgData name="Hege K. Sagsveen Ekren" userId="17ce38be-4ee0-4952-89ff-243b26489dd9" providerId="ADAL" clId="{70C411CF-26B7-476C-BEDD-76D11D2008D7}" dt="2019-10-16T12:11:11.201" v="165" actId="2696"/>
        <pc:sldMkLst>
          <pc:docMk/>
          <pc:sldMk cId="1258991339" sldId="419"/>
        </pc:sldMkLst>
      </pc:sldChg>
      <pc:sldChg chg="addSp modSp">
        <pc:chgData name="Hege K. Sagsveen Ekren" userId="17ce38be-4ee0-4952-89ff-243b26489dd9" providerId="ADAL" clId="{70C411CF-26B7-476C-BEDD-76D11D2008D7}" dt="2019-10-16T12:10:46.616" v="163" actId="20577"/>
        <pc:sldMkLst>
          <pc:docMk/>
          <pc:sldMk cId="2241058501" sldId="447"/>
        </pc:sldMkLst>
        <pc:spChg chg="mod">
          <ac:chgData name="Hege K. Sagsveen Ekren" userId="17ce38be-4ee0-4952-89ff-243b26489dd9" providerId="ADAL" clId="{70C411CF-26B7-476C-BEDD-76D11D2008D7}" dt="2019-10-16T12:05:15.321" v="81" actId="20577"/>
          <ac:spMkLst>
            <pc:docMk/>
            <pc:sldMk cId="2241058501" sldId="447"/>
            <ac:spMk id="2" creationId="{4EEE21AB-C2E2-4157-9B0D-0B241C82E6CD}"/>
          </ac:spMkLst>
        </pc:spChg>
        <pc:spChg chg="mod">
          <ac:chgData name="Hege K. Sagsveen Ekren" userId="17ce38be-4ee0-4952-89ff-243b26489dd9" providerId="ADAL" clId="{70C411CF-26B7-476C-BEDD-76D11D2008D7}" dt="2019-10-16T12:10:46.616" v="163" actId="20577"/>
          <ac:spMkLst>
            <pc:docMk/>
            <pc:sldMk cId="2241058501" sldId="447"/>
            <ac:spMk id="3" creationId="{B0D202D7-BF0F-4DB1-87DC-F54882F94D25}"/>
          </ac:spMkLst>
        </pc:spChg>
        <pc:picChg chg="add mod">
          <ac:chgData name="Hege K. Sagsveen Ekren" userId="17ce38be-4ee0-4952-89ff-243b26489dd9" providerId="ADAL" clId="{70C411CF-26B7-476C-BEDD-76D11D2008D7}" dt="2019-10-16T12:00:01.860" v="34" actId="1038"/>
          <ac:picMkLst>
            <pc:docMk/>
            <pc:sldMk cId="2241058501" sldId="447"/>
            <ac:picMk id="4" creationId="{00025D1B-C7ED-4092-9DAA-3BA13459D560}"/>
          </ac:picMkLst>
        </pc:picChg>
        <pc:picChg chg="add mod">
          <ac:chgData name="Hege K. Sagsveen Ekren" userId="17ce38be-4ee0-4952-89ff-243b26489dd9" providerId="ADAL" clId="{70C411CF-26B7-476C-BEDD-76D11D2008D7}" dt="2019-10-16T12:00:01.860" v="34" actId="1038"/>
          <ac:picMkLst>
            <pc:docMk/>
            <pc:sldMk cId="2241058501" sldId="447"/>
            <ac:picMk id="5" creationId="{9E5D01FC-F6C5-446E-9737-324EFFAEFB94}"/>
          </ac:picMkLst>
        </pc:picChg>
      </pc:sldChg>
      <pc:sldMasterChg chg="del delSldLayout">
        <pc:chgData name="Hege K. Sagsveen Ekren" userId="17ce38be-4ee0-4952-89ff-243b26489dd9" providerId="ADAL" clId="{70C411CF-26B7-476C-BEDD-76D11D2008D7}" dt="2019-10-16T12:11:20.103" v="168" actId="2696"/>
        <pc:sldMasterMkLst>
          <pc:docMk/>
          <pc:sldMasterMk cId="2257210865" sldId="2147483717"/>
        </pc:sldMasterMkLst>
        <pc:sldLayoutChg chg="del">
          <pc:chgData name="Hege K. Sagsveen Ekren" userId="17ce38be-4ee0-4952-89ff-243b26489dd9" providerId="ADAL" clId="{70C411CF-26B7-476C-BEDD-76D11D2008D7}" dt="2019-10-16T12:11:20.100" v="167" actId="2696"/>
          <pc:sldLayoutMkLst>
            <pc:docMk/>
            <pc:sldMasterMk cId="2257210865" sldId="2147483717"/>
            <pc:sldLayoutMk cId="2143152563" sldId="2147483718"/>
          </pc:sldLayoutMkLst>
        </pc:sldLayoutChg>
      </pc:sldMasterChg>
    </pc:docChg>
  </pc:docChgLst>
  <pc:docChgLst>
    <pc:chgData name="Hege K. Sagsveen Ekren" userId="17ce38be-4ee0-4952-89ff-243b26489dd9" providerId="ADAL" clId="{7DBAFF2E-6CF8-4A8E-90A5-CE49671B646D}"/>
    <pc:docChg chg="custSel addSld delSld modSld sldOrd addMainMaster modMainMaster">
      <pc:chgData name="Hege K. Sagsveen Ekren" userId="17ce38be-4ee0-4952-89ff-243b26489dd9" providerId="ADAL" clId="{7DBAFF2E-6CF8-4A8E-90A5-CE49671B646D}" dt="2019-10-15T06:41:11.433" v="1888" actId="20577"/>
      <pc:docMkLst>
        <pc:docMk/>
      </pc:docMkLst>
      <pc:sldChg chg="add del setBg">
        <pc:chgData name="Hege K. Sagsveen Ekren" userId="17ce38be-4ee0-4952-89ff-243b26489dd9" providerId="ADAL" clId="{7DBAFF2E-6CF8-4A8E-90A5-CE49671B646D}" dt="2019-10-14T19:58:20.719" v="703" actId="2696"/>
        <pc:sldMkLst>
          <pc:docMk/>
          <pc:sldMk cId="307892805" sldId="257"/>
        </pc:sldMkLst>
      </pc:sldChg>
      <pc:sldChg chg="modSp del">
        <pc:chgData name="Hege K. Sagsveen Ekren" userId="17ce38be-4ee0-4952-89ff-243b26489dd9" providerId="ADAL" clId="{7DBAFF2E-6CF8-4A8E-90A5-CE49671B646D}" dt="2019-10-14T19:59:46.287" v="724" actId="2696"/>
        <pc:sldMkLst>
          <pc:docMk/>
          <pc:sldMk cId="2434276306" sldId="272"/>
        </pc:sldMkLst>
        <pc:spChg chg="mod">
          <ac:chgData name="Hege K. Sagsveen Ekren" userId="17ce38be-4ee0-4952-89ff-243b26489dd9" providerId="ADAL" clId="{7DBAFF2E-6CF8-4A8E-90A5-CE49671B646D}" dt="2019-10-14T14:47:51.928" v="663" actId="20577"/>
          <ac:spMkLst>
            <pc:docMk/>
            <pc:sldMk cId="2434276306" sldId="272"/>
            <ac:spMk id="4" creationId="{00000000-0000-0000-0000-000000000000}"/>
          </ac:spMkLst>
        </pc:spChg>
        <pc:spChg chg="mod">
          <ac:chgData name="Hege K. Sagsveen Ekren" userId="17ce38be-4ee0-4952-89ff-243b26489dd9" providerId="ADAL" clId="{7DBAFF2E-6CF8-4A8E-90A5-CE49671B646D}" dt="2019-10-14T14:48:06.045" v="700" actId="20577"/>
          <ac:spMkLst>
            <pc:docMk/>
            <pc:sldMk cId="2434276306" sldId="272"/>
            <ac:spMk id="5" creationId="{00000000-0000-0000-0000-000000000000}"/>
          </ac:spMkLst>
        </pc:spChg>
      </pc:sldChg>
      <pc:sldChg chg="del">
        <pc:chgData name="Hege K. Sagsveen Ekren" userId="17ce38be-4ee0-4952-89ff-243b26489dd9" providerId="ADAL" clId="{7DBAFF2E-6CF8-4A8E-90A5-CE49671B646D}" dt="2019-10-14T14:48:13.890" v="701" actId="2696"/>
        <pc:sldMkLst>
          <pc:docMk/>
          <pc:sldMk cId="1911775788" sldId="273"/>
        </pc:sldMkLst>
      </pc:sldChg>
      <pc:sldChg chg="addSp delSp modSp add ord">
        <pc:chgData name="Hege K. Sagsveen Ekren" userId="17ce38be-4ee0-4952-89ff-243b26489dd9" providerId="ADAL" clId="{7DBAFF2E-6CF8-4A8E-90A5-CE49671B646D}" dt="2019-10-14T20:18:12.065" v="960" actId="403"/>
        <pc:sldMkLst>
          <pc:docMk/>
          <pc:sldMk cId="2789323370" sldId="274"/>
        </pc:sldMkLst>
        <pc:spChg chg="del">
          <ac:chgData name="Hege K. Sagsveen Ekren" userId="17ce38be-4ee0-4952-89ff-243b26489dd9" providerId="ADAL" clId="{7DBAFF2E-6CF8-4A8E-90A5-CE49671B646D}" dt="2019-10-14T04:42:36.781" v="1" actId="478"/>
          <ac:spMkLst>
            <pc:docMk/>
            <pc:sldMk cId="2789323370" sldId="274"/>
            <ac:spMk id="2" creationId="{96CE257B-8E9A-4E1E-843E-27C991F4475B}"/>
          </ac:spMkLst>
        </pc:spChg>
        <pc:spChg chg="add mod">
          <ac:chgData name="Hege K. Sagsveen Ekren" userId="17ce38be-4ee0-4952-89ff-243b26489dd9" providerId="ADAL" clId="{7DBAFF2E-6CF8-4A8E-90A5-CE49671B646D}" dt="2019-10-14T04:55:08.900" v="56" actId="20577"/>
          <ac:spMkLst>
            <pc:docMk/>
            <pc:sldMk cId="2789323370" sldId="274"/>
            <ac:spMk id="3" creationId="{79C03BA4-1CEA-4908-90C5-26B816A51E6E}"/>
          </ac:spMkLst>
        </pc:spChg>
        <pc:spChg chg="add mod">
          <ac:chgData name="Hege K. Sagsveen Ekren" userId="17ce38be-4ee0-4952-89ff-243b26489dd9" providerId="ADAL" clId="{7DBAFF2E-6CF8-4A8E-90A5-CE49671B646D}" dt="2019-10-14T20:18:12.065" v="960" actId="403"/>
          <ac:spMkLst>
            <pc:docMk/>
            <pc:sldMk cId="2789323370" sldId="274"/>
            <ac:spMk id="5" creationId="{5DC41D97-A386-4E5F-9025-7EBAC7D69EC7}"/>
          </ac:spMkLst>
        </pc:spChg>
        <pc:spChg chg="add del mod">
          <ac:chgData name="Hege K. Sagsveen Ekren" userId="17ce38be-4ee0-4952-89ff-243b26489dd9" providerId="ADAL" clId="{7DBAFF2E-6CF8-4A8E-90A5-CE49671B646D}" dt="2019-10-14T07:57:23.599" v="100"/>
          <ac:spMkLst>
            <pc:docMk/>
            <pc:sldMk cId="2789323370" sldId="274"/>
            <ac:spMk id="6" creationId="{8748DC00-B4B2-446F-AB46-F579C1C439EA}"/>
          </ac:spMkLst>
        </pc:spChg>
        <pc:picChg chg="add mod">
          <ac:chgData name="Hege K. Sagsveen Ekren" userId="17ce38be-4ee0-4952-89ff-243b26489dd9" providerId="ADAL" clId="{7DBAFF2E-6CF8-4A8E-90A5-CE49671B646D}" dt="2019-10-14T14:36:44.725" v="614" actId="1076"/>
          <ac:picMkLst>
            <pc:docMk/>
            <pc:sldMk cId="2789323370" sldId="274"/>
            <ac:picMk id="4" creationId="{2508DC14-3190-4359-BF75-FBEF90E00D4D}"/>
          </ac:picMkLst>
        </pc:picChg>
      </pc:sldChg>
      <pc:sldChg chg="add">
        <pc:chgData name="Hege K. Sagsveen Ekren" userId="17ce38be-4ee0-4952-89ff-243b26489dd9" providerId="ADAL" clId="{7DBAFF2E-6CF8-4A8E-90A5-CE49671B646D}" dt="2019-10-14T04:45:55.924" v="3"/>
        <pc:sldMkLst>
          <pc:docMk/>
          <pc:sldMk cId="2160696697" sldId="275"/>
        </pc:sldMkLst>
      </pc:sldChg>
      <pc:sldChg chg="delSp modSp add">
        <pc:chgData name="Hege K. Sagsveen Ekren" userId="17ce38be-4ee0-4952-89ff-243b26489dd9" providerId="ADAL" clId="{7DBAFF2E-6CF8-4A8E-90A5-CE49671B646D}" dt="2019-10-14T04:51:33.697" v="41" actId="403"/>
        <pc:sldMkLst>
          <pc:docMk/>
          <pc:sldMk cId="2534627010" sldId="276"/>
        </pc:sldMkLst>
        <pc:spChg chg="mod">
          <ac:chgData name="Hege K. Sagsveen Ekren" userId="17ce38be-4ee0-4952-89ff-243b26489dd9" providerId="ADAL" clId="{7DBAFF2E-6CF8-4A8E-90A5-CE49671B646D}" dt="2019-10-14T04:51:19.550" v="33" actId="1038"/>
          <ac:spMkLst>
            <pc:docMk/>
            <pc:sldMk cId="2534627010" sldId="276"/>
            <ac:spMk id="2" creationId="{3AFCB912-9986-467E-80B6-FCBAA0225697}"/>
          </ac:spMkLst>
        </pc:spChg>
        <pc:spChg chg="mod">
          <ac:chgData name="Hege K. Sagsveen Ekren" userId="17ce38be-4ee0-4952-89ff-243b26489dd9" providerId="ADAL" clId="{7DBAFF2E-6CF8-4A8E-90A5-CE49671B646D}" dt="2019-10-14T04:51:33.697" v="41" actId="403"/>
          <ac:spMkLst>
            <pc:docMk/>
            <pc:sldMk cId="2534627010" sldId="276"/>
            <ac:spMk id="4" creationId="{DE204667-B1C0-4442-A2DF-3E8BF2724E20}"/>
          </ac:spMkLst>
        </pc:spChg>
        <pc:graphicFrameChg chg="del modGraphic">
          <ac:chgData name="Hege K. Sagsveen Ekren" userId="17ce38be-4ee0-4952-89ff-243b26489dd9" providerId="ADAL" clId="{7DBAFF2E-6CF8-4A8E-90A5-CE49671B646D}" dt="2019-10-14T04:50:19.561" v="8" actId="478"/>
          <ac:graphicFrameMkLst>
            <pc:docMk/>
            <pc:sldMk cId="2534627010" sldId="276"/>
            <ac:graphicFrameMk id="6" creationId="{415C049F-E2BC-4DC5-987A-0C7584E808F8}"/>
          </ac:graphicFrameMkLst>
        </pc:graphicFrameChg>
        <pc:picChg chg="mod">
          <ac:chgData name="Hege K. Sagsveen Ekren" userId="17ce38be-4ee0-4952-89ff-243b26489dd9" providerId="ADAL" clId="{7DBAFF2E-6CF8-4A8E-90A5-CE49671B646D}" dt="2019-10-14T04:51:23.551" v="38" actId="1037"/>
          <ac:picMkLst>
            <pc:docMk/>
            <pc:sldMk cId="2534627010" sldId="276"/>
            <ac:picMk id="19" creationId="{67D3C3B6-5446-4EC2-872E-A635482E0398}"/>
          </ac:picMkLst>
        </pc:picChg>
        <pc:picChg chg="mod">
          <ac:chgData name="Hege K. Sagsveen Ekren" userId="17ce38be-4ee0-4952-89ff-243b26489dd9" providerId="ADAL" clId="{7DBAFF2E-6CF8-4A8E-90A5-CE49671B646D}" dt="2019-10-14T04:51:23.551" v="38" actId="1037"/>
          <ac:picMkLst>
            <pc:docMk/>
            <pc:sldMk cId="2534627010" sldId="276"/>
            <ac:picMk id="21" creationId="{311B21F4-E732-44EB-BF3A-CC9221E463FD}"/>
          </ac:picMkLst>
        </pc:picChg>
        <pc:picChg chg="mod">
          <ac:chgData name="Hege K. Sagsveen Ekren" userId="17ce38be-4ee0-4952-89ff-243b26489dd9" providerId="ADAL" clId="{7DBAFF2E-6CF8-4A8E-90A5-CE49671B646D}" dt="2019-10-14T04:51:23.551" v="38" actId="1037"/>
          <ac:picMkLst>
            <pc:docMk/>
            <pc:sldMk cId="2534627010" sldId="276"/>
            <ac:picMk id="23" creationId="{99667563-E4BD-441B-ABCE-7935C858B88D}"/>
          </ac:picMkLst>
        </pc:picChg>
      </pc:sldChg>
      <pc:sldChg chg="addSp delSp modSp add modAnim">
        <pc:chgData name="Hege K. Sagsveen Ekren" userId="17ce38be-4ee0-4952-89ff-243b26489dd9" providerId="ADAL" clId="{7DBAFF2E-6CF8-4A8E-90A5-CE49671B646D}" dt="2019-10-15T05:12:31.402" v="1015" actId="20577"/>
        <pc:sldMkLst>
          <pc:docMk/>
          <pc:sldMk cId="3725820541" sldId="320"/>
        </pc:sldMkLst>
        <pc:spChg chg="mod">
          <ac:chgData name="Hege K. Sagsveen Ekren" userId="17ce38be-4ee0-4952-89ff-243b26489dd9" providerId="ADAL" clId="{7DBAFF2E-6CF8-4A8E-90A5-CE49671B646D}" dt="2019-10-15T05:12:09.461" v="1008" actId="113"/>
          <ac:spMkLst>
            <pc:docMk/>
            <pc:sldMk cId="3725820541" sldId="320"/>
            <ac:spMk id="2" creationId="{7784EE62-6CE8-4375-AA71-AF166300A35A}"/>
          </ac:spMkLst>
        </pc:spChg>
        <pc:spChg chg="mod">
          <ac:chgData name="Hege K. Sagsveen Ekren" userId="17ce38be-4ee0-4952-89ff-243b26489dd9" providerId="ADAL" clId="{7DBAFF2E-6CF8-4A8E-90A5-CE49671B646D}" dt="2019-10-15T05:12:31.402" v="1015" actId="20577"/>
          <ac:spMkLst>
            <pc:docMk/>
            <pc:sldMk cId="3725820541" sldId="320"/>
            <ac:spMk id="3" creationId="{4BF122C7-171D-4898-A3F8-D2181911FBA4}"/>
          </ac:spMkLst>
        </pc:spChg>
        <pc:spChg chg="add del">
          <ac:chgData name="Hege K. Sagsveen Ekren" userId="17ce38be-4ee0-4952-89ff-243b26489dd9" providerId="ADAL" clId="{7DBAFF2E-6CF8-4A8E-90A5-CE49671B646D}" dt="2019-10-14T20:13:48.094" v="928"/>
          <ac:spMkLst>
            <pc:docMk/>
            <pc:sldMk cId="3725820541" sldId="320"/>
            <ac:spMk id="4" creationId="{C3922D21-6796-42B7-81A8-DE6F56B1B3D5}"/>
          </ac:spMkLst>
        </pc:spChg>
      </pc:sldChg>
      <pc:sldChg chg="modSp add ord">
        <pc:chgData name="Hege K. Sagsveen Ekren" userId="17ce38be-4ee0-4952-89ff-243b26489dd9" providerId="ADAL" clId="{7DBAFF2E-6CF8-4A8E-90A5-CE49671B646D}" dt="2019-10-14T20:19:31.825" v="964" actId="403"/>
        <pc:sldMkLst>
          <pc:docMk/>
          <pc:sldMk cId="1527939026" sldId="321"/>
        </pc:sldMkLst>
        <pc:spChg chg="mod">
          <ac:chgData name="Hege K. Sagsveen Ekren" userId="17ce38be-4ee0-4952-89ff-243b26489dd9" providerId="ADAL" clId="{7DBAFF2E-6CF8-4A8E-90A5-CE49671B646D}" dt="2019-10-14T20:19:31.825" v="964" actId="403"/>
          <ac:spMkLst>
            <pc:docMk/>
            <pc:sldMk cId="1527939026" sldId="321"/>
            <ac:spMk id="2" creationId="{D261E2C0-5217-4711-B341-357EF111628A}"/>
          </ac:spMkLst>
        </pc:spChg>
      </pc:sldChg>
      <pc:sldChg chg="modSp add">
        <pc:chgData name="Hege K. Sagsveen Ekren" userId="17ce38be-4ee0-4952-89ff-243b26489dd9" providerId="ADAL" clId="{7DBAFF2E-6CF8-4A8E-90A5-CE49671B646D}" dt="2019-10-15T05:43:55.745" v="1814" actId="20577"/>
        <pc:sldMkLst>
          <pc:docMk/>
          <pc:sldMk cId="2572713173" sldId="322"/>
        </pc:sldMkLst>
        <pc:spChg chg="mod">
          <ac:chgData name="Hege K. Sagsveen Ekren" userId="17ce38be-4ee0-4952-89ff-243b26489dd9" providerId="ADAL" clId="{7DBAFF2E-6CF8-4A8E-90A5-CE49671B646D}" dt="2019-10-15T05:43:55.745" v="1814" actId="20577"/>
          <ac:spMkLst>
            <pc:docMk/>
            <pc:sldMk cId="2572713173" sldId="322"/>
            <ac:spMk id="2" creationId="{F649AF41-3D74-478B-9A8C-29565D67C6EA}"/>
          </ac:spMkLst>
        </pc:spChg>
      </pc:sldChg>
      <pc:sldChg chg="add">
        <pc:chgData name="Hege K. Sagsveen Ekren" userId="17ce38be-4ee0-4952-89ff-243b26489dd9" providerId="ADAL" clId="{7DBAFF2E-6CF8-4A8E-90A5-CE49671B646D}" dt="2019-10-14T20:14:07.825" v="929"/>
        <pc:sldMkLst>
          <pc:docMk/>
          <pc:sldMk cId="1258991339" sldId="419"/>
        </pc:sldMkLst>
      </pc:sldChg>
      <pc:sldChg chg="add">
        <pc:chgData name="Hege K. Sagsveen Ekren" userId="17ce38be-4ee0-4952-89ff-243b26489dd9" providerId="ADAL" clId="{7DBAFF2E-6CF8-4A8E-90A5-CE49671B646D}" dt="2019-10-14T05:01:43.276" v="61"/>
        <pc:sldMkLst>
          <pc:docMk/>
          <pc:sldMk cId="587129553" sldId="444"/>
        </pc:sldMkLst>
      </pc:sldChg>
      <pc:sldChg chg="modSp add">
        <pc:chgData name="Hege K. Sagsveen Ekren" userId="17ce38be-4ee0-4952-89ff-243b26489dd9" providerId="ADAL" clId="{7DBAFF2E-6CF8-4A8E-90A5-CE49671B646D}" dt="2019-10-14T20:00:39.171" v="771" actId="6549"/>
        <pc:sldMkLst>
          <pc:docMk/>
          <pc:sldMk cId="307892805" sldId="445"/>
        </pc:sldMkLst>
        <pc:spChg chg="mod">
          <ac:chgData name="Hege K. Sagsveen Ekren" userId="17ce38be-4ee0-4952-89ff-243b26489dd9" providerId="ADAL" clId="{7DBAFF2E-6CF8-4A8E-90A5-CE49671B646D}" dt="2019-10-14T20:00:39.171" v="771" actId="6549"/>
          <ac:spMkLst>
            <pc:docMk/>
            <pc:sldMk cId="307892805" sldId="445"/>
            <ac:spMk id="6" creationId="{00000000-0000-0000-0000-000000000000}"/>
          </ac:spMkLst>
        </pc:spChg>
      </pc:sldChg>
      <pc:sldChg chg="modSp add">
        <pc:chgData name="Hege K. Sagsveen Ekren" userId="17ce38be-4ee0-4952-89ff-243b26489dd9" providerId="ADAL" clId="{7DBAFF2E-6CF8-4A8E-90A5-CE49671B646D}" dt="2019-10-14T20:00:58.041" v="811" actId="20577"/>
        <pc:sldMkLst>
          <pc:docMk/>
          <pc:sldMk cId="1627802811" sldId="446"/>
        </pc:sldMkLst>
        <pc:spChg chg="mod">
          <ac:chgData name="Hege K. Sagsveen Ekren" userId="17ce38be-4ee0-4952-89ff-243b26489dd9" providerId="ADAL" clId="{7DBAFF2E-6CF8-4A8E-90A5-CE49671B646D}" dt="2019-10-14T20:00:58.041" v="811" actId="20577"/>
          <ac:spMkLst>
            <pc:docMk/>
            <pc:sldMk cId="1627802811" sldId="446"/>
            <ac:spMk id="2" creationId="{5A842D6B-32C5-4D9F-830E-8FF9529679F9}"/>
          </ac:spMkLst>
        </pc:spChg>
      </pc:sldChg>
      <pc:sldChg chg="modSp add ord">
        <pc:chgData name="Hege K. Sagsveen Ekren" userId="17ce38be-4ee0-4952-89ff-243b26489dd9" providerId="ADAL" clId="{7DBAFF2E-6CF8-4A8E-90A5-CE49671B646D}" dt="2019-10-15T06:41:11.433" v="1888" actId="20577"/>
        <pc:sldMkLst>
          <pc:docMk/>
          <pc:sldMk cId="2241058501" sldId="447"/>
        </pc:sldMkLst>
        <pc:spChg chg="mod">
          <ac:chgData name="Hege K. Sagsveen Ekren" userId="17ce38be-4ee0-4952-89ff-243b26489dd9" providerId="ADAL" clId="{7DBAFF2E-6CF8-4A8E-90A5-CE49671B646D}" dt="2019-10-15T06:41:11.433" v="1888" actId="20577"/>
          <ac:spMkLst>
            <pc:docMk/>
            <pc:sldMk cId="2241058501" sldId="447"/>
            <ac:spMk id="2" creationId="{4EEE21AB-C2E2-4157-9B0D-0B241C82E6CD}"/>
          </ac:spMkLst>
        </pc:spChg>
        <pc:spChg chg="mod">
          <ac:chgData name="Hege K. Sagsveen Ekren" userId="17ce38be-4ee0-4952-89ff-243b26489dd9" providerId="ADAL" clId="{7DBAFF2E-6CF8-4A8E-90A5-CE49671B646D}" dt="2019-10-15T05:15:33.582" v="1049" actId="20577"/>
          <ac:spMkLst>
            <pc:docMk/>
            <pc:sldMk cId="2241058501" sldId="447"/>
            <ac:spMk id="3" creationId="{B0D202D7-BF0F-4DB1-87DC-F54882F94D25}"/>
          </ac:spMkLst>
        </pc:spChg>
      </pc:sldChg>
      <pc:sldChg chg="modSp add del">
        <pc:chgData name="Hege K. Sagsveen Ekren" userId="17ce38be-4ee0-4952-89ff-243b26489dd9" providerId="ADAL" clId="{7DBAFF2E-6CF8-4A8E-90A5-CE49671B646D}" dt="2019-10-14T20:18:38.420" v="962" actId="2696"/>
        <pc:sldMkLst>
          <pc:docMk/>
          <pc:sldMk cId="2357185074" sldId="447"/>
        </pc:sldMkLst>
        <pc:spChg chg="mod">
          <ac:chgData name="Hege K. Sagsveen Ekren" userId="17ce38be-4ee0-4952-89ff-243b26489dd9" providerId="ADAL" clId="{7DBAFF2E-6CF8-4A8E-90A5-CE49671B646D}" dt="2019-10-14T20:07:35.913" v="920" actId="20577"/>
          <ac:spMkLst>
            <pc:docMk/>
            <pc:sldMk cId="2357185074" sldId="447"/>
            <ac:spMk id="3" creationId="{79C03BA4-1CEA-4908-90C5-26B816A51E6E}"/>
          </ac:spMkLst>
        </pc:spChg>
        <pc:spChg chg="mod">
          <ac:chgData name="Hege K. Sagsveen Ekren" userId="17ce38be-4ee0-4952-89ff-243b26489dd9" providerId="ADAL" clId="{7DBAFF2E-6CF8-4A8E-90A5-CE49671B646D}" dt="2019-10-14T20:10:12.090" v="926" actId="14100"/>
          <ac:spMkLst>
            <pc:docMk/>
            <pc:sldMk cId="2357185074" sldId="447"/>
            <ac:spMk id="5" creationId="{5DC41D97-A386-4E5F-9025-7EBAC7D69EC7}"/>
          </ac:spMkLst>
        </pc:spChg>
      </pc:sldChg>
      <pc:sldMasterChg chg="delSldLayout modSldLayout">
        <pc:chgData name="Hege K. Sagsveen Ekren" userId="17ce38be-4ee0-4952-89ff-243b26489dd9" providerId="ADAL" clId="{7DBAFF2E-6CF8-4A8E-90A5-CE49671B646D}" dt="2019-10-14T19:58:20.722" v="704" actId="2696"/>
        <pc:sldMasterMkLst>
          <pc:docMk/>
          <pc:sldMasterMk cId="2257210865" sldId="2147483648"/>
        </pc:sldMasterMkLst>
        <pc:sldLayoutChg chg="replId">
          <pc:chgData name="Hege K. Sagsveen Ekren" userId="17ce38be-4ee0-4952-89ff-243b26489dd9" providerId="ADAL" clId="{7DBAFF2E-6CF8-4A8E-90A5-CE49671B646D}" dt="2019-10-14T04:50:08.121" v="5" actId="27028"/>
          <pc:sldLayoutMkLst>
            <pc:docMk/>
            <pc:sldMasterMk cId="2257210865" sldId="2147483648"/>
            <pc:sldLayoutMk cId="0" sldId="2147483716"/>
          </pc:sldLayoutMkLst>
        </pc:sldLayoutChg>
        <pc:sldLayoutChg chg="del">
          <pc:chgData name="Hege K. Sagsveen Ekren" userId="17ce38be-4ee0-4952-89ff-243b26489dd9" providerId="ADAL" clId="{7DBAFF2E-6CF8-4A8E-90A5-CE49671B646D}" dt="2019-10-14T19:58:20.722" v="704" actId="2696"/>
          <pc:sldLayoutMkLst>
            <pc:docMk/>
            <pc:sldMasterMk cId="2257210865" sldId="2147483648"/>
            <pc:sldLayoutMk cId="2691807268" sldId="2147483719"/>
          </pc:sldLayoutMkLst>
        </pc:sldLayoutChg>
      </pc:sldMasterChg>
      <pc:sldMasterChg chg="add addSldLayout">
        <pc:chgData name="Hege K. Sagsveen Ekren" userId="17ce38be-4ee0-4952-89ff-243b26489dd9" providerId="ADAL" clId="{7DBAFF2E-6CF8-4A8E-90A5-CE49671B646D}" dt="2019-10-14T04:50:08.121" v="5" actId="27028"/>
        <pc:sldMasterMkLst>
          <pc:docMk/>
          <pc:sldMasterMk cId="3108207171" sldId="2147483710"/>
        </pc:sldMasterMkLst>
        <pc:sldLayoutChg chg="add">
          <pc:chgData name="Hege K. Sagsveen Ekren" userId="17ce38be-4ee0-4952-89ff-243b26489dd9" providerId="ADAL" clId="{7DBAFF2E-6CF8-4A8E-90A5-CE49671B646D}" dt="2019-10-14T04:50:08.121" v="5" actId="27028"/>
          <pc:sldLayoutMkLst>
            <pc:docMk/>
            <pc:sldMasterMk cId="3108207171" sldId="2147483710"/>
            <pc:sldLayoutMk cId="3820264869" sldId="2147483713"/>
          </pc:sldLayoutMkLst>
        </pc:sldLayoutChg>
      </pc:sldMasterChg>
      <pc:sldMasterChg chg="add addSldLayout">
        <pc:chgData name="Hege K. Sagsveen Ekren" userId="17ce38be-4ee0-4952-89ff-243b26489dd9" providerId="ADAL" clId="{7DBAFF2E-6CF8-4A8E-90A5-CE49671B646D}" dt="2019-10-14T04:45:55.923" v="2" actId="27028"/>
        <pc:sldMasterMkLst>
          <pc:docMk/>
          <pc:sldMasterMk cId="2257210865" sldId="2147483715"/>
        </pc:sldMasterMkLst>
        <pc:sldLayoutChg chg="add">
          <pc:chgData name="Hege K. Sagsveen Ekren" userId="17ce38be-4ee0-4952-89ff-243b26489dd9" providerId="ADAL" clId="{7DBAFF2E-6CF8-4A8E-90A5-CE49671B646D}" dt="2019-10-14T04:45:55.923" v="2" actId="27028"/>
          <pc:sldLayoutMkLst>
            <pc:docMk/>
            <pc:sldMasterMk cId="2257210865" sldId="2147483715"/>
            <pc:sldLayoutMk cId="540595731" sldId="2147483655"/>
          </pc:sldLayoutMkLst>
        </pc:sldLayoutChg>
      </pc:sldMasterChg>
      <pc:sldMasterChg chg="add addSldLayout">
        <pc:chgData name="Hege K. Sagsveen Ekren" userId="17ce38be-4ee0-4952-89ff-243b26489dd9" providerId="ADAL" clId="{7DBAFF2E-6CF8-4A8E-90A5-CE49671B646D}" dt="2019-10-14T04:59:50.858" v="57" actId="27028"/>
        <pc:sldMasterMkLst>
          <pc:docMk/>
          <pc:sldMasterMk cId="2257210865" sldId="2147483717"/>
        </pc:sldMasterMkLst>
        <pc:sldLayoutChg chg="add">
          <pc:chgData name="Hege K. Sagsveen Ekren" userId="17ce38be-4ee0-4952-89ff-243b26489dd9" providerId="ADAL" clId="{7DBAFF2E-6CF8-4A8E-90A5-CE49671B646D}" dt="2019-10-14T04:59:50.858" v="57" actId="27028"/>
          <pc:sldLayoutMkLst>
            <pc:docMk/>
            <pc:sldMasterMk cId="2257210865" sldId="2147483717"/>
            <pc:sldLayoutMk cId="2143152563" sldId="2147483718"/>
          </pc:sldLayoutMkLst>
        </pc:sldLayoutChg>
      </pc:sldMasterChg>
      <pc:sldMasterChg chg="add addSldLayout">
        <pc:chgData name="Hege K. Sagsveen Ekren" userId="17ce38be-4ee0-4952-89ff-243b26489dd9" providerId="ADAL" clId="{7DBAFF2E-6CF8-4A8E-90A5-CE49671B646D}" dt="2019-10-14T19:58:45.473" v="705" actId="27028"/>
        <pc:sldMasterMkLst>
          <pc:docMk/>
          <pc:sldMasterMk cId="2257210865" sldId="2147483719"/>
        </pc:sldMasterMkLst>
        <pc:sldLayoutChg chg="add">
          <pc:chgData name="Hege K. Sagsveen Ekren" userId="17ce38be-4ee0-4952-89ff-243b26489dd9" providerId="ADAL" clId="{7DBAFF2E-6CF8-4A8E-90A5-CE49671B646D}" dt="2019-10-14T19:58:45.473" v="705" actId="27028"/>
          <pc:sldLayoutMkLst>
            <pc:docMk/>
            <pc:sldMasterMk cId="2257210865" sldId="2147483719"/>
            <pc:sldLayoutMk cId="2531171191" sldId="2147483688"/>
          </pc:sldLayoutMkLst>
        </pc:sldLayoutChg>
      </pc:sldMaster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42036-C02A-6047-AB4D-37E23D67F790}" type="datetimeFigureOut">
              <a:rPr lang="nb-NO" smtClean="0"/>
              <a:t>16.10.2019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B3A81-7274-9B4F-BD75-B7F496DD2915}" type="slidenum">
              <a:rPr lang="nn-NO" smtClean="0"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285252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C3EB1-A907-433F-8035-95FA616DCF10}" type="datetimeFigureOut">
              <a:rPr lang="nb-NO" smtClean="0"/>
              <a:t>16.10.2019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78E49-9834-446D-A549-7D3A106179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92278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151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303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455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607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758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910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062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214" algn="l" defTabSz="816303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78E49-9834-446D-A549-7D3A1061795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65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Noen</a:t>
            </a:r>
            <a:r>
              <a:rPr lang="en-GB" dirty="0"/>
              <a:t> tall… </a:t>
            </a:r>
          </a:p>
          <a:p>
            <a:r>
              <a:rPr lang="en-GB" dirty="0"/>
              <a:t>+ 15% under 20 </a:t>
            </a:r>
            <a:r>
              <a:rPr lang="en-GB" dirty="0" err="1"/>
              <a:t>år</a:t>
            </a:r>
            <a:r>
              <a:rPr lang="en-GB" dirty="0"/>
              <a:t>, 55%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</a:t>
            </a:r>
            <a:r>
              <a:rPr lang="en-GB" dirty="0" err="1"/>
              <a:t>ansatte</a:t>
            </a:r>
            <a:r>
              <a:rPr lang="en-GB" dirty="0"/>
              <a:t> </a:t>
            </a:r>
            <a:r>
              <a:rPr lang="en-GB" dirty="0" err="1"/>
              <a:t>er</a:t>
            </a:r>
            <a:r>
              <a:rPr lang="en-GB" dirty="0"/>
              <a:t> under 30 </a:t>
            </a:r>
            <a:r>
              <a:rPr lang="en-GB" dirty="0" err="1"/>
              <a:t>år</a:t>
            </a:r>
            <a:r>
              <a:rPr lang="en-GB" dirty="0"/>
              <a:t>, </a:t>
            </a:r>
          </a:p>
          <a:p>
            <a:pPr marL="171450" indent="-171450">
              <a:buFontTx/>
              <a:buChar char="-"/>
            </a:pPr>
            <a:r>
              <a:rPr lang="en-GB" dirty="0"/>
              <a:t>Turnover </a:t>
            </a:r>
            <a:r>
              <a:rPr lang="en-GB" dirty="0" err="1"/>
              <a:t>på</a:t>
            </a:r>
            <a:r>
              <a:rPr lang="en-GB" dirty="0"/>
              <a:t> ca 26%</a:t>
            </a:r>
          </a:p>
          <a:p>
            <a:pPr marL="171450" indent="-171450">
              <a:buFontTx/>
              <a:buChar char="-"/>
            </a:pPr>
            <a:r>
              <a:rPr lang="en-GB" dirty="0"/>
              <a:t>68% present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deltidsstillinger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20% </a:t>
            </a:r>
            <a:r>
              <a:rPr lang="en-GB" dirty="0" err="1"/>
              <a:t>er</a:t>
            </a:r>
            <a:r>
              <a:rPr lang="en-GB" dirty="0"/>
              <a:t> </a:t>
            </a:r>
            <a:r>
              <a:rPr lang="en-GB" dirty="0" err="1"/>
              <a:t>midlertidig</a:t>
            </a:r>
            <a:r>
              <a:rPr lang="en-GB" dirty="0"/>
              <a:t> </a:t>
            </a:r>
            <a:r>
              <a:rPr lang="en-GB" dirty="0" err="1"/>
              <a:t>ansatte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605125-3F59-F345-AEEC-43035E1B213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9254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o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2195736" cy="5143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 err="1">
              <a:solidFill>
                <a:schemeClr val="tx2"/>
              </a:solidFill>
            </a:endParaRPr>
          </a:p>
        </p:txBody>
      </p:sp>
      <p:sp>
        <p:nvSpPr>
          <p:cNvPr id="3" name="Rombe 2"/>
          <p:cNvSpPr/>
          <p:nvPr userDrawn="1"/>
        </p:nvSpPr>
        <p:spPr>
          <a:xfrm>
            <a:off x="1475656" y="2061654"/>
            <a:ext cx="1224136" cy="1040516"/>
          </a:xfrm>
          <a:prstGeom prst="diamond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 err="1">
              <a:solidFill>
                <a:schemeClr val="tx2"/>
              </a:solidFill>
            </a:endParaRPr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305780" y="2443413"/>
            <a:ext cx="1584176" cy="2769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pPr algn="ctr"/>
            <a:r>
              <a:rPr lang="nb-NO" sz="1800" b="1" i="0" dirty="0">
                <a:latin typeface="Arial"/>
                <a:cs typeface="Arial"/>
              </a:rPr>
              <a:t>AGENDA</a:t>
            </a:r>
          </a:p>
        </p:txBody>
      </p:sp>
      <p:sp>
        <p:nvSpPr>
          <p:cNvPr id="7" name="Plassholder f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3563888" y="996271"/>
            <a:ext cx="4518508" cy="33104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50000"/>
              </a:lnSpc>
              <a:buClr>
                <a:srgbClr val="FF3300"/>
              </a:buClr>
              <a:buSzPct val="140000"/>
              <a:buFont typeface="+mj-lt"/>
              <a:buAutoNum type="arabicPeriod"/>
              <a:defRPr sz="1800" baseline="0">
                <a:solidFill>
                  <a:srgbClr val="000E5A"/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spcBef>
                <a:spcPts val="100"/>
              </a:spcBef>
              <a:spcAft>
                <a:spcPts val="100"/>
              </a:spcAft>
              <a:defRPr sz="1200">
                <a:latin typeface="Arial" panose="020B0604020202020204" pitchFamily="34" charset="0"/>
                <a:ea typeface="Georgia" charset="0"/>
                <a:cs typeface="Arial" panose="020B0604020202020204" pitchFamily="34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Linje under</a:t>
            </a:r>
          </a:p>
          <a:p>
            <a:pPr lvl="2"/>
            <a:r>
              <a:rPr lang="nb-NO" dirty="0"/>
              <a:t>Under linje</a:t>
            </a:r>
          </a:p>
          <a:p>
            <a:pPr lvl="3"/>
            <a:r>
              <a:rPr lang="nb-NO" dirty="0"/>
              <a:t>4 nivå av linje</a:t>
            </a:r>
          </a:p>
          <a:p>
            <a:pPr lvl="4"/>
            <a:r>
              <a:rPr lang="nb-NO" dirty="0"/>
              <a:t>5 nivå av linje</a:t>
            </a:r>
          </a:p>
          <a:p>
            <a:pPr lvl="5"/>
            <a:r>
              <a:rPr lang="nb-NO" dirty="0"/>
              <a:t>Siste nivå</a:t>
            </a:r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endParaRPr lang="nb-NO" dirty="0"/>
          </a:p>
          <a:p>
            <a:pPr lvl="0"/>
            <a:endParaRPr lang="nb-NO" dirty="0"/>
          </a:p>
        </p:txBody>
      </p:sp>
      <p:pic>
        <p:nvPicPr>
          <p:cNvPr id="8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13" y="4803998"/>
            <a:ext cx="1146048" cy="1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5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37606674"/>
              </p:ext>
            </p:extLst>
          </p:nvPr>
        </p:nvGraphicFramePr>
        <p:xfrm>
          <a:off x="1588" y="1430"/>
          <a:ext cx="1587" cy="1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4" imgW="352" imgH="357" progId="TCLayout.ActiveDocument.1">
                  <p:embed/>
                </p:oleObj>
              </mc:Choice>
              <mc:Fallback>
                <p:oleObj name="think-cell Slide" r:id="rId4" imgW="352" imgH="357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430"/>
                        <a:ext cx="1587" cy="14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539901" y="1954592"/>
            <a:ext cx="6552379" cy="47705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sz="3100" b="0" i="0" baseline="0">
                <a:solidFill>
                  <a:srgbClr val="000E5A"/>
                </a:solidFill>
                <a:latin typeface="Arial"/>
                <a:cs typeface="Arial"/>
              </a:defRPr>
            </a:lvl1pPr>
          </a:lstStyle>
          <a:p>
            <a:r>
              <a:rPr lang="nb-NO" dirty="0"/>
              <a:t>Klikk for å lage </a:t>
            </a:r>
            <a:r>
              <a:rPr lang="nb-NO" dirty="0" err="1"/>
              <a:t>hovedtittel</a:t>
            </a:r>
            <a:endParaRPr lang="nb-NO" dirty="0"/>
          </a:p>
        </p:txBody>
      </p:sp>
      <p:sp>
        <p:nvSpPr>
          <p:cNvPr id="16" name="Plassholder for tekst 15"/>
          <p:cNvSpPr>
            <a:spLocks noGrp="1"/>
          </p:cNvSpPr>
          <p:nvPr>
            <p:ph type="body" sz="quarter" idx="10" hasCustomPrompt="1"/>
          </p:nvPr>
        </p:nvSpPr>
        <p:spPr>
          <a:xfrm>
            <a:off x="540252" y="2499742"/>
            <a:ext cx="6552028" cy="936104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000E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nb-NO" dirty="0"/>
              <a:t>Klikk for å lage undertittel</a:t>
            </a:r>
          </a:p>
        </p:txBody>
      </p:sp>
      <p:pic>
        <p:nvPicPr>
          <p:cNvPr id="3" name="Bilde 2" descr="graphics1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03" r="9437" b="-1"/>
          <a:stretch/>
        </p:blipFill>
        <p:spPr>
          <a:xfrm>
            <a:off x="5580112" y="-92546"/>
            <a:ext cx="3563888" cy="176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759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539901" y="1565640"/>
            <a:ext cx="7472116" cy="47705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sz="3100" b="0" i="0" baseline="0">
                <a:solidFill>
                  <a:srgbClr val="000E5A"/>
                </a:solidFill>
                <a:latin typeface="Arial"/>
                <a:cs typeface="Arial"/>
              </a:defRPr>
            </a:lvl1pPr>
          </a:lstStyle>
          <a:p>
            <a:r>
              <a:rPr lang="nb-NO" dirty="0"/>
              <a:t>Klikk for å lage undertittel</a:t>
            </a:r>
          </a:p>
        </p:txBody>
      </p:sp>
    </p:spTree>
    <p:extLst>
      <p:ext uri="{BB962C8B-B14F-4D97-AF65-F5344CB8AC3E}">
        <p14:creationId xmlns:p14="http://schemas.microsoft.com/office/powerpoint/2010/main" val="125696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dertittel med verdisymbo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539901" y="1565640"/>
            <a:ext cx="7472116" cy="477054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sz="3100" b="0" i="0" baseline="0">
                <a:solidFill>
                  <a:srgbClr val="000E5A"/>
                </a:solidFill>
                <a:latin typeface="Arial"/>
                <a:cs typeface="Arial"/>
              </a:defRPr>
            </a:lvl1pPr>
          </a:lstStyle>
          <a:p>
            <a:r>
              <a:rPr lang="nb-NO" dirty="0"/>
              <a:t>Klikk for å lage undertittel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7734"/>
            <a:ext cx="3297936" cy="6634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40352" y="411511"/>
            <a:ext cx="6983562" cy="388950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09913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540352" y="1205550"/>
            <a:ext cx="6983562" cy="33104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6603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buFont typeface="Arial" panose="020B0604020202020204" pitchFamily="34" charset="0"/>
              <a:buChar char="•"/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30000"/>
              </a:lnSpc>
              <a:buClr>
                <a:srgbClr val="000E5A"/>
              </a:buClr>
              <a:defRPr sz="10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440000">
              <a:defRPr sz="9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dirty="0"/>
              <a:t>Klikk for å legge til tekst</a:t>
            </a:r>
          </a:p>
          <a:p>
            <a:pPr>
              <a:lnSpc>
                <a:spcPct val="100000"/>
              </a:lnSpc>
            </a:pPr>
            <a:r>
              <a:rPr lang="nb-NO" dirty="0"/>
              <a:t>Test2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3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4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5">
              <a:lnSpc>
                <a:spcPct val="100000"/>
              </a:lnSpc>
            </a:pPr>
            <a:r>
              <a:rPr lang="nb-NO" sz="900" dirty="0"/>
              <a:t>9,5 </a:t>
            </a:r>
            <a:r>
              <a:rPr lang="nb-NO" sz="900" dirty="0" err="1"/>
              <a:t>arial</a:t>
            </a:r>
            <a:endParaRPr lang="nb-NO" dirty="0"/>
          </a:p>
          <a:p>
            <a:pPr lvl="5">
              <a:lnSpc>
                <a:spcPct val="100000"/>
              </a:lnSpc>
            </a:pPr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Title 7"/>
          <p:cNvSpPr>
            <a:spLocks noGrp="1"/>
          </p:cNvSpPr>
          <p:nvPr>
            <p:ph type="title" hasCustomPrompt="1"/>
          </p:nvPr>
        </p:nvSpPr>
        <p:spPr>
          <a:xfrm>
            <a:off x="540352" y="411511"/>
            <a:ext cx="6983562" cy="388950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43152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2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40352" y="411511"/>
            <a:ext cx="6983562" cy="3889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  <p:cxnSp>
        <p:nvCxnSpPr>
          <p:cNvPr id="5" name="Rett linje 12"/>
          <p:cNvCxnSpPr/>
          <p:nvPr userDrawn="1"/>
        </p:nvCxnSpPr>
        <p:spPr>
          <a:xfrm flipV="1">
            <a:off x="4031940" y="1205550"/>
            <a:ext cx="0" cy="3310414"/>
          </a:xfrm>
          <a:prstGeom prst="line">
            <a:avLst/>
          </a:prstGeom>
          <a:ln w="127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ssholder for tekst 4"/>
          <p:cNvSpPr>
            <a:spLocks noGrp="1"/>
          </p:cNvSpPr>
          <p:nvPr>
            <p:ph type="body" sz="quarter" idx="14" hasCustomPrompt="1"/>
          </p:nvPr>
        </p:nvSpPr>
        <p:spPr>
          <a:xfrm>
            <a:off x="540352" y="1205548"/>
            <a:ext cx="3311568" cy="33104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5200" indent="-1728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r>
              <a:rPr lang="nb-NO" dirty="0"/>
              <a:t>Klikk for å legge til tekst</a:t>
            </a:r>
          </a:p>
          <a:p>
            <a:r>
              <a:rPr lang="nb-NO" dirty="0"/>
              <a:t>Test</a:t>
            </a:r>
          </a:p>
          <a:p>
            <a:pPr lvl="1"/>
            <a:r>
              <a:rPr lang="nb-NO" dirty="0"/>
              <a:t>Test</a:t>
            </a:r>
          </a:p>
          <a:p>
            <a:pPr lvl="1"/>
            <a:r>
              <a:rPr lang="nb-NO" dirty="0"/>
              <a:t>Test</a:t>
            </a:r>
          </a:p>
          <a:p>
            <a:pPr lvl="2"/>
            <a:r>
              <a:rPr lang="nb-NO" dirty="0"/>
              <a:t>Test</a:t>
            </a:r>
          </a:p>
          <a:p>
            <a:pPr lvl="2"/>
            <a:r>
              <a:rPr lang="nb-NO" dirty="0"/>
              <a:t>Test</a:t>
            </a:r>
          </a:p>
          <a:p>
            <a:pPr lvl="3"/>
            <a:r>
              <a:rPr lang="nb-NO" dirty="0"/>
              <a:t>Test</a:t>
            </a:r>
          </a:p>
          <a:p>
            <a:pPr lvl="4"/>
            <a:r>
              <a:rPr lang="nb-NO" dirty="0"/>
              <a:t>Arial 10	</a:t>
            </a:r>
          </a:p>
        </p:txBody>
      </p:sp>
      <p:sp>
        <p:nvSpPr>
          <p:cNvPr id="10" name="Plassholder for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4200098" y="1205548"/>
            <a:ext cx="4260334" cy="33104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6603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buFont typeface="Arial" panose="020B0604020202020204" pitchFamily="34" charset="0"/>
              <a:buChar char="•"/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dirty="0"/>
              <a:t>Klikk for å legge til tekst</a:t>
            </a:r>
          </a:p>
          <a:p>
            <a:pPr>
              <a:lnSpc>
                <a:spcPct val="100000"/>
              </a:lnSpc>
            </a:pPr>
            <a:r>
              <a:rPr lang="nb-NO" dirty="0"/>
              <a:t>Test2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3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4">
              <a:lnSpc>
                <a:spcPct val="100000"/>
              </a:lnSpc>
            </a:pPr>
            <a:r>
              <a:rPr lang="nb-NO" dirty="0"/>
              <a:t>Arial 10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9872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tekstboks + side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539553" y="411511"/>
            <a:ext cx="5760638" cy="3889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  <p:cxnSp>
        <p:nvCxnSpPr>
          <p:cNvPr id="4" name="Rett linje 12"/>
          <p:cNvCxnSpPr/>
          <p:nvPr userDrawn="1"/>
        </p:nvCxnSpPr>
        <p:spPr>
          <a:xfrm flipV="1">
            <a:off x="6516216" y="411512"/>
            <a:ext cx="0" cy="4104454"/>
          </a:xfrm>
          <a:prstGeom prst="line">
            <a:avLst/>
          </a:prstGeom>
          <a:ln w="127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6732240" y="1205550"/>
            <a:ext cx="1872207" cy="3310416"/>
          </a:xfrm>
          <a:prstGeom prst="rect">
            <a:avLst/>
          </a:prstGeom>
        </p:spPr>
        <p:txBody>
          <a:bodyPr lIns="0" tIns="0" rIns="0" bIns="0"/>
          <a:lstStyle>
            <a:lvl1pPr marL="171450" indent="-171450">
              <a:lnSpc>
                <a:spcPct val="100000"/>
              </a:lnSpc>
              <a:spcBef>
                <a:spcPts val="600"/>
              </a:spcBef>
              <a:buClr>
                <a:srgbClr val="000E5A"/>
              </a:buClr>
              <a:buFont typeface="Wingdings 3" panose="05040102010807070707" pitchFamily="18" charset="2"/>
              <a:buChar char=""/>
              <a:defRPr sz="10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60000" indent="-108000">
              <a:lnSpc>
                <a:spcPct val="100000"/>
              </a:lnSpc>
              <a:buClr>
                <a:srgbClr val="000E5A"/>
              </a:buClr>
              <a:buFont typeface="Arial" panose="020B0604020202020204" pitchFamily="34" charset="0"/>
              <a:buChar char="•"/>
              <a:defRPr sz="9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540000" indent="-108000">
              <a:lnSpc>
                <a:spcPct val="100000"/>
              </a:lnSpc>
              <a:buClr>
                <a:srgbClr val="000E5A"/>
              </a:buClr>
              <a:defRPr sz="8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720000" indent="-108000">
              <a:lnSpc>
                <a:spcPct val="100000"/>
              </a:lnSpc>
              <a:spcBef>
                <a:spcPts val="200"/>
              </a:spcBef>
              <a:buClr>
                <a:srgbClr val="000E5A"/>
              </a:buClr>
              <a:defRPr sz="8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828000" indent="-108000">
              <a:lnSpc>
                <a:spcPct val="100000"/>
              </a:lnSpc>
              <a:buClr>
                <a:srgbClr val="000E5A"/>
              </a:buClr>
              <a:defRPr sz="900">
                <a:solidFill>
                  <a:srgbClr val="000E5A"/>
                </a:solidFill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r>
              <a:rPr lang="nb-NO" dirty="0"/>
              <a:t>Klikk for å legge til tekst</a:t>
            </a:r>
          </a:p>
          <a:p>
            <a:r>
              <a:rPr lang="nb-NO" dirty="0"/>
              <a:t>Dette er linje 2</a:t>
            </a:r>
          </a:p>
          <a:p>
            <a:pPr lvl="1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Dette er underlinje 1</a:t>
            </a:r>
          </a:p>
          <a:p>
            <a:pPr lvl="1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Og her er linje 2</a:t>
            </a:r>
          </a:p>
          <a:p>
            <a:pPr lvl="2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Underlinje 3</a:t>
            </a:r>
          </a:p>
          <a:p>
            <a:pPr lvl="3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Siste underlinje</a:t>
            </a:r>
          </a:p>
          <a:p>
            <a:pPr lvl="0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Linje 3</a:t>
            </a:r>
          </a:p>
          <a:p>
            <a:pPr lvl="1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Med under linje</a:t>
            </a:r>
          </a:p>
          <a:p>
            <a:pPr lvl="0"/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Linje 4</a:t>
            </a:r>
          </a:p>
          <a:p>
            <a:pPr lvl="0"/>
            <a:endParaRPr lang="nb-NO" dirty="0"/>
          </a:p>
          <a:p>
            <a:pPr lvl="1"/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722310" y="627534"/>
            <a:ext cx="1882137" cy="43204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200" b="1">
                <a:solidFill>
                  <a:srgbClr val="000E5A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lage</a:t>
            </a:r>
            <a:r>
              <a:rPr lang="en-US" dirty="0"/>
              <a:t> </a:t>
            </a:r>
            <a:r>
              <a:rPr lang="en-US" dirty="0" err="1"/>
              <a:t>sideoverskrift</a:t>
            </a:r>
            <a:endParaRPr lang="en-US" dirty="0"/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540352" y="1205550"/>
            <a:ext cx="5759839" cy="33104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6603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buFont typeface="Arial" panose="020B0604020202020204" pitchFamily="34" charset="0"/>
              <a:buChar char="•"/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dirty="0"/>
              <a:t>Klikk for å legge til tekst</a:t>
            </a:r>
          </a:p>
          <a:p>
            <a:pPr>
              <a:lnSpc>
                <a:spcPct val="100000"/>
              </a:lnSpc>
            </a:pPr>
            <a:r>
              <a:rPr lang="nb-NO" dirty="0"/>
              <a:t>Test2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3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4">
              <a:lnSpc>
                <a:spcPct val="100000"/>
              </a:lnSpc>
            </a:pPr>
            <a:r>
              <a:rPr lang="nb-NO" dirty="0"/>
              <a:t>Arial 10</a:t>
            </a:r>
          </a:p>
          <a:p>
            <a:pPr lvl="1"/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dt bilde + overskrift +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860033" y="627534"/>
            <a:ext cx="3744415" cy="38895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  <p:cxnSp>
        <p:nvCxnSpPr>
          <p:cNvPr id="4" name="Rett linje 12"/>
          <p:cNvCxnSpPr/>
          <p:nvPr userDrawn="1"/>
        </p:nvCxnSpPr>
        <p:spPr>
          <a:xfrm flipV="1">
            <a:off x="4716016" y="411512"/>
            <a:ext cx="0" cy="4104454"/>
          </a:xfrm>
          <a:prstGeom prst="line">
            <a:avLst/>
          </a:prstGeom>
          <a:ln w="127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50238" y="411511"/>
            <a:ext cx="4021762" cy="4104455"/>
          </a:xfrm>
          <a:prstGeom prst="rect">
            <a:avLst/>
          </a:prstGeom>
        </p:spPr>
        <p:txBody>
          <a:bodyPr/>
          <a:lstStyle>
            <a:lvl1pPr marL="0" marR="0" indent="0" algn="l" defTabSz="816303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 3" pitchFamily="18" charset="2"/>
              <a:buNone/>
              <a:tabLst/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816303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buFont typeface="Wingdings 3" pitchFamily="18" charset="2"/>
              <a:buNone/>
              <a:tabLst/>
              <a:defRPr/>
            </a:pPr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7" name="Plassholder f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32" y="1192305"/>
            <a:ext cx="3744415" cy="33104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5200" indent="-1728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r>
              <a:rPr lang="nb-NO" dirty="0"/>
              <a:t>Klikk for å legge til tekst</a:t>
            </a:r>
          </a:p>
          <a:p>
            <a:r>
              <a:rPr lang="nb-NO" dirty="0"/>
              <a:t>Test</a:t>
            </a:r>
          </a:p>
          <a:p>
            <a:pPr lvl="1"/>
            <a:r>
              <a:rPr lang="nb-NO" dirty="0"/>
              <a:t>Test</a:t>
            </a:r>
          </a:p>
          <a:p>
            <a:pPr lvl="1"/>
            <a:r>
              <a:rPr lang="nb-NO" dirty="0"/>
              <a:t>Test</a:t>
            </a:r>
          </a:p>
          <a:p>
            <a:pPr lvl="2"/>
            <a:r>
              <a:rPr lang="nb-NO" dirty="0"/>
              <a:t>Test</a:t>
            </a:r>
          </a:p>
          <a:p>
            <a:pPr lvl="2"/>
            <a:r>
              <a:rPr lang="nb-NO" dirty="0"/>
              <a:t>Test</a:t>
            </a:r>
          </a:p>
          <a:p>
            <a:pPr lvl="3"/>
            <a:r>
              <a:rPr lang="nb-NO" dirty="0"/>
              <a:t>Test</a:t>
            </a:r>
          </a:p>
          <a:p>
            <a:pPr lvl="4"/>
            <a:r>
              <a:rPr lang="nb-NO" dirty="0"/>
              <a:t>Arial 10	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t bilde + overskrift +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3131841" y="627534"/>
            <a:ext cx="5472607" cy="388950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0E5A"/>
                </a:solidFill>
              </a:defRPr>
            </a:lvl1pPr>
          </a:lstStyle>
          <a:p>
            <a:r>
              <a:rPr lang="nb-NO" dirty="0"/>
              <a:t>Klikk for å lage overskrift</a:t>
            </a:r>
            <a:endParaRPr lang="nb-NO" noProof="0" dirty="0"/>
          </a:p>
        </p:txBody>
      </p:sp>
      <p:cxnSp>
        <p:nvCxnSpPr>
          <p:cNvPr id="4" name="Rett linje 12"/>
          <p:cNvCxnSpPr/>
          <p:nvPr userDrawn="1"/>
        </p:nvCxnSpPr>
        <p:spPr>
          <a:xfrm flipV="1">
            <a:off x="2915816" y="411512"/>
            <a:ext cx="0" cy="4104454"/>
          </a:xfrm>
          <a:prstGeom prst="line">
            <a:avLst/>
          </a:prstGeom>
          <a:ln w="127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550238" y="411511"/>
            <a:ext cx="2149554" cy="4104455"/>
          </a:xfrm>
          <a:prstGeom prst="rect">
            <a:avLst/>
          </a:prstGeom>
        </p:spPr>
        <p:txBody>
          <a:bodyPr/>
          <a:lstStyle>
            <a:lvl1pPr marL="0" marR="0" indent="0" algn="l" defTabSz="816303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>
                <a:schemeClr val="accent5">
                  <a:lumMod val="90000"/>
                  <a:lumOff val="10000"/>
                </a:schemeClr>
              </a:buClr>
              <a:buSzTx/>
              <a:buFont typeface="Wingdings 3" panose="05040102010807070707" pitchFamily="18" charset="2"/>
              <a:buNone/>
              <a:tabLst/>
              <a:defRPr lang="nb-NO" sz="1000" kern="1200" baseline="0" dirty="0" smtClean="0">
                <a:solidFill>
                  <a:srgbClr val="000E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85750" marR="0" lvl="0" indent="-285750" algn="l" defTabSz="816303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>
                <a:schemeClr val="accent4"/>
              </a:buClr>
              <a:buSzTx/>
              <a:tabLst/>
              <a:defRPr/>
            </a:pPr>
            <a:r>
              <a:rPr lang="nb-NO"/>
              <a:t>Klikk ikonet for å legge til et bilde</a:t>
            </a:r>
            <a:endParaRPr lang="en-US" dirty="0"/>
          </a:p>
        </p:txBody>
      </p:sp>
      <p:sp>
        <p:nvSpPr>
          <p:cNvPr id="9" name="Plassholder for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3131841" y="1191900"/>
            <a:ext cx="5472607" cy="331041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6603" indent="-17145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buFont typeface="Arial" panose="020B0604020202020204" pitchFamily="34" charset="0"/>
              <a:buChar char="•"/>
              <a:defRPr sz="110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14400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5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30000"/>
              </a:lnSpc>
              <a:spcBef>
                <a:spcPts val="100"/>
              </a:spcBef>
              <a:spcAft>
                <a:spcPts val="100"/>
              </a:spcAft>
              <a:buClr>
                <a:srgbClr val="000E5A"/>
              </a:buClr>
              <a:defRPr sz="1000" baseline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200">
                <a:latin typeface="Georgia" charset="0"/>
                <a:ea typeface="Georgia" charset="0"/>
                <a:cs typeface="Georgia" charset="0"/>
              </a:defRPr>
            </a:lvl6pPr>
            <a:lvl7pPr>
              <a:defRPr sz="1200">
                <a:latin typeface="Georgia" charset="0"/>
                <a:ea typeface="Georgia" charset="0"/>
                <a:cs typeface="Georgia" charset="0"/>
              </a:defRPr>
            </a:lvl7pPr>
            <a:lvl8pPr>
              <a:defRPr sz="1200">
                <a:latin typeface="Georgia" charset="0"/>
                <a:ea typeface="Georgia" charset="0"/>
                <a:cs typeface="Georgia" charset="0"/>
              </a:defRPr>
            </a:lvl8pPr>
            <a:lvl9pPr>
              <a:defRPr sz="1200">
                <a:latin typeface="Georgia" charset="0"/>
                <a:ea typeface="Georgia" charset="0"/>
                <a:cs typeface="Georgia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nb-NO" dirty="0"/>
              <a:t>Klikk for å legge til tekst</a:t>
            </a:r>
          </a:p>
          <a:p>
            <a:pPr>
              <a:lnSpc>
                <a:spcPct val="100000"/>
              </a:lnSpc>
            </a:pPr>
            <a:r>
              <a:rPr lang="nb-NO" dirty="0"/>
              <a:t>Test2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1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2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3">
              <a:lnSpc>
                <a:spcPct val="100000"/>
              </a:lnSpc>
            </a:pPr>
            <a:r>
              <a:rPr lang="nb-NO" dirty="0"/>
              <a:t>Test</a:t>
            </a:r>
          </a:p>
          <a:p>
            <a:pPr lvl="4">
              <a:lnSpc>
                <a:spcPct val="100000"/>
              </a:lnSpc>
            </a:pPr>
            <a:r>
              <a:rPr lang="nb-NO" dirty="0"/>
              <a:t>Arial 10</a:t>
            </a:r>
          </a:p>
          <a:p>
            <a:pPr lvl="1"/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useslide">
    <p:bg>
      <p:bgPr>
        <a:blipFill dpi="0" rotWithShape="1">
          <a:blip r:embed="rId2">
            <a:alphaModFix amt="60000"/>
            <a:lum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 userDrawn="1"/>
        </p:nvSpPr>
        <p:spPr>
          <a:xfrm>
            <a:off x="899592" y="1635646"/>
            <a:ext cx="2304256" cy="2304256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 err="1">
              <a:solidFill>
                <a:schemeClr val="tx2"/>
              </a:solidFill>
            </a:endParaRPr>
          </a:p>
        </p:txBody>
      </p:sp>
      <p:sp>
        <p:nvSpPr>
          <p:cNvPr id="5" name="Tittel 2"/>
          <p:cNvSpPr>
            <a:spLocks noGrp="1"/>
          </p:cNvSpPr>
          <p:nvPr>
            <p:ph type="title" hasCustomPrompt="1"/>
          </p:nvPr>
        </p:nvSpPr>
        <p:spPr>
          <a:xfrm>
            <a:off x="1007614" y="2268545"/>
            <a:ext cx="2088211" cy="1038457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1119587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892830" y="4812494"/>
            <a:ext cx="1358343" cy="83123"/>
          </a:xfrm>
          <a:prstGeom prst="rect">
            <a:avLst/>
          </a:prstGeom>
          <a:solidFill>
            <a:schemeClr val="bg1"/>
          </a:solidFill>
        </p:spPr>
        <p:txBody>
          <a:bodyPr wrap="square" lIns="60739" tIns="0" rIns="60739" bIns="0">
            <a:spAutoFit/>
          </a:bodyPr>
          <a:lstStyle>
            <a:lvl1pPr algn="ctr">
              <a:defRPr sz="540">
                <a:solidFill>
                  <a:schemeClr val="tx1"/>
                </a:solidFill>
              </a:defRPr>
            </a:lvl1pPr>
          </a:lstStyle>
          <a:p>
            <a:r>
              <a:rPr lang="nb-NO"/>
              <a:t>NorgesGruppen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>
          <a:xfrm>
            <a:off x="3492067" y="4940196"/>
            <a:ext cx="2133230" cy="1279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fld id="{F001D1E4-E134-7E46-A970-C5EABDD4D55C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540595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26938" y="4812494"/>
            <a:ext cx="690127" cy="83100"/>
          </a:xfrm>
          <a:prstGeom prst="rect">
            <a:avLst/>
          </a:prstGeom>
          <a:solidFill>
            <a:schemeClr val="bg1"/>
          </a:solidFill>
        </p:spPr>
        <p:txBody>
          <a:bodyPr wrap="none" lIns="60739" tIns="0" rIns="60739" bIns="0">
            <a:spAutoFit/>
          </a:bodyPr>
          <a:lstStyle>
            <a:lvl1pPr algn="ctr">
              <a:defRPr sz="540">
                <a:solidFill>
                  <a:schemeClr val="tx1"/>
                </a:solidFill>
              </a:defRPr>
            </a:lvl1pPr>
          </a:lstStyle>
          <a:p>
            <a:r>
              <a:rPr lang="nb-NO"/>
              <a:t>Første halvår 2017</a:t>
            </a:r>
            <a:endParaRPr lang="nb-NO" dirty="0"/>
          </a:p>
        </p:txBody>
      </p:sp>
      <p:sp>
        <p:nvSpPr>
          <p:cNvPr id="6" name="Plassholder for tittel 1"/>
          <p:cNvSpPr>
            <a:spLocks noGrp="1"/>
          </p:cNvSpPr>
          <p:nvPr>
            <p:ph type="title"/>
          </p:nvPr>
        </p:nvSpPr>
        <p:spPr>
          <a:xfrm>
            <a:off x="267685" y="1111682"/>
            <a:ext cx="8603010" cy="27707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Plassholder for tekst 4"/>
          <p:cNvSpPr>
            <a:spLocks noGrp="1"/>
          </p:cNvSpPr>
          <p:nvPr>
            <p:ph type="body" sz="quarter" idx="11"/>
          </p:nvPr>
        </p:nvSpPr>
        <p:spPr>
          <a:xfrm>
            <a:off x="267686" y="1553483"/>
            <a:ext cx="8596963" cy="305265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n-NO"/>
          </a:p>
        </p:txBody>
      </p:sp>
      <p:sp>
        <p:nvSpPr>
          <p:cNvPr id="9" name="Plassholder for lysbildenummer 3"/>
          <p:cNvSpPr>
            <a:spLocks noGrp="1"/>
          </p:cNvSpPr>
          <p:nvPr>
            <p:ph type="sldNum" sz="quarter" idx="4"/>
          </p:nvPr>
        </p:nvSpPr>
        <p:spPr>
          <a:xfrm>
            <a:off x="3492067" y="4940196"/>
            <a:ext cx="2133230" cy="1279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fld id="{F001D1E4-E134-7E46-A970-C5EABDD4D55C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820264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tellysbil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174" b="9490"/>
          <a:stretch/>
        </p:blipFill>
        <p:spPr>
          <a:xfrm>
            <a:off x="1236" y="677696"/>
            <a:ext cx="9142601" cy="3978225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749654" y="3014565"/>
            <a:ext cx="3644693" cy="177934"/>
          </a:xfr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990">
                <a:solidFill>
                  <a:schemeClr val="bg1"/>
                </a:solidFill>
              </a:defRPr>
            </a:lvl1pPr>
            <a:lvl2pPr marL="382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4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6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8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10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93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75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5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Klikk for å redigere undertittelstil i malen</a:t>
            </a:r>
            <a:endParaRPr lang="en-US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3651" y="1562059"/>
            <a:ext cx="2896700" cy="138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7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13" y="4803998"/>
            <a:ext cx="1146048" cy="128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92910"/>
            <a:ext cx="987552" cy="158496"/>
          </a:xfrm>
          <a:prstGeom prst="rect">
            <a:avLst/>
          </a:prstGeom>
        </p:spPr>
      </p:pic>
      <p:cxnSp>
        <p:nvCxnSpPr>
          <p:cNvPr id="13" name="Rett linje 12"/>
          <p:cNvCxnSpPr/>
          <p:nvPr/>
        </p:nvCxnSpPr>
        <p:spPr>
          <a:xfrm>
            <a:off x="539513" y="4646156"/>
            <a:ext cx="8042461" cy="0"/>
          </a:xfrm>
          <a:prstGeom prst="line">
            <a:avLst/>
          </a:prstGeom>
          <a:ln w="1270" cmpd="sng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e 2" descr="ikoner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233" y="4739126"/>
            <a:ext cx="1109913" cy="24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1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60" r:id="rId2"/>
    <p:sldLayoutId id="2147483702" r:id="rId3"/>
    <p:sldLayoutId id="2147483712" r:id="rId4"/>
    <p:sldLayoutId id="2147483707" r:id="rId5"/>
    <p:sldLayoutId id="2147483661" r:id="rId6"/>
    <p:sldLayoutId id="2147483708" r:id="rId7"/>
    <p:sldLayoutId id="2147483709" r:id="rId8"/>
    <p:sldLayoutId id="2147483716" r:id="rId9"/>
    <p:sldLayoutId id="2147483711" r:id="rId10"/>
    <p:sldLayoutId id="2147483701" r:id="rId11"/>
  </p:sldLayoutIdLst>
  <p:hf sldNum="0" hdr="0" dt="0"/>
  <p:txStyles>
    <p:titleStyle>
      <a:lvl1pPr algn="l" defTabSz="816303" rtl="0" eaLnBrk="1" latinLnBrk="0" hangingPunct="1">
        <a:spcBef>
          <a:spcPct val="0"/>
        </a:spcBef>
        <a:buNone/>
        <a:defRPr sz="19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94007" indent="-194007" algn="l" defTabSz="816303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300" kern="1200">
          <a:solidFill>
            <a:srgbClr val="FFFFFF"/>
          </a:solidFill>
          <a:latin typeface="Georgia" pitchFamily="18" charset="0"/>
          <a:ea typeface="+mn-ea"/>
          <a:cs typeface="+mn-cs"/>
        </a:defRPr>
      </a:lvl1pPr>
      <a:lvl2pPr marL="435228" indent="-175121" algn="l" defTabSz="816303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200" kern="1200">
          <a:solidFill>
            <a:srgbClr val="FFFFFF"/>
          </a:solidFill>
          <a:latin typeface="Georgia" pitchFamily="18" charset="0"/>
          <a:ea typeface="+mn-ea"/>
          <a:cs typeface="+mn-cs"/>
        </a:defRPr>
      </a:lvl2pPr>
      <a:lvl3pPr marL="778603" indent="-203450" algn="l" defTabSz="816303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•"/>
        <a:defRPr sz="1200" kern="1200">
          <a:solidFill>
            <a:srgbClr val="FFFFFF"/>
          </a:solidFill>
          <a:latin typeface="Georgia" pitchFamily="18" charset="0"/>
          <a:ea typeface="+mn-ea"/>
          <a:cs typeface="+mn-cs"/>
        </a:defRPr>
      </a:lvl3pPr>
      <a:lvl4pPr marL="1067037" indent="-203450" algn="l" defTabSz="816303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–"/>
        <a:defRPr sz="1200" kern="1200">
          <a:solidFill>
            <a:srgbClr val="FFFFFF"/>
          </a:solidFill>
          <a:latin typeface="Georgia" pitchFamily="18" charset="0"/>
          <a:ea typeface="+mn-ea"/>
          <a:cs typeface="+mn-cs"/>
        </a:defRPr>
      </a:lvl4pPr>
      <a:lvl5pPr marL="1308257" indent="-203450" algn="l" defTabSz="816303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»"/>
        <a:defRPr sz="1200" kern="1200">
          <a:solidFill>
            <a:srgbClr val="FFFFFF"/>
          </a:solidFill>
          <a:latin typeface="Georgia" pitchFamily="18" charset="0"/>
          <a:ea typeface="+mn-ea"/>
          <a:cs typeface="+mn-cs"/>
        </a:defRPr>
      </a:lvl5pPr>
      <a:lvl6pPr marL="2244834" indent="-204076" algn="l" defTabSz="81630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86" indent="-204076" algn="l" defTabSz="81630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37" indent="-204076" algn="l" defTabSz="81630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89" indent="-204076" algn="l" defTabSz="81630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51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303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55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607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58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910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62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214" algn="l" defTabSz="81630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67685" y="776384"/>
            <a:ext cx="8603010" cy="30777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61629" y="1228456"/>
            <a:ext cx="8603010" cy="33741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" y="0"/>
            <a:ext cx="9142602" cy="709744"/>
          </a:xfrm>
          <a:prstGeom prst="rect">
            <a:avLst/>
          </a:prstGeom>
        </p:spPr>
      </p:pic>
      <p:cxnSp>
        <p:nvCxnSpPr>
          <p:cNvPr id="13" name="Rett linje 12"/>
          <p:cNvCxnSpPr/>
          <p:nvPr/>
        </p:nvCxnSpPr>
        <p:spPr>
          <a:xfrm>
            <a:off x="261629" y="4849069"/>
            <a:ext cx="8603010" cy="0"/>
          </a:xfrm>
          <a:prstGeom prst="line">
            <a:avLst/>
          </a:prstGeom>
          <a:ln w="381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972166" y="4812494"/>
            <a:ext cx="1199674" cy="83123"/>
          </a:xfrm>
          <a:prstGeom prst="rect">
            <a:avLst/>
          </a:prstGeom>
          <a:solidFill>
            <a:schemeClr val="bg1"/>
          </a:solidFill>
        </p:spPr>
        <p:txBody>
          <a:bodyPr wrap="square" lIns="60739" tIns="0" rIns="60739" bIns="0">
            <a:spAutoFit/>
          </a:bodyPr>
          <a:lstStyle>
            <a:lvl1pPr algn="ctr">
              <a:defRPr sz="54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NorgesGruppen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>
          <a:xfrm>
            <a:off x="3492067" y="4940196"/>
            <a:ext cx="2133230" cy="1279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fld id="{F001D1E4-E134-7E46-A970-C5EABDD4D55C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25721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dt="0"/>
  <p:txStyles>
    <p:titleStyle>
      <a:lvl1pPr algn="l" defTabSz="848989" rtl="0" eaLnBrk="1" latinLnBrk="0" hangingPunct="1"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01775" indent="-201775" algn="l" defTabSz="848989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400" kern="1200">
          <a:solidFill>
            <a:schemeClr val="accent1"/>
          </a:solidFill>
          <a:latin typeface="Georgia" pitchFamily="18" charset="0"/>
          <a:ea typeface="+mn-ea"/>
          <a:cs typeface="+mn-cs"/>
        </a:defRPr>
      </a:lvl1pPr>
      <a:lvl2pPr marL="452655" indent="-182133" algn="l" defTabSz="848989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200" kern="1200">
          <a:solidFill>
            <a:schemeClr val="accent1"/>
          </a:solidFill>
          <a:latin typeface="Georgia" pitchFamily="18" charset="0"/>
          <a:ea typeface="+mn-ea"/>
          <a:cs typeface="+mn-cs"/>
        </a:defRPr>
      </a:lvl2pPr>
      <a:lvl3pPr marL="809779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•"/>
        <a:defRPr sz="1200" kern="1200">
          <a:solidFill>
            <a:schemeClr val="accent1"/>
          </a:solidFill>
          <a:latin typeface="Georgia" pitchFamily="18" charset="0"/>
          <a:ea typeface="+mn-ea"/>
          <a:cs typeface="+mn-cs"/>
        </a:defRPr>
      </a:lvl3pPr>
      <a:lvl4pPr marL="1109763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–"/>
        <a:defRPr sz="1200" kern="1200">
          <a:solidFill>
            <a:schemeClr val="accent1"/>
          </a:solidFill>
          <a:latin typeface="Georgia" pitchFamily="18" charset="0"/>
          <a:ea typeface="+mn-ea"/>
          <a:cs typeface="+mn-cs"/>
        </a:defRPr>
      </a:lvl4pPr>
      <a:lvl5pPr marL="1360642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»"/>
        <a:defRPr sz="1200" kern="1200">
          <a:solidFill>
            <a:schemeClr val="accent1"/>
          </a:solidFill>
          <a:latin typeface="Georgia" pitchFamily="18" charset="0"/>
          <a:ea typeface="+mn-ea"/>
          <a:cs typeface="+mn-cs"/>
        </a:defRPr>
      </a:lvl5pPr>
      <a:lvl6pPr marL="2334721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216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710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8205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494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989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484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979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473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968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463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958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67685" y="1111682"/>
            <a:ext cx="8603010" cy="277076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61629" y="1554073"/>
            <a:ext cx="8603010" cy="30515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" y="0"/>
            <a:ext cx="9142602" cy="709744"/>
          </a:xfrm>
          <a:prstGeom prst="rect">
            <a:avLst/>
          </a:prstGeom>
        </p:spPr>
      </p:pic>
      <p:cxnSp>
        <p:nvCxnSpPr>
          <p:cNvPr id="13" name="Rett linje 12"/>
          <p:cNvCxnSpPr/>
          <p:nvPr/>
        </p:nvCxnSpPr>
        <p:spPr>
          <a:xfrm>
            <a:off x="261629" y="4849069"/>
            <a:ext cx="8603010" cy="0"/>
          </a:xfrm>
          <a:prstGeom prst="line">
            <a:avLst/>
          </a:prstGeom>
          <a:ln w="381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26939" y="4812494"/>
            <a:ext cx="690127" cy="83100"/>
          </a:xfrm>
          <a:prstGeom prst="rect">
            <a:avLst/>
          </a:prstGeom>
          <a:solidFill>
            <a:schemeClr val="bg1"/>
          </a:solidFill>
        </p:spPr>
        <p:txBody>
          <a:bodyPr wrap="none" lIns="60739" tIns="0" rIns="60739" bIns="0">
            <a:spAutoFit/>
          </a:bodyPr>
          <a:lstStyle>
            <a:lvl1pPr algn="ctr">
              <a:defRPr sz="54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Første halvår 2017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>
          <a:xfrm>
            <a:off x="3492067" y="4940196"/>
            <a:ext cx="2133230" cy="1279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fld id="{F001D1E4-E134-7E46-A970-C5EABDD4D55C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10820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sldNum="0" hdr="0" ftr="0" dt="0"/>
  <p:txStyles>
    <p:titleStyle>
      <a:lvl1pPr algn="l" defTabSz="764345" rtl="0" eaLnBrk="1" latinLnBrk="0" hangingPunct="1">
        <a:spcBef>
          <a:spcPct val="0"/>
        </a:spcBef>
        <a:buNone/>
        <a:defRPr sz="180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1658" indent="-181658" algn="l" defTabSz="764345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26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407525" indent="-163974" algn="l" defTabSz="764345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08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729044" indent="-190500" algn="l" defTabSz="764345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•"/>
        <a:defRPr sz="108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999120" indent="-190500" algn="l" defTabSz="764345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–"/>
        <a:defRPr sz="108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224986" indent="-190500" algn="l" defTabSz="764345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»"/>
        <a:defRPr sz="108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101949" indent="-191087" algn="l" defTabSz="764345" rtl="0" eaLnBrk="1" latinLnBrk="0" hangingPunct="1">
        <a:spcBef>
          <a:spcPct val="20000"/>
        </a:spcBef>
        <a:buFont typeface="Arial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6pPr>
      <a:lvl7pPr marL="2484122" indent="-191087" algn="l" defTabSz="764345" rtl="0" eaLnBrk="1" latinLnBrk="0" hangingPunct="1">
        <a:spcBef>
          <a:spcPct val="20000"/>
        </a:spcBef>
        <a:buFont typeface="Arial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7pPr>
      <a:lvl8pPr marL="2866294" indent="-191087" algn="l" defTabSz="764345" rtl="0" eaLnBrk="1" latinLnBrk="0" hangingPunct="1">
        <a:spcBef>
          <a:spcPct val="20000"/>
        </a:spcBef>
        <a:buFont typeface="Arial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8pPr>
      <a:lvl9pPr marL="3248467" indent="-191087" algn="l" defTabSz="764345" rtl="0" eaLnBrk="1" latinLnBrk="0" hangingPunct="1">
        <a:spcBef>
          <a:spcPct val="20000"/>
        </a:spcBef>
        <a:buFont typeface="Arial" pitchFamily="34" charset="0"/>
        <a:buChar char="•"/>
        <a:defRPr sz="17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2172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64345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46518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28690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10862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293035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675208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057381" algn="l" defTabSz="764345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267685" y="1080981"/>
            <a:ext cx="8603010" cy="307777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/>
          <a:p>
            <a:r>
              <a:rPr lang="en-US"/>
              <a:t>Klikk for å redigere tittelstil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261629" y="1554073"/>
            <a:ext cx="8603010" cy="30515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en-US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" y="0"/>
            <a:ext cx="9142602" cy="709744"/>
          </a:xfrm>
          <a:prstGeom prst="rect">
            <a:avLst/>
          </a:prstGeom>
        </p:spPr>
      </p:pic>
      <p:cxnSp>
        <p:nvCxnSpPr>
          <p:cNvPr id="13" name="Rett linje 12"/>
          <p:cNvCxnSpPr/>
          <p:nvPr/>
        </p:nvCxnSpPr>
        <p:spPr>
          <a:xfrm>
            <a:off x="261629" y="4849069"/>
            <a:ext cx="8603010" cy="0"/>
          </a:xfrm>
          <a:prstGeom prst="line">
            <a:avLst/>
          </a:prstGeom>
          <a:ln w="381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961748" y="4812494"/>
            <a:ext cx="1220510" cy="83123"/>
          </a:xfrm>
          <a:prstGeom prst="rect">
            <a:avLst/>
          </a:prstGeom>
          <a:solidFill>
            <a:schemeClr val="bg1"/>
          </a:solidFill>
        </p:spPr>
        <p:txBody>
          <a:bodyPr wrap="square" lIns="60739" tIns="0" rIns="60739" bIns="0">
            <a:spAutoFit/>
          </a:bodyPr>
          <a:lstStyle>
            <a:lvl1pPr algn="ctr">
              <a:defRPr sz="54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en-US"/>
              <a:t>This is NorgesGruppen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"/>
          </p:nvPr>
        </p:nvSpPr>
        <p:spPr>
          <a:xfrm>
            <a:off x="3492067" y="4940196"/>
            <a:ext cx="2133230" cy="1279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fld id="{F001D1E4-E134-7E46-A970-C5EABDD4D5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210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hf hdr="0" dt="0"/>
  <p:txStyles>
    <p:titleStyle>
      <a:lvl1pPr algn="l" defTabSz="848989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775" indent="-201775" algn="l" defTabSz="848989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400" kern="1200">
          <a:solidFill>
            <a:schemeClr val="tx1"/>
          </a:solidFill>
          <a:latin typeface="Georgia" pitchFamily="18" charset="0"/>
          <a:ea typeface="+mn-ea"/>
          <a:cs typeface="+mn-cs"/>
        </a:defRPr>
      </a:lvl1pPr>
      <a:lvl2pPr marL="452655" indent="-182133" algn="l" defTabSz="848989" rtl="0" eaLnBrk="1" latinLnBrk="0" hangingPunct="1">
        <a:lnSpc>
          <a:spcPct val="130000"/>
        </a:lnSpc>
        <a:spcBef>
          <a:spcPct val="20000"/>
        </a:spcBef>
        <a:buClr>
          <a:schemeClr val="accent4"/>
        </a:buClr>
        <a:buFont typeface="Wingdings 3" pitchFamily="18" charset="2"/>
        <a:buChar char=""/>
        <a:defRPr sz="1200" kern="1200">
          <a:solidFill>
            <a:schemeClr val="tx1"/>
          </a:solidFill>
          <a:latin typeface="Georgia" pitchFamily="18" charset="0"/>
          <a:ea typeface="+mn-ea"/>
          <a:cs typeface="+mn-cs"/>
        </a:defRPr>
      </a:lvl2pPr>
      <a:lvl3pPr marL="809779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Georgia" pitchFamily="18" charset="0"/>
          <a:ea typeface="+mn-ea"/>
          <a:cs typeface="+mn-cs"/>
        </a:defRPr>
      </a:lvl3pPr>
      <a:lvl4pPr marL="1109763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Georgia" pitchFamily="18" charset="0"/>
          <a:ea typeface="+mn-ea"/>
          <a:cs typeface="+mn-cs"/>
        </a:defRPr>
      </a:lvl4pPr>
      <a:lvl5pPr marL="1360642" indent="-211596" algn="l" defTabSz="848989" rtl="0" eaLnBrk="1" latinLnBrk="0" hangingPunct="1">
        <a:lnSpc>
          <a:spcPct val="130000"/>
        </a:lnSpc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Georgia" pitchFamily="18" charset="0"/>
          <a:ea typeface="+mn-ea"/>
          <a:cs typeface="+mn-cs"/>
        </a:defRPr>
      </a:lvl5pPr>
      <a:lvl6pPr marL="2334721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59216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3710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08205" indent="-212248" algn="l" defTabSz="848989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494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8989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73484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697979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22473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46968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71463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95958" algn="l" defTabSz="84898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jp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12" Type="http://schemas.openxmlformats.org/officeDocument/2006/relationships/image" Target="../media/image4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tiff"/><Relationship Id="rId11" Type="http://schemas.openxmlformats.org/officeDocument/2006/relationships/image" Target="../media/image41.jpg"/><Relationship Id="rId5" Type="http://schemas.openxmlformats.org/officeDocument/2006/relationships/image" Target="../media/image35.jpg"/><Relationship Id="rId10" Type="http://schemas.openxmlformats.org/officeDocument/2006/relationships/image" Target="../media/image40.png"/><Relationship Id="rId4" Type="http://schemas.openxmlformats.org/officeDocument/2006/relationships/image" Target="../media/image34.tiff"/><Relationship Id="rId9" Type="http://schemas.openxmlformats.org/officeDocument/2006/relationships/image" Target="../media/image39.tiff"/><Relationship Id="rId1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sv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Relationship Id="rId9" Type="http://schemas.openxmlformats.org/officeDocument/2006/relationships/image" Target="../media/image5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>
          <a:xfrm>
            <a:off x="2931148" y="3090352"/>
            <a:ext cx="3281705" cy="258789"/>
          </a:xfrm>
        </p:spPr>
        <p:txBody>
          <a:bodyPr vert="horz" wrap="square" lIns="0" tIns="0" rIns="0" bIns="0" rtlCol="0" anchor="t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40" dirty="0">
                <a:solidFill>
                  <a:schemeClr val="bg1"/>
                </a:solidFill>
                <a:latin typeface="Georgia"/>
              </a:rPr>
              <a:t>SBN 23.okt 2019</a:t>
            </a:r>
          </a:p>
        </p:txBody>
      </p:sp>
    </p:spTree>
    <p:extLst>
      <p:ext uri="{BB962C8B-B14F-4D97-AF65-F5344CB8AC3E}">
        <p14:creationId xmlns:p14="http://schemas.microsoft.com/office/powerpoint/2010/main" val="307892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842D6B-32C5-4D9F-830E-8FF952967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NorgesGruppen valgte Concur</a:t>
            </a:r>
          </a:p>
        </p:txBody>
      </p:sp>
    </p:spTree>
    <p:extLst>
      <p:ext uri="{BB962C8B-B14F-4D97-AF65-F5344CB8AC3E}">
        <p14:creationId xmlns:p14="http://schemas.microsoft.com/office/powerpoint/2010/main" val="1627802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53E8141-4004-4940-A98F-24BE501F18AC}"/>
              </a:ext>
            </a:extLst>
          </p:cNvPr>
          <p:cNvCxnSpPr>
            <a:cxnSpLocks/>
          </p:cNvCxnSpPr>
          <p:nvPr/>
        </p:nvCxnSpPr>
        <p:spPr>
          <a:xfrm rot="16200000">
            <a:off x="6062984" y="2802014"/>
            <a:ext cx="194476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0577DF8-A650-2041-970F-47741120E72C}"/>
              </a:ext>
            </a:extLst>
          </p:cNvPr>
          <p:cNvCxnSpPr>
            <a:cxnSpLocks/>
          </p:cNvCxnSpPr>
          <p:nvPr/>
        </p:nvCxnSpPr>
        <p:spPr>
          <a:xfrm rot="16200000">
            <a:off x="6062984" y="3446890"/>
            <a:ext cx="194476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wall, white&#10;&#10;Description automatically generated">
            <a:extLst>
              <a:ext uri="{FF2B5EF4-FFF2-40B4-BE49-F238E27FC236}">
                <a16:creationId xmlns:a16="http://schemas.microsoft.com/office/drawing/2014/main" id="{4B9D4D6C-CBD0-6545-A736-CD75DFC4A4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2" t="34767" r="6267" b="7859"/>
          <a:stretch/>
        </p:blipFill>
        <p:spPr>
          <a:xfrm rot="16200000">
            <a:off x="4894805" y="-930144"/>
            <a:ext cx="2530836" cy="4732251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8AAEA6A1-7239-4447-BA80-C15A5F0B0119}"/>
              </a:ext>
            </a:extLst>
          </p:cNvPr>
          <p:cNvGrpSpPr/>
          <p:nvPr/>
        </p:nvGrpSpPr>
        <p:grpSpPr>
          <a:xfrm>
            <a:off x="5491462" y="756527"/>
            <a:ext cx="1337520" cy="1337520"/>
            <a:chOff x="5273670" y="841386"/>
            <a:chExt cx="1485720" cy="148572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F1FAA31-C297-F148-ACA6-BC39F0EB98FE}"/>
                </a:ext>
              </a:extLst>
            </p:cNvPr>
            <p:cNvSpPr/>
            <p:nvPr/>
          </p:nvSpPr>
          <p:spPr>
            <a:xfrm>
              <a:off x="5273670" y="841386"/>
              <a:ext cx="1485720" cy="14857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08151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16303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24455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632607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40758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48910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57062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65214" algn="l" defTabSz="816303" rtl="0" eaLnBrk="1" latinLnBrk="0" hangingPunct="1">
                <a:defRPr sz="16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95586C-2E6E-D34E-A5E9-703CC36D4F88}"/>
                </a:ext>
              </a:extLst>
            </p:cNvPr>
            <p:cNvGrpSpPr/>
            <p:nvPr/>
          </p:nvGrpSpPr>
          <p:grpSpPr>
            <a:xfrm>
              <a:off x="5356954" y="968705"/>
              <a:ext cx="1211499" cy="1197912"/>
              <a:chOff x="-1349483" y="500856"/>
              <a:chExt cx="5240731" cy="5181955"/>
            </a:xfrm>
          </p:grpSpPr>
          <p:pic>
            <p:nvPicPr>
              <p:cNvPr id="7" name="Picture 6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820CBEEA-6880-A649-8AD0-D493C64D9D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0" r="-1"/>
              <a:stretch/>
            </p:blipFill>
            <p:spPr>
              <a:xfrm>
                <a:off x="1997538" y="2633558"/>
                <a:ext cx="1893710" cy="304925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E5D23784-C958-424E-8454-025EBD977D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49483" y="500856"/>
                <a:ext cx="4318000" cy="4711700"/>
              </a:xfrm>
              <a:prstGeom prst="rect">
                <a:avLst/>
              </a:prstGeom>
            </p:spPr>
          </p:pic>
        </p:grpSp>
      </p:grpSp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B389CDD2-C5E6-6C4E-8B67-E24BE4E7C5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78" y="548916"/>
            <a:ext cx="636821" cy="243280"/>
          </a:xfrm>
          <a:prstGeom prst="rect">
            <a:avLst/>
          </a:prstGeom>
        </p:spPr>
      </p:pic>
      <p:pic>
        <p:nvPicPr>
          <p:cNvPr id="12" name="Picture 11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C71AE1C0-FCA3-0C4B-9319-B781B38FF6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29" y="1075470"/>
            <a:ext cx="711805" cy="2737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A1CF31-0C21-6B45-A9C9-D9BF708317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612" y="1597654"/>
            <a:ext cx="907568" cy="273771"/>
          </a:xfrm>
          <a:prstGeom prst="rect">
            <a:avLst/>
          </a:prstGeom>
        </p:spPr>
      </p:pic>
      <p:pic>
        <p:nvPicPr>
          <p:cNvPr id="16" name="Picture 15" descr="A close up of a sign&#10;&#10;Description automatically generated">
            <a:extLst>
              <a:ext uri="{FF2B5EF4-FFF2-40B4-BE49-F238E27FC236}">
                <a16:creationId xmlns:a16="http://schemas.microsoft.com/office/drawing/2014/main" id="{6C113A7C-CEDB-5B41-BB61-1B6F79C57F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996" y="1669269"/>
            <a:ext cx="769552" cy="273261"/>
          </a:xfrm>
          <a:prstGeom prst="rect">
            <a:avLst/>
          </a:prstGeom>
        </p:spPr>
      </p:pic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464C17C2-8088-5A49-BD80-4EB81FF17C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81" y="494147"/>
            <a:ext cx="402630" cy="376314"/>
          </a:xfrm>
          <a:prstGeom prst="rect">
            <a:avLst/>
          </a:prstGeom>
        </p:spPr>
      </p:pic>
      <p:pic>
        <p:nvPicPr>
          <p:cNvPr id="20" name="Picture 1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212D0D8-5E91-9449-8D1D-47A3091785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67" y="2155201"/>
            <a:ext cx="658311" cy="2391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EB46B8-F88A-8B45-B00D-A923053FA7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446" y="2015044"/>
            <a:ext cx="461017" cy="239104"/>
          </a:xfrm>
          <a:prstGeom prst="rect">
            <a:avLst/>
          </a:prstGeom>
        </p:spPr>
      </p:pic>
      <p:pic>
        <p:nvPicPr>
          <p:cNvPr id="24" name="Picture 23" descr="A close up of a sign&#10;&#10;Description automatically generated">
            <a:extLst>
              <a:ext uri="{FF2B5EF4-FFF2-40B4-BE49-F238E27FC236}">
                <a16:creationId xmlns:a16="http://schemas.microsoft.com/office/drawing/2014/main" id="{7A75149E-DDBD-FD4A-9B12-CD7EF479769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746" y="2208665"/>
            <a:ext cx="727195" cy="355736"/>
          </a:xfrm>
          <a:prstGeom prst="rect">
            <a:avLst/>
          </a:prstGeom>
        </p:spPr>
      </p:pic>
      <p:pic>
        <p:nvPicPr>
          <p:cNvPr id="26" name="Picture 25" descr="A close up of a sign&#10;&#10;Description automatically generated">
            <a:extLst>
              <a:ext uri="{FF2B5EF4-FFF2-40B4-BE49-F238E27FC236}">
                <a16:creationId xmlns:a16="http://schemas.microsoft.com/office/drawing/2014/main" id="{82C25243-626B-C44B-88AB-D830CEFF230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536" y="1040999"/>
            <a:ext cx="673993" cy="376313"/>
          </a:xfrm>
          <a:prstGeom prst="rect">
            <a:avLst/>
          </a:prstGeom>
        </p:spPr>
      </p:pic>
      <p:pic>
        <p:nvPicPr>
          <p:cNvPr id="28" name="Picture 27" descr="A close up of a sign&#10;&#10;Description automatically generated">
            <a:extLst>
              <a:ext uri="{FF2B5EF4-FFF2-40B4-BE49-F238E27FC236}">
                <a16:creationId xmlns:a16="http://schemas.microsoft.com/office/drawing/2014/main" id="{3DD98072-F879-2448-8012-7F0A773E63C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431" y="286284"/>
            <a:ext cx="593069" cy="265442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395CCF65-9CCE-DA4C-9C80-6F2E30F8F572}"/>
              </a:ext>
            </a:extLst>
          </p:cNvPr>
          <p:cNvGrpSpPr/>
          <p:nvPr/>
        </p:nvGrpSpPr>
        <p:grpSpPr>
          <a:xfrm>
            <a:off x="1095327" y="638999"/>
            <a:ext cx="2074129" cy="1556625"/>
            <a:chOff x="663352" y="1318049"/>
            <a:chExt cx="2829322" cy="2123394"/>
          </a:xfrm>
        </p:grpSpPr>
        <p:pic>
          <p:nvPicPr>
            <p:cNvPr id="30" name="Picture 29" descr="A close up of a sign&#10;&#10;Description automatically generated">
              <a:extLst>
                <a:ext uri="{FF2B5EF4-FFF2-40B4-BE49-F238E27FC236}">
                  <a16:creationId xmlns:a16="http://schemas.microsoft.com/office/drawing/2014/main" id="{D0B3F485-73D6-1D4B-8331-E424701932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73" t="8052" r="17101" b="19649"/>
            <a:stretch/>
          </p:blipFill>
          <p:spPr>
            <a:xfrm>
              <a:off x="875751" y="2361323"/>
              <a:ext cx="2404524" cy="944732"/>
            </a:xfrm>
            <a:prstGeom prst="rect">
              <a:avLst/>
            </a:prstGeom>
          </p:spPr>
        </p:pic>
        <p:pic>
          <p:nvPicPr>
            <p:cNvPr id="32" name="Picture 31" descr="A close up of a logo&#10;&#10;Description automatically generated">
              <a:extLst>
                <a:ext uri="{FF2B5EF4-FFF2-40B4-BE49-F238E27FC236}">
                  <a16:creationId xmlns:a16="http://schemas.microsoft.com/office/drawing/2014/main" id="{4B9A2718-BFFC-1246-9EE2-7DC06C508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5153" y="1318049"/>
              <a:ext cx="1485720" cy="741283"/>
            </a:xfrm>
            <a:prstGeom prst="rect">
              <a:avLst/>
            </a:prstGeom>
          </p:spPr>
        </p:pic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4E4A0F0-C577-E64A-94CC-766B04B4243E}"/>
                </a:ext>
              </a:extLst>
            </p:cNvPr>
            <p:cNvCxnSpPr>
              <a:cxnSpLocks/>
            </p:cNvCxnSpPr>
            <p:nvPr/>
          </p:nvCxnSpPr>
          <p:spPr>
            <a:xfrm>
              <a:off x="663352" y="2228936"/>
              <a:ext cx="2829322" cy="0"/>
            </a:xfrm>
            <a:prstGeom prst="line">
              <a:avLst/>
            </a:prstGeom>
            <a:ln w="381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D93C4A5-CDDC-044F-9179-FC6CE3CE06AF}"/>
                </a:ext>
              </a:extLst>
            </p:cNvPr>
            <p:cNvCxnSpPr>
              <a:cxnSpLocks/>
            </p:cNvCxnSpPr>
            <p:nvPr/>
          </p:nvCxnSpPr>
          <p:spPr>
            <a:xfrm>
              <a:off x="663352" y="3441443"/>
              <a:ext cx="2829322" cy="0"/>
            </a:xfrm>
            <a:prstGeom prst="line">
              <a:avLst/>
            </a:prstGeom>
            <a:ln w="381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8" descr="A picture containing wall, white&#10;&#10;Description automatically generated">
            <a:extLst>
              <a:ext uri="{FF2B5EF4-FFF2-40B4-BE49-F238E27FC236}">
                <a16:creationId xmlns:a16="http://schemas.microsoft.com/office/drawing/2014/main" id="{4078430B-06C5-5E41-8FB8-A81597007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6" t="34767" r="6267" b="55801"/>
          <a:stretch/>
        </p:blipFill>
        <p:spPr>
          <a:xfrm rot="16200000">
            <a:off x="3928585" y="2706056"/>
            <a:ext cx="508928" cy="777902"/>
          </a:xfrm>
          <a:prstGeom prst="rect">
            <a:avLst/>
          </a:prstGeom>
        </p:spPr>
      </p:pic>
      <p:pic>
        <p:nvPicPr>
          <p:cNvPr id="40" name="Picture 39" descr="A picture containing wall, white&#10;&#10;Description automatically generated">
            <a:extLst>
              <a:ext uri="{FF2B5EF4-FFF2-40B4-BE49-F238E27FC236}">
                <a16:creationId xmlns:a16="http://schemas.microsoft.com/office/drawing/2014/main" id="{8C15CAAC-7E10-6344-8C78-E9AA060DF3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56" t="34767" r="6267" b="55801"/>
          <a:stretch/>
        </p:blipFill>
        <p:spPr>
          <a:xfrm rot="16200000">
            <a:off x="7882934" y="2706056"/>
            <a:ext cx="508928" cy="777902"/>
          </a:xfrm>
          <a:prstGeom prst="rect">
            <a:avLst/>
          </a:prstGeom>
        </p:spPr>
      </p:pic>
      <p:pic>
        <p:nvPicPr>
          <p:cNvPr id="41" name="Picture 40" descr="A picture containing wall, white&#10;&#10;Description automatically generated">
            <a:extLst>
              <a:ext uri="{FF2B5EF4-FFF2-40B4-BE49-F238E27FC236}">
                <a16:creationId xmlns:a16="http://schemas.microsoft.com/office/drawing/2014/main" id="{9183C0D9-67F3-2B43-98AF-3456ECB70A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06" t="34767" r="6267" b="30207"/>
          <a:stretch/>
        </p:blipFill>
        <p:spPr>
          <a:xfrm rot="16200000">
            <a:off x="5905759" y="1797865"/>
            <a:ext cx="508929" cy="2594285"/>
          </a:xfrm>
          <a:prstGeom prst="rect">
            <a:avLst/>
          </a:prstGeom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A4B2792-C3F0-CF49-A4D3-B21BB1CB8F21}"/>
              </a:ext>
            </a:extLst>
          </p:cNvPr>
          <p:cNvCxnSpPr>
            <a:cxnSpLocks/>
          </p:cNvCxnSpPr>
          <p:nvPr/>
        </p:nvCxnSpPr>
        <p:spPr>
          <a:xfrm flipH="1">
            <a:off x="4620303" y="3085434"/>
            <a:ext cx="194476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 descr="A picture containing object&#10;&#10;Description automatically generated">
            <a:extLst>
              <a:ext uri="{FF2B5EF4-FFF2-40B4-BE49-F238E27FC236}">
                <a16:creationId xmlns:a16="http://schemas.microsoft.com/office/drawing/2014/main" id="{20C662AA-7C7D-F745-A1E2-88717CDD062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819" y="3109170"/>
            <a:ext cx="720808" cy="15208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44F891D-A19C-5240-A16B-C959F9942866}"/>
              </a:ext>
            </a:extLst>
          </p:cNvPr>
          <p:cNvSpPr txBox="1"/>
          <p:nvPr/>
        </p:nvSpPr>
        <p:spPr>
          <a:xfrm>
            <a:off x="3824201" y="2928005"/>
            <a:ext cx="69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/>
              <a:t>Eksterne kunder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14C5098-0C3E-BB4B-A8ED-80FC5A04A1CE}"/>
              </a:ext>
            </a:extLst>
          </p:cNvPr>
          <p:cNvSpPr txBox="1"/>
          <p:nvPr/>
        </p:nvSpPr>
        <p:spPr>
          <a:xfrm>
            <a:off x="7786994" y="2928005"/>
            <a:ext cx="696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/>
              <a:t>Eksterne kunder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E427A20-18F4-444D-834D-4F49F104CD1B}"/>
              </a:ext>
            </a:extLst>
          </p:cNvPr>
          <p:cNvCxnSpPr>
            <a:cxnSpLocks/>
          </p:cNvCxnSpPr>
          <p:nvPr/>
        </p:nvCxnSpPr>
        <p:spPr>
          <a:xfrm>
            <a:off x="7501463" y="3085434"/>
            <a:ext cx="194476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61AE8E2-8D6C-F54E-AA88-BD9EF3360E9F}"/>
              </a:ext>
            </a:extLst>
          </p:cNvPr>
          <p:cNvSpPr txBox="1"/>
          <p:nvPr/>
        </p:nvSpPr>
        <p:spPr>
          <a:xfrm>
            <a:off x="4863080" y="2858215"/>
            <a:ext cx="25858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dirty="0"/>
              <a:t>Landsdekkende grossist</a:t>
            </a:r>
          </a:p>
        </p:txBody>
      </p:sp>
      <p:pic>
        <p:nvPicPr>
          <p:cNvPr id="53" name="Picture 52" descr="A picture containing wall, white&#10;&#10;Description automatically generated">
            <a:extLst>
              <a:ext uri="{FF2B5EF4-FFF2-40B4-BE49-F238E27FC236}">
                <a16:creationId xmlns:a16="http://schemas.microsoft.com/office/drawing/2014/main" id="{B03E065A-EC00-744A-8EFC-07DDC20E1B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1" t="34767" r="49486" b="7859"/>
          <a:stretch/>
        </p:blipFill>
        <p:spPr>
          <a:xfrm rot="16200000">
            <a:off x="5391113" y="1882293"/>
            <a:ext cx="1538219" cy="4732251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62193CFC-E3CE-B84E-A576-72C54BAE48DC}"/>
              </a:ext>
            </a:extLst>
          </p:cNvPr>
          <p:cNvSpPr txBox="1"/>
          <p:nvPr/>
        </p:nvSpPr>
        <p:spPr>
          <a:xfrm>
            <a:off x="4848028" y="3479304"/>
            <a:ext cx="2585876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080" b="1" dirty="0"/>
              <a:t>1200 samarbeidspartnere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6AAE7B5-9C88-B748-ADCB-2BAD017A1237}"/>
              </a:ext>
            </a:extLst>
          </p:cNvPr>
          <p:cNvSpPr/>
          <p:nvPr/>
        </p:nvSpPr>
        <p:spPr>
          <a:xfrm>
            <a:off x="3923748" y="3755801"/>
            <a:ext cx="2139232" cy="777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319" tIns="41159" rIns="82319" bIns="4115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E6CB0C1-6506-BE4F-A8FB-072A710F1EC9}"/>
              </a:ext>
            </a:extLst>
          </p:cNvPr>
          <p:cNvSpPr/>
          <p:nvPr/>
        </p:nvSpPr>
        <p:spPr>
          <a:xfrm>
            <a:off x="6245992" y="3755801"/>
            <a:ext cx="2139232" cy="777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319" tIns="41159" rIns="82319" bIns="4115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40977E3-4D34-F54C-8629-EB89BE1B30FC}"/>
              </a:ext>
            </a:extLst>
          </p:cNvPr>
          <p:cNvSpPr txBox="1"/>
          <p:nvPr/>
        </p:nvSpPr>
        <p:spPr>
          <a:xfrm>
            <a:off x="3923746" y="4018218"/>
            <a:ext cx="21392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 dirty="0">
                <a:solidFill>
                  <a:schemeClr val="tx2"/>
                </a:solidFill>
              </a:rPr>
              <a:t>MERKELEVERANDØRER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5B08005-3633-F04E-8B37-8D8BA937D4A0}"/>
              </a:ext>
            </a:extLst>
          </p:cNvPr>
          <p:cNvSpPr txBox="1"/>
          <p:nvPr/>
        </p:nvSpPr>
        <p:spPr>
          <a:xfrm>
            <a:off x="6235949" y="3790325"/>
            <a:ext cx="21392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 dirty="0">
                <a:solidFill>
                  <a:schemeClr val="tx2"/>
                </a:solidFill>
              </a:rPr>
              <a:t>EGEN PRODUKSJON</a:t>
            </a:r>
          </a:p>
        </p:txBody>
      </p:sp>
      <p:pic>
        <p:nvPicPr>
          <p:cNvPr id="61" name="Picture 60" descr="A close up of a logo&#10;&#10;Description automatically generated">
            <a:extLst>
              <a:ext uri="{FF2B5EF4-FFF2-40B4-BE49-F238E27FC236}">
                <a16:creationId xmlns:a16="http://schemas.microsoft.com/office/drawing/2014/main" id="{FD35D18A-65FA-0D4A-9115-B9D73F52BA1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43"/>
          <a:stretch/>
        </p:blipFill>
        <p:spPr>
          <a:xfrm>
            <a:off x="7542306" y="4034311"/>
            <a:ext cx="608987" cy="149699"/>
          </a:xfrm>
          <a:prstGeom prst="rect">
            <a:avLst/>
          </a:prstGeom>
        </p:spPr>
      </p:pic>
      <p:pic>
        <p:nvPicPr>
          <p:cNvPr id="63" name="Picture 62" descr="A close up of a sign&#10;&#10;Description automatically generated">
            <a:extLst>
              <a:ext uri="{FF2B5EF4-FFF2-40B4-BE49-F238E27FC236}">
                <a16:creationId xmlns:a16="http://schemas.microsoft.com/office/drawing/2014/main" id="{04B0D931-37A3-5F46-9285-683263BE098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315" y="4264795"/>
            <a:ext cx="413056" cy="121311"/>
          </a:xfrm>
          <a:prstGeom prst="rect">
            <a:avLst/>
          </a:prstGeom>
        </p:spPr>
      </p:pic>
      <p:pic>
        <p:nvPicPr>
          <p:cNvPr id="65" name="Picture 64" descr="A close up of a logo&#10;&#10;Description automatically generated">
            <a:extLst>
              <a:ext uri="{FF2B5EF4-FFF2-40B4-BE49-F238E27FC236}">
                <a16:creationId xmlns:a16="http://schemas.microsoft.com/office/drawing/2014/main" id="{A7185F2A-0E4A-674A-9AA7-CF85B4F000B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648" y="3997905"/>
            <a:ext cx="713990" cy="160123"/>
          </a:xfrm>
          <a:prstGeom prst="rect">
            <a:avLst/>
          </a:prstGeom>
        </p:spPr>
      </p:pic>
      <p:pic>
        <p:nvPicPr>
          <p:cNvPr id="67" name="Picture 66" descr="A close up of a logo&#10;&#10;Description automatically generated">
            <a:extLst>
              <a:ext uri="{FF2B5EF4-FFF2-40B4-BE49-F238E27FC236}">
                <a16:creationId xmlns:a16="http://schemas.microsoft.com/office/drawing/2014/main" id="{116C0024-D0BE-B844-9C4D-5948A88D0F6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407" y="4263325"/>
            <a:ext cx="406864" cy="12425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FC2522D-7046-054A-B36E-BE252C884F40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417" y="4144752"/>
            <a:ext cx="468295" cy="243236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E5E71E27-3390-4D40-BC50-02F12A492F83}"/>
              </a:ext>
            </a:extLst>
          </p:cNvPr>
          <p:cNvSpPr/>
          <p:nvPr/>
        </p:nvSpPr>
        <p:spPr>
          <a:xfrm>
            <a:off x="3925279" y="4611514"/>
            <a:ext cx="4461477" cy="34721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319" tIns="41159" rIns="82319" bIns="41159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41977DA-5B07-984B-A48C-CA47D1B87EE6}"/>
              </a:ext>
            </a:extLst>
          </p:cNvPr>
          <p:cNvSpPr txBox="1"/>
          <p:nvPr/>
        </p:nvSpPr>
        <p:spPr>
          <a:xfrm>
            <a:off x="3794097" y="4598289"/>
            <a:ext cx="473225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51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303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455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607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758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910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062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5214" algn="l" defTabSz="816303" rtl="0" eaLnBrk="1" latinLnBrk="0" hangingPunct="1">
              <a:defRPr sz="16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810" dirty="0">
                <a:solidFill>
                  <a:schemeClr val="tx2"/>
                </a:solidFill>
              </a:rPr>
              <a:t>Konsernfunksjoner innen kategori og innkjøp, økonomi og finans, HR, </a:t>
            </a:r>
            <a:br>
              <a:rPr lang="en-GB" sz="810" dirty="0">
                <a:solidFill>
                  <a:schemeClr val="tx2"/>
                </a:solidFill>
              </a:rPr>
            </a:br>
            <a:r>
              <a:rPr lang="en-GB" sz="810" dirty="0">
                <a:solidFill>
                  <a:schemeClr val="tx2"/>
                </a:solidFill>
              </a:rPr>
              <a:t>kommunikasjon, forretningsutvikling, it, analyse og eiendom.</a:t>
            </a:r>
          </a:p>
        </p:txBody>
      </p:sp>
    </p:spTree>
    <p:extLst>
      <p:ext uri="{BB962C8B-B14F-4D97-AF65-F5344CB8AC3E}">
        <p14:creationId xmlns:p14="http://schemas.microsoft.com/office/powerpoint/2010/main" val="2160696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7575C814-808E-5D4D-B478-A0A13B7BD1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68" t="18803" r="36756" b="2620"/>
          <a:stretch/>
        </p:blipFill>
        <p:spPr>
          <a:xfrm>
            <a:off x="463458" y="257199"/>
            <a:ext cx="1233219" cy="2631141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7A614EA-46B6-7F42-9AC5-1393AFDE6810}"/>
              </a:ext>
            </a:extLst>
          </p:cNvPr>
          <p:cNvSpPr/>
          <p:nvPr/>
        </p:nvSpPr>
        <p:spPr>
          <a:xfrm>
            <a:off x="1841778" y="263237"/>
            <a:ext cx="1254626" cy="17152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7485EF3-A0C2-AD41-90F2-79B1DB2E9E7C}"/>
              </a:ext>
            </a:extLst>
          </p:cNvPr>
          <p:cNvSpPr/>
          <p:nvPr/>
        </p:nvSpPr>
        <p:spPr>
          <a:xfrm>
            <a:off x="1846482" y="2115733"/>
            <a:ext cx="1254626" cy="27797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742C081-F96D-7344-81F9-B4B285472871}"/>
              </a:ext>
            </a:extLst>
          </p:cNvPr>
          <p:cNvSpPr/>
          <p:nvPr/>
        </p:nvSpPr>
        <p:spPr>
          <a:xfrm>
            <a:off x="4643350" y="2120387"/>
            <a:ext cx="1254626" cy="27797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E9F9DD8-CC57-0144-9AC7-CBFE4EE2FF1F}"/>
              </a:ext>
            </a:extLst>
          </p:cNvPr>
          <p:cNvSpPr/>
          <p:nvPr/>
        </p:nvSpPr>
        <p:spPr>
          <a:xfrm>
            <a:off x="3244916" y="2580327"/>
            <a:ext cx="1254626" cy="23232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30BCA11-0AD5-624F-9767-69229565E7F8}"/>
              </a:ext>
            </a:extLst>
          </p:cNvPr>
          <p:cNvSpPr/>
          <p:nvPr/>
        </p:nvSpPr>
        <p:spPr>
          <a:xfrm>
            <a:off x="3235507" y="263236"/>
            <a:ext cx="1254626" cy="219702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40" dirty="0" err="1">
              <a:solidFill>
                <a:schemeClr val="tx2"/>
              </a:solidFill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EFAE8B11-82FA-524B-92EA-CFC84046A9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874" t="19468" r="24602"/>
          <a:stretch/>
        </p:blipFill>
        <p:spPr>
          <a:xfrm>
            <a:off x="455342" y="2992081"/>
            <a:ext cx="1239903" cy="187864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E2138A6-9218-E240-84C5-1654B01A90E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795" r="39000"/>
          <a:stretch/>
        </p:blipFill>
        <p:spPr>
          <a:xfrm>
            <a:off x="7451918" y="239958"/>
            <a:ext cx="1231228" cy="264054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F0EF66E-D1D4-DA41-B584-BAC27597034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794" t="7407" r="23678"/>
          <a:stretch/>
        </p:blipFill>
        <p:spPr>
          <a:xfrm>
            <a:off x="1835590" y="263237"/>
            <a:ext cx="1260814" cy="171527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85E4EDE-84F4-AB49-9E87-47FB14912E2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029" r="16568"/>
          <a:stretch/>
        </p:blipFill>
        <p:spPr>
          <a:xfrm>
            <a:off x="4635064" y="263236"/>
            <a:ext cx="1254626" cy="172367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8708377-9F2A-3A48-8E43-A20A58C400C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7494" y="2577528"/>
            <a:ext cx="1272049" cy="231694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F48E26B5-7E16-EC4A-9812-B9CF109937B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176" r="49329"/>
          <a:stretch/>
        </p:blipFill>
        <p:spPr>
          <a:xfrm>
            <a:off x="3223808" y="263236"/>
            <a:ext cx="1140193" cy="2197022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2E76017-E654-2F4F-8B36-D81CD074AB3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8184" t="17902" r="46083" b="12438"/>
          <a:stretch/>
        </p:blipFill>
        <p:spPr>
          <a:xfrm>
            <a:off x="6030935" y="2752383"/>
            <a:ext cx="1223640" cy="213467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F9DBCC05-40DD-6740-AE92-7D6DB08DAC1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7696" r="41238"/>
          <a:stretch/>
        </p:blipFill>
        <p:spPr>
          <a:xfrm>
            <a:off x="4651937" y="2115731"/>
            <a:ext cx="1239870" cy="2787811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52C47C9D-D480-734A-A419-A9D7A83FDF1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9140" r="30230"/>
          <a:stretch/>
        </p:blipFill>
        <p:spPr>
          <a:xfrm>
            <a:off x="1835591" y="2129177"/>
            <a:ext cx="1272511" cy="276529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AA3EC17-E05F-FF4B-87A6-03257645C90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3804" t="11898" r="23101" b="10783"/>
          <a:stretch/>
        </p:blipFill>
        <p:spPr>
          <a:xfrm>
            <a:off x="7464791" y="3000791"/>
            <a:ext cx="1223867" cy="189390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C8B484C-3FE8-8241-ACE3-97D850009942}"/>
              </a:ext>
            </a:extLst>
          </p:cNvPr>
          <p:cNvGrpSpPr/>
          <p:nvPr/>
        </p:nvGrpSpPr>
        <p:grpSpPr>
          <a:xfrm>
            <a:off x="448049" y="256130"/>
            <a:ext cx="1254626" cy="2641611"/>
            <a:chOff x="-8100" y="-1734"/>
            <a:chExt cx="1393400" cy="29337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3187C7-9729-474F-B7C9-352BEC248BFD}"/>
                </a:ext>
              </a:extLst>
            </p:cNvPr>
            <p:cNvSpPr/>
            <p:nvPr/>
          </p:nvSpPr>
          <p:spPr>
            <a:xfrm>
              <a:off x="9013" y="-1734"/>
              <a:ext cx="1376287" cy="293379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DFD347A-2191-E04A-B802-82B17061EBB3}"/>
                </a:ext>
              </a:extLst>
            </p:cNvPr>
            <p:cNvSpPr/>
            <p:nvPr/>
          </p:nvSpPr>
          <p:spPr>
            <a:xfrm>
              <a:off x="-8100" y="662053"/>
              <a:ext cx="1393400" cy="16002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602" b="1" dirty="0"/>
                <a:t>1834</a:t>
              </a:r>
              <a:r>
                <a:rPr lang="nb-NO" sz="990" dirty="0"/>
                <a:t> dagligvare-</a:t>
              </a:r>
              <a:br>
                <a:rPr lang="nb-NO" sz="990" dirty="0"/>
              </a:br>
              <a:r>
                <a:rPr lang="nb-NO" sz="990" dirty="0"/>
                <a:t>butikker </a:t>
              </a:r>
              <a:br>
                <a:rPr lang="nb-NO" sz="990" dirty="0"/>
              </a:br>
              <a:r>
                <a:rPr lang="nb-NO" sz="990" dirty="0"/>
                <a:t>i </a:t>
              </a:r>
              <a:r>
                <a:rPr lang="nb-NO" sz="1801" b="1" dirty="0"/>
                <a:t>89% </a:t>
              </a:r>
              <a:r>
                <a:rPr lang="nb-NO" sz="990" dirty="0"/>
                <a:t>av </a:t>
              </a:r>
              <a:br>
                <a:rPr lang="nb-NO" sz="990" dirty="0"/>
              </a:br>
              <a:r>
                <a:rPr lang="nb-NO" sz="990" dirty="0"/>
                <a:t>landets </a:t>
              </a:r>
              <a:br>
                <a:rPr lang="nb-NO" sz="990" dirty="0"/>
              </a:br>
              <a:r>
                <a:rPr lang="nb-NO" sz="990" dirty="0"/>
                <a:t>kommuner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245FF2-45A8-C04A-85E5-F518B5E852B1}"/>
              </a:ext>
            </a:extLst>
          </p:cNvPr>
          <p:cNvGrpSpPr/>
          <p:nvPr/>
        </p:nvGrpSpPr>
        <p:grpSpPr>
          <a:xfrm>
            <a:off x="1835507" y="263236"/>
            <a:ext cx="1278765" cy="1706827"/>
            <a:chOff x="1532824" y="7892"/>
            <a:chExt cx="1420208" cy="1895619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D8E03469-3DA6-AB4E-B979-3C3030CDE631}"/>
                </a:ext>
              </a:extLst>
            </p:cNvPr>
            <p:cNvSpPr/>
            <p:nvPr/>
          </p:nvSpPr>
          <p:spPr>
            <a:xfrm>
              <a:off x="1532824" y="7892"/>
              <a:ext cx="1420208" cy="1895619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87ADE1-6497-624A-8A53-27CE7DFD4F82}"/>
                </a:ext>
              </a:extLst>
            </p:cNvPr>
            <p:cNvSpPr/>
            <p:nvPr/>
          </p:nvSpPr>
          <p:spPr>
            <a:xfrm>
              <a:off x="1544100" y="381601"/>
              <a:ext cx="1406362" cy="11693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602" b="1" dirty="0"/>
                <a:t>65%</a:t>
              </a:r>
              <a:r>
                <a:rPr lang="nb-NO" sz="990" b="1" dirty="0"/>
                <a:t> </a:t>
              </a:r>
              <a:br>
                <a:rPr lang="nb-NO" sz="990" dirty="0"/>
              </a:br>
              <a:r>
                <a:rPr lang="nb-NO" sz="1080" dirty="0"/>
                <a:t>av butikkene og utsalgsstedene er kjøpmannseide</a:t>
              </a:r>
              <a:endParaRPr lang="nb-NO" sz="99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495A3E-DAEF-614F-8026-4C23C7F1C509}"/>
              </a:ext>
            </a:extLst>
          </p:cNvPr>
          <p:cNvGrpSpPr/>
          <p:nvPr/>
        </p:nvGrpSpPr>
        <p:grpSpPr>
          <a:xfrm>
            <a:off x="3221602" y="254172"/>
            <a:ext cx="1294541" cy="2206086"/>
            <a:chOff x="3072234" y="-2176"/>
            <a:chExt cx="1437729" cy="2450101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FEB4CC6-F8B5-C543-A9E0-12B6A913A5AA}"/>
                </a:ext>
              </a:extLst>
            </p:cNvPr>
            <p:cNvSpPr/>
            <p:nvPr/>
          </p:nvSpPr>
          <p:spPr>
            <a:xfrm>
              <a:off x="3072234" y="-2176"/>
              <a:ext cx="1420208" cy="245010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CFF2378-F2EB-E44F-AD69-674AC7F3B5AD}"/>
                </a:ext>
              </a:extLst>
            </p:cNvPr>
            <p:cNvSpPr/>
            <p:nvPr/>
          </p:nvSpPr>
          <p:spPr>
            <a:xfrm>
              <a:off x="3085136" y="602488"/>
              <a:ext cx="1424827" cy="11078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602" b="1" spc="360" dirty="0"/>
                <a:t>1</a:t>
              </a:r>
              <a:r>
                <a:rPr lang="nb-NO" sz="3602" b="1" dirty="0"/>
                <a:t>200</a:t>
              </a:r>
              <a:r>
                <a:rPr lang="nb-NO" sz="1260" dirty="0"/>
                <a:t> </a:t>
              </a:r>
              <a:r>
                <a:rPr lang="nb-NO" sz="1440" dirty="0"/>
                <a:t>samarbeids-</a:t>
              </a:r>
              <a:br>
                <a:rPr lang="nb-NO" sz="1440" dirty="0"/>
              </a:br>
              <a:r>
                <a:rPr lang="nb-NO" sz="1440" dirty="0"/>
                <a:t>partnere</a:t>
              </a:r>
              <a:endParaRPr lang="nb-NO" sz="126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3270E82-A72A-6648-AA49-B685E8C9222A}"/>
              </a:ext>
            </a:extLst>
          </p:cNvPr>
          <p:cNvGrpSpPr/>
          <p:nvPr/>
        </p:nvGrpSpPr>
        <p:grpSpPr>
          <a:xfrm>
            <a:off x="3226657" y="2577529"/>
            <a:ext cx="1278924" cy="2326013"/>
            <a:chOff x="3077849" y="2578167"/>
            <a:chExt cx="1420385" cy="258329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A1568AF-6545-6A44-AF3F-A96C79B6B657}"/>
                </a:ext>
              </a:extLst>
            </p:cNvPr>
            <p:cNvSpPr/>
            <p:nvPr/>
          </p:nvSpPr>
          <p:spPr>
            <a:xfrm>
              <a:off x="3077849" y="2578167"/>
              <a:ext cx="1420208" cy="258329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562F8C1-0B23-C446-889A-8F78347477D4}"/>
                </a:ext>
              </a:extLst>
            </p:cNvPr>
            <p:cNvSpPr/>
            <p:nvPr/>
          </p:nvSpPr>
          <p:spPr>
            <a:xfrm>
              <a:off x="3080377" y="3315608"/>
              <a:ext cx="1417857" cy="77557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nb-NO" sz="3602" b="1" spc="360" dirty="0"/>
                <a:t>1</a:t>
              </a:r>
              <a:r>
                <a:rPr lang="nb-NO" sz="3602" b="1" dirty="0"/>
                <a:t>009</a:t>
              </a:r>
              <a:r>
                <a:rPr lang="nb-NO" sz="990" dirty="0"/>
                <a:t> </a:t>
              </a:r>
              <a:r>
                <a:rPr lang="nb-NO" sz="1440" dirty="0"/>
                <a:t>kjøpmenn</a:t>
              </a:r>
              <a:endParaRPr lang="nb-NO" sz="99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9F84B48-1758-CC4F-9A63-A77DB96D41C4}"/>
              </a:ext>
            </a:extLst>
          </p:cNvPr>
          <p:cNvGrpSpPr/>
          <p:nvPr/>
        </p:nvGrpSpPr>
        <p:grpSpPr>
          <a:xfrm>
            <a:off x="7429280" y="235514"/>
            <a:ext cx="1281079" cy="2644985"/>
            <a:chOff x="7745323" y="-22897"/>
            <a:chExt cx="1422779" cy="2937546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D92C2ED-FDF1-A842-9B4C-D73E68262CC7}"/>
                </a:ext>
              </a:extLst>
            </p:cNvPr>
            <p:cNvSpPr/>
            <p:nvPr/>
          </p:nvSpPr>
          <p:spPr>
            <a:xfrm>
              <a:off x="7747894" y="-22897"/>
              <a:ext cx="1420208" cy="293754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D870CA-02E5-1747-92B7-9EB0B45CEC10}"/>
                </a:ext>
              </a:extLst>
            </p:cNvPr>
            <p:cNvSpPr/>
            <p:nvPr/>
          </p:nvSpPr>
          <p:spPr>
            <a:xfrm>
              <a:off x="7745323" y="858654"/>
              <a:ext cx="1422779" cy="138472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4322" b="1" dirty="0"/>
                <a:t>1000</a:t>
              </a:r>
              <a:r>
                <a:rPr lang="nb-NO" sz="1260" dirty="0"/>
                <a:t> utsalgssteder innen servicehandel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B74FDE0-0464-0247-A1EA-6173FDB3CA62}"/>
              </a:ext>
            </a:extLst>
          </p:cNvPr>
          <p:cNvGrpSpPr/>
          <p:nvPr/>
        </p:nvGrpSpPr>
        <p:grpSpPr>
          <a:xfrm>
            <a:off x="4643351" y="2097086"/>
            <a:ext cx="1281181" cy="2814561"/>
            <a:chOff x="4651242" y="2044584"/>
            <a:chExt cx="1422892" cy="3125878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B140F7F8-5399-5042-9A1F-19A9143F493E}"/>
                </a:ext>
              </a:extLst>
            </p:cNvPr>
            <p:cNvSpPr/>
            <p:nvPr/>
          </p:nvSpPr>
          <p:spPr>
            <a:xfrm>
              <a:off x="4653926" y="2044584"/>
              <a:ext cx="1420208" cy="312587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15B110F-4623-FE42-ADBB-4753400F96C8}"/>
                </a:ext>
              </a:extLst>
            </p:cNvPr>
            <p:cNvSpPr/>
            <p:nvPr/>
          </p:nvSpPr>
          <p:spPr>
            <a:xfrm>
              <a:off x="4651242" y="2914649"/>
              <a:ext cx="1393400" cy="15385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962" b="1" dirty="0"/>
                <a:t>500</a:t>
              </a:r>
              <a:br>
                <a:rPr lang="nb-NO" sz="3962" b="1" dirty="0"/>
              </a:br>
              <a:r>
                <a:rPr lang="nb-NO" sz="1260" dirty="0"/>
                <a:t>løpende</a:t>
              </a:r>
              <a:br>
                <a:rPr lang="nb-NO" sz="1260" dirty="0"/>
              </a:br>
              <a:r>
                <a:rPr lang="nb-NO" sz="1260" dirty="0"/>
                <a:t>lærlinge-kontrakter </a:t>
              </a:r>
              <a:br>
                <a:rPr lang="nb-NO" sz="1260" dirty="0"/>
              </a:br>
              <a:r>
                <a:rPr lang="nb-NO" sz="1260" dirty="0"/>
                <a:t>som mål</a:t>
              </a:r>
              <a:endParaRPr lang="nb-NO" sz="108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FB37404-03CB-7A46-B0E2-20FD4F79EDE3}"/>
              </a:ext>
            </a:extLst>
          </p:cNvPr>
          <p:cNvGrpSpPr/>
          <p:nvPr/>
        </p:nvGrpSpPr>
        <p:grpSpPr>
          <a:xfrm>
            <a:off x="437157" y="2988159"/>
            <a:ext cx="1261619" cy="1886487"/>
            <a:chOff x="-15867" y="3048000"/>
            <a:chExt cx="1401167" cy="2095150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66377BB-CA6B-8941-A2BC-3836013500A1}"/>
                </a:ext>
              </a:extLst>
            </p:cNvPr>
            <p:cNvSpPr/>
            <p:nvPr/>
          </p:nvSpPr>
          <p:spPr>
            <a:xfrm>
              <a:off x="-8100" y="3048000"/>
              <a:ext cx="1393400" cy="20951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98D2C76-FF24-7048-AAD7-1622E708659A}"/>
                </a:ext>
              </a:extLst>
            </p:cNvPr>
            <p:cNvSpPr/>
            <p:nvPr/>
          </p:nvSpPr>
          <p:spPr>
            <a:xfrm>
              <a:off x="-15867" y="3543844"/>
              <a:ext cx="1386943" cy="9232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2882" b="1" dirty="0"/>
                <a:t>4</a:t>
              </a:r>
              <a:r>
                <a:rPr lang="nb-NO" sz="2882" b="1" spc="540" dirty="0"/>
                <a:t>1</a:t>
              </a:r>
              <a:r>
                <a:rPr lang="nb-NO" sz="2882" b="1" dirty="0"/>
                <a:t>000</a:t>
              </a:r>
              <a:br>
                <a:rPr lang="nb-NO" sz="1080" dirty="0"/>
              </a:br>
              <a:r>
                <a:rPr lang="nb-NO" sz="1260" dirty="0"/>
                <a:t>medarbeidere,</a:t>
              </a:r>
            </a:p>
            <a:p>
              <a:pPr algn="ctr"/>
              <a:r>
                <a:rPr lang="nb-NO" sz="1260" dirty="0"/>
                <a:t>Inkl. kjøpmenn</a:t>
              </a:r>
              <a:endParaRPr lang="nb-NO" sz="108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366AC7-4D9F-9144-A23A-A4D72C1C258E}"/>
              </a:ext>
            </a:extLst>
          </p:cNvPr>
          <p:cNvGrpSpPr/>
          <p:nvPr/>
        </p:nvGrpSpPr>
        <p:grpSpPr>
          <a:xfrm>
            <a:off x="6000755" y="2752382"/>
            <a:ext cx="1283523" cy="2159333"/>
            <a:chOff x="6158788" y="2772362"/>
            <a:chExt cx="1425494" cy="2398176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DC7A0D4-2F69-8047-91AB-B41282AD601B}"/>
                </a:ext>
              </a:extLst>
            </p:cNvPr>
            <p:cNvSpPr/>
            <p:nvPr/>
          </p:nvSpPr>
          <p:spPr>
            <a:xfrm>
              <a:off x="6164074" y="2772362"/>
              <a:ext cx="1420208" cy="239817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A4E97C45-2909-CE40-A736-86361EEBCF0B}"/>
                </a:ext>
              </a:extLst>
            </p:cNvPr>
            <p:cNvSpPr/>
            <p:nvPr/>
          </p:nvSpPr>
          <p:spPr>
            <a:xfrm>
              <a:off x="6158788" y="3425092"/>
              <a:ext cx="1425493" cy="89250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962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+70</a:t>
              </a:r>
              <a:r>
                <a:rPr lang="nb-NO" sz="1080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nb-NO" sz="1260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nasjonaliteter</a:t>
              </a:r>
              <a:endParaRPr lang="nb-NO" sz="108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C419E19F-0A69-3647-98D4-3D0E71BBBDA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8" t="3236" r="4458" b="9728"/>
          <a:stretch/>
        </p:blipFill>
        <p:spPr>
          <a:xfrm>
            <a:off x="6038618" y="239958"/>
            <a:ext cx="1215958" cy="2353112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C067BB5-F23D-6B4D-A163-317D633AA5E7}"/>
              </a:ext>
            </a:extLst>
          </p:cNvPr>
          <p:cNvGrpSpPr/>
          <p:nvPr/>
        </p:nvGrpSpPr>
        <p:grpSpPr>
          <a:xfrm>
            <a:off x="6014001" y="239958"/>
            <a:ext cx="1278765" cy="2401287"/>
            <a:chOff x="6173500" y="-17962"/>
            <a:chExt cx="1420208" cy="266689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AB6BA8F-520D-DB48-90E9-9C71DE37A3F3}"/>
                </a:ext>
              </a:extLst>
            </p:cNvPr>
            <p:cNvSpPr/>
            <p:nvPr/>
          </p:nvSpPr>
          <p:spPr>
            <a:xfrm>
              <a:off x="6173500" y="-17962"/>
              <a:ext cx="1420208" cy="266689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40" dirty="0" err="1">
                <a:solidFill>
                  <a:schemeClr val="tx2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626CB75-3524-3C4E-BC86-C4D92A44DB12}"/>
                </a:ext>
              </a:extLst>
            </p:cNvPr>
            <p:cNvSpPr/>
            <p:nvPr/>
          </p:nvSpPr>
          <p:spPr>
            <a:xfrm>
              <a:off x="6189173" y="356267"/>
              <a:ext cx="1404535" cy="8617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nb-NO" sz="3602" b="1" dirty="0"/>
                <a:t>825</a:t>
              </a:r>
              <a:r>
                <a:rPr lang="nb-NO" sz="990" dirty="0"/>
                <a:t> </a:t>
              </a:r>
              <a:r>
                <a:rPr lang="nb-NO" sz="1440" dirty="0"/>
                <a:t>aksjonærer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1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79C03BA4-1CEA-4908-90C5-26B816A5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hadde vi?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508DC14-3190-4359-BF75-FBEF90E00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817291"/>
            <a:ext cx="4508452" cy="3864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Plassholder for tekst 1">
            <a:extLst>
              <a:ext uri="{FF2B5EF4-FFF2-40B4-BE49-F238E27FC236}">
                <a16:creationId xmlns:a16="http://schemas.microsoft.com/office/drawing/2014/main" id="{5DC41D97-A386-4E5F-9025-7EBAC7D69EC7}"/>
              </a:ext>
            </a:extLst>
          </p:cNvPr>
          <p:cNvSpPr txBox="1">
            <a:spLocks/>
          </p:cNvSpPr>
          <p:nvPr/>
        </p:nvSpPr>
        <p:spPr>
          <a:xfrm>
            <a:off x="323528" y="970112"/>
            <a:ext cx="4104456" cy="3473846"/>
          </a:xfrm>
          <a:prstGeom prst="rect">
            <a:avLst/>
          </a:prstGeom>
        </p:spPr>
        <p:txBody>
          <a:bodyPr/>
          <a:lstStyle>
            <a:lvl1pPr marL="194007" indent="-194007" algn="l" defTabSz="816303" rtl="0" eaLnBrk="1" latinLnBrk="0" hangingPunct="1">
              <a:lnSpc>
                <a:spcPct val="130000"/>
              </a:lnSpc>
              <a:spcBef>
                <a:spcPct val="20000"/>
              </a:spcBef>
              <a:buClr>
                <a:schemeClr val="accent4"/>
              </a:buClr>
              <a:buFont typeface="Wingdings 3" pitchFamily="18" charset="2"/>
              <a:buChar char=""/>
              <a:defRPr sz="1300" kern="1200">
                <a:solidFill>
                  <a:srgbClr val="FFFFFF"/>
                </a:solidFill>
                <a:latin typeface="Georgia" pitchFamily="18" charset="0"/>
                <a:ea typeface="+mn-ea"/>
                <a:cs typeface="+mn-cs"/>
              </a:defRPr>
            </a:lvl1pPr>
            <a:lvl2pPr marL="435228" indent="-175121" algn="l" defTabSz="816303" rtl="0" eaLnBrk="1" latinLnBrk="0" hangingPunct="1">
              <a:lnSpc>
                <a:spcPct val="130000"/>
              </a:lnSpc>
              <a:spcBef>
                <a:spcPct val="20000"/>
              </a:spcBef>
              <a:buClr>
                <a:schemeClr val="accent4"/>
              </a:buClr>
              <a:buFont typeface="Wingdings 3" pitchFamily="18" charset="2"/>
              <a:buChar char=""/>
              <a:defRPr sz="1200" kern="1200">
                <a:solidFill>
                  <a:srgbClr val="FFFFFF"/>
                </a:solidFill>
                <a:latin typeface="Georgia" pitchFamily="18" charset="0"/>
                <a:ea typeface="+mn-ea"/>
                <a:cs typeface="+mn-cs"/>
              </a:defRPr>
            </a:lvl2pPr>
            <a:lvl3pPr marL="778603" indent="-203450" algn="l" defTabSz="816303" rtl="0" eaLnBrk="1" latinLnBrk="0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rgbClr val="FFFFFF"/>
                </a:solidFill>
                <a:latin typeface="Georgia" pitchFamily="18" charset="0"/>
                <a:ea typeface="+mn-ea"/>
                <a:cs typeface="+mn-cs"/>
              </a:defRPr>
            </a:lvl3pPr>
            <a:lvl4pPr marL="1067037" indent="-203450" algn="l" defTabSz="816303" rtl="0" eaLnBrk="1" latinLnBrk="0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rgbClr val="FFFFFF"/>
                </a:solidFill>
                <a:latin typeface="Georgia" pitchFamily="18" charset="0"/>
                <a:ea typeface="+mn-ea"/>
                <a:cs typeface="+mn-cs"/>
              </a:defRPr>
            </a:lvl4pPr>
            <a:lvl5pPr marL="1308257" indent="-203450" algn="l" defTabSz="816303" rtl="0" eaLnBrk="1" latinLnBrk="0" hangingPunct="1">
              <a:lnSpc>
                <a:spcPct val="130000"/>
              </a:lnSpc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rgbClr val="FFFFFF"/>
                </a:solidFill>
                <a:latin typeface="Georgia" pitchFamily="18" charset="0"/>
                <a:ea typeface="+mn-ea"/>
                <a:cs typeface="+mn-cs"/>
              </a:defRPr>
            </a:lvl5pPr>
            <a:lvl6pPr marL="2244834" indent="-204076" algn="l" defTabSz="816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986" indent="-204076" algn="l" defTabSz="816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1137" indent="-204076" algn="l" defTabSz="816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9289" indent="-204076" algn="l" defTabSz="816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4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 HCM</a:t>
            </a:r>
          </a:p>
          <a:p>
            <a:pPr lvl="1"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3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Medarbeider- og lederportal (ESS og MSS) på Fiori plattform</a:t>
            </a:r>
          </a:p>
          <a:p>
            <a:pPr lvl="1"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3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Reisemodulen var ikke flyttet til Fiori, gammel portalteknologi</a:t>
            </a:r>
          </a:p>
          <a:p>
            <a:pPr lvl="1"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3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Egenutviklet løsning for KM-godtgjørelse</a:t>
            </a:r>
          </a:p>
          <a:p>
            <a:pPr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endParaRPr lang="nb-NO" sz="1400" dirty="0">
              <a:solidFill>
                <a:srgbClr val="000E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4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Framstod som gammeldags og lite fleksibelt. Begrensninger knyttet til bruk på mobile plattformer</a:t>
            </a:r>
          </a:p>
          <a:p>
            <a:pPr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endParaRPr lang="nb-NO" dirty="0">
              <a:solidFill>
                <a:srgbClr val="000E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4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Alternativer som ble vurdert:</a:t>
            </a:r>
          </a:p>
          <a:p>
            <a:pPr lvl="1"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3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SAP Fiori (Ui5)</a:t>
            </a:r>
          </a:p>
          <a:p>
            <a:pPr lvl="1">
              <a:lnSpc>
                <a:spcPct val="100000"/>
              </a:lnSpc>
              <a:spcAft>
                <a:spcPts val="100"/>
              </a:spcAft>
              <a:buClr>
                <a:srgbClr val="000E5A"/>
              </a:buClr>
            </a:pPr>
            <a:r>
              <a:rPr lang="nb-NO" sz="1300" dirty="0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 nytt brukergrensesnitt med </a:t>
            </a:r>
            <a:r>
              <a:rPr lang="nb-NO" sz="1300" dirty="0" err="1">
                <a:solidFill>
                  <a:srgbClr val="000E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Neptune</a:t>
            </a:r>
            <a:endParaRPr lang="nb-NO" sz="1300" dirty="0">
              <a:solidFill>
                <a:srgbClr val="000E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23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784EE62-6CE8-4375-AA71-AF166300A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352" y="1205550"/>
            <a:ext cx="5687832" cy="3310416"/>
          </a:xfrm>
        </p:spPr>
        <p:txBody>
          <a:bodyPr>
            <a:normAutofit/>
          </a:bodyPr>
          <a:lstStyle/>
          <a:p>
            <a:r>
              <a:rPr lang="nb-NO" sz="1400" dirty="0"/>
              <a:t>Fortløpende og elektronisk registrering -&gt; mer </a:t>
            </a:r>
            <a:r>
              <a:rPr lang="nb-NO" sz="1400" b="1" dirty="0"/>
              <a:t>effektivt</a:t>
            </a:r>
            <a:r>
              <a:rPr lang="nb-NO" sz="1400" dirty="0"/>
              <a:t> for brukerne</a:t>
            </a:r>
          </a:p>
          <a:p>
            <a:r>
              <a:rPr lang="nb-NO" sz="1400" b="1" dirty="0"/>
              <a:t>Bortfall av papirbaserte bilag </a:t>
            </a:r>
          </a:p>
          <a:p>
            <a:pPr lvl="1"/>
            <a:r>
              <a:rPr lang="nb-NO" sz="1400" dirty="0"/>
              <a:t>Ansatte slipper å skrive ut bilag</a:t>
            </a:r>
          </a:p>
          <a:p>
            <a:pPr lvl="1"/>
            <a:r>
              <a:rPr lang="nb-NO" sz="1400" dirty="0"/>
              <a:t>Ansatte slipper å sende reiseoppgjør til leder for signering og godkjenning (sparer tid og porto) </a:t>
            </a:r>
          </a:p>
          <a:p>
            <a:pPr lvl="1"/>
            <a:r>
              <a:rPr lang="nb-NO" sz="1400" dirty="0"/>
              <a:t>Ledere slipper å sende reiseoppgjør til sentral administrator for behandling og utbetaling (sparer tid og porto)</a:t>
            </a:r>
          </a:p>
          <a:p>
            <a:r>
              <a:rPr lang="nb-NO" sz="1400" b="1" dirty="0"/>
              <a:t>Bortfall av arkivering av papirbilag (Bærekraftig)</a:t>
            </a:r>
          </a:p>
          <a:p>
            <a:pPr lvl="1"/>
            <a:r>
              <a:rPr lang="nb-NO" sz="1400" dirty="0"/>
              <a:t>Sparer tid og arkivplass </a:t>
            </a:r>
          </a:p>
          <a:p>
            <a:pPr lvl="1"/>
            <a:r>
              <a:rPr lang="nb-NO" sz="1400" dirty="0"/>
              <a:t>Enklere oppslag i historikk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BF122C7-171D-4898-A3F8-D2181911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nb-NO" dirty="0"/>
              <a:t>Hva ville vi oppnå?</a:t>
            </a:r>
            <a:endParaRPr lang="nb-NO" sz="16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83BFBA-8503-4E6C-9CB5-93C4E0141E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5"/>
          <a:stretch/>
        </p:blipFill>
        <p:spPr>
          <a:xfrm>
            <a:off x="7020272" y="1707654"/>
            <a:ext cx="1802765" cy="1617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e 6" descr="Et bilde som inneholder klokke&#10;&#10;Automatisk generert beskrivelse">
            <a:extLst>
              <a:ext uri="{FF2B5EF4-FFF2-40B4-BE49-F238E27FC236}">
                <a16:creationId xmlns:a16="http://schemas.microsoft.com/office/drawing/2014/main" id="{80807638-9AE4-465E-8ACE-304E9E3E9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954" y="3324820"/>
            <a:ext cx="1967975" cy="1309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582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EEE21AB-C2E2-4157-9B0D-0B241C82E6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Applikasjon med mulighet for standard integrasjon (ICS) mot SAP ERP</a:t>
            </a:r>
          </a:p>
          <a:p>
            <a:pPr lvl="1"/>
            <a:r>
              <a:rPr lang="nb-NO" dirty="0"/>
              <a:t>Overføring av persondata fra SAP HCM til Concur</a:t>
            </a:r>
          </a:p>
          <a:p>
            <a:pPr lvl="1"/>
            <a:r>
              <a:rPr lang="nb-NO" dirty="0"/>
              <a:t>Postering fra Concur til SAP FICO</a:t>
            </a:r>
          </a:p>
          <a:p>
            <a:pPr lvl="1"/>
            <a:r>
              <a:rPr lang="nb-NO" dirty="0"/>
              <a:t>Overføring fra Concur til SAP HCM for lønnsbehandling (</a:t>
            </a:r>
            <a:r>
              <a:rPr lang="nb-NO" dirty="0" err="1"/>
              <a:t>Early</a:t>
            </a:r>
            <a:r>
              <a:rPr lang="nb-NO" dirty="0"/>
              <a:t> Adopter program)</a:t>
            </a:r>
          </a:p>
          <a:p>
            <a:r>
              <a:rPr lang="nb-NO" dirty="0"/>
              <a:t>Brukervennlig</a:t>
            </a:r>
          </a:p>
          <a:p>
            <a:pPr lvl="1"/>
            <a:r>
              <a:rPr lang="nb-NO" dirty="0"/>
              <a:t>OCR </a:t>
            </a:r>
            <a:r>
              <a:rPr lang="nb-NO" dirty="0" err="1"/>
              <a:t>scanning</a:t>
            </a:r>
            <a:r>
              <a:rPr lang="nb-NO" dirty="0"/>
              <a:t> av kvitteringer</a:t>
            </a:r>
          </a:p>
          <a:p>
            <a:pPr lvl="1"/>
            <a:r>
              <a:rPr lang="nb-NO" dirty="0"/>
              <a:t>Bruke Google </a:t>
            </a:r>
            <a:r>
              <a:rPr lang="nb-NO" dirty="0" err="1"/>
              <a:t>Maps</a:t>
            </a:r>
            <a:r>
              <a:rPr lang="nb-NO" dirty="0"/>
              <a:t> for registrering av kjøregodtgjørelse</a:t>
            </a:r>
          </a:p>
          <a:p>
            <a:pPr lvl="1"/>
            <a:r>
              <a:rPr lang="nb-NO" dirty="0"/>
              <a:t>Mulighet for elektronisk kjørebok </a:t>
            </a:r>
          </a:p>
          <a:p>
            <a:r>
              <a:rPr lang="nb-NO" dirty="0"/>
              <a:t>Standard mobil app</a:t>
            </a:r>
          </a:p>
          <a:p>
            <a:r>
              <a:rPr lang="nb-NO" dirty="0"/>
              <a:t>Støtter SSO via SAML</a:t>
            </a:r>
          </a:p>
          <a:p>
            <a:r>
              <a:rPr lang="nb-NO" dirty="0"/>
              <a:t>Stor aktør på markedet</a:t>
            </a:r>
          </a:p>
          <a:p>
            <a:r>
              <a:rPr lang="nb-NO" dirty="0"/>
              <a:t>Mulighet for utvidelse av funksjonalitet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0D202D7-BF0F-4DB1-87DC-F54882F94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valgte vi Concur </a:t>
            </a:r>
            <a:r>
              <a:rPr lang="nb-NO" dirty="0" err="1"/>
              <a:t>Expense</a:t>
            </a:r>
            <a:r>
              <a:rPr lang="nb-NO" dirty="0"/>
              <a:t>?</a:t>
            </a:r>
          </a:p>
        </p:txBody>
      </p:sp>
      <p:pic>
        <p:nvPicPr>
          <p:cNvPr id="4" name="Picture 2" descr="Image result for concur app">
            <a:extLst>
              <a:ext uri="{FF2B5EF4-FFF2-40B4-BE49-F238E27FC236}">
                <a16:creationId xmlns:a16="http://schemas.microsoft.com/office/drawing/2014/main" id="{00025D1B-C7ED-4092-9DAA-3BA13459D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236" y="2183597"/>
            <a:ext cx="2932244" cy="166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sap concur">
            <a:extLst>
              <a:ext uri="{FF2B5EF4-FFF2-40B4-BE49-F238E27FC236}">
                <a16:creationId xmlns:a16="http://schemas.microsoft.com/office/drawing/2014/main" id="{9E5D01FC-F6C5-446E-9737-324EFFAEFB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33824" r="22879" b="30608"/>
          <a:stretch/>
        </p:blipFill>
        <p:spPr bwMode="auto">
          <a:xfrm>
            <a:off x="6159833" y="987574"/>
            <a:ext cx="2398751" cy="68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058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EE62D1A-E177-4DE4-9A29-41A1C170BA89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 err="1">
              <a:solidFill>
                <a:schemeClr val="bg1"/>
              </a:solidFill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AFCB912-9986-467E-80B6-FCBAA0225697}"/>
              </a:ext>
            </a:extLst>
          </p:cNvPr>
          <p:cNvSpPr/>
          <p:nvPr/>
        </p:nvSpPr>
        <p:spPr>
          <a:xfrm>
            <a:off x="2988811" y="221100"/>
            <a:ext cx="5831661" cy="46534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 err="1">
              <a:solidFill>
                <a:schemeClr val="bg1"/>
              </a:solidFill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5099D18-132C-412D-BDAB-B7F03A51E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95" y="1111682"/>
            <a:ext cx="5623135" cy="277076"/>
          </a:xfrm>
        </p:spPr>
        <p:txBody>
          <a:bodyPr/>
          <a:lstStyle/>
          <a:p>
            <a:pPr algn="ctr"/>
            <a:r>
              <a:rPr lang="nb-NO" dirty="0">
                <a:solidFill>
                  <a:schemeClr val="bg1"/>
                </a:solidFill>
              </a:rPr>
              <a:t>NorgesGruppens nye reise- og refusjonsløsning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E204667-B1C0-4442-A2DF-3E8BF2724E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24181" y="1778933"/>
            <a:ext cx="4264243" cy="2218548"/>
          </a:xfrm>
        </p:spPr>
        <p:txBody>
          <a:bodyPr>
            <a:normAutofit/>
          </a:bodyPr>
          <a:lstStyle/>
          <a:p>
            <a:pPr>
              <a:lnSpc>
                <a:spcPct val="26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r>
              <a:rPr lang="nb-NO" sz="1400" dirty="0">
                <a:solidFill>
                  <a:schemeClr val="bg1"/>
                </a:solidFill>
                <a:latin typeface="+mj-lt"/>
              </a:rPr>
              <a:t>100 % papirløst</a:t>
            </a:r>
          </a:p>
          <a:p>
            <a:pPr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endParaRPr lang="nb-NO" sz="14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r>
              <a:rPr lang="nb-NO" sz="1400" dirty="0">
                <a:solidFill>
                  <a:schemeClr val="bg1"/>
                </a:solidFill>
                <a:latin typeface="+mj-lt"/>
              </a:rPr>
              <a:t>Tilgjengelig som app på mobil </a:t>
            </a:r>
            <a:endParaRPr lang="nb-NO" sz="1000" dirty="0">
              <a:solidFill>
                <a:schemeClr val="bg1"/>
              </a:solidFill>
              <a:latin typeface="+mj-lt"/>
            </a:endParaRPr>
          </a:p>
          <a:p>
            <a:pPr lvl="1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r>
              <a:rPr lang="nb-NO" sz="900" dirty="0">
                <a:solidFill>
                  <a:schemeClr val="bg1"/>
                </a:solidFill>
                <a:latin typeface="+mj-lt"/>
              </a:rPr>
              <a:t>Last ned SAP </a:t>
            </a:r>
            <a:r>
              <a:rPr lang="nb-NO" sz="900" dirty="0" err="1">
                <a:solidFill>
                  <a:schemeClr val="bg1"/>
                </a:solidFill>
                <a:latin typeface="+mj-lt"/>
              </a:rPr>
              <a:t>Concur</a:t>
            </a:r>
            <a:r>
              <a:rPr lang="nb-NO" sz="900" dirty="0">
                <a:solidFill>
                  <a:schemeClr val="bg1"/>
                </a:solidFill>
                <a:latin typeface="+mj-lt"/>
              </a:rPr>
              <a:t>, og velg SSO-pålogging med firmakode: JJ5YJD</a:t>
            </a:r>
            <a:endParaRPr lang="nb-NO" sz="14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endParaRPr lang="nb-NO" sz="14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endParaRPr lang="nb-NO" sz="1400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r>
              <a:rPr lang="nb-NO" sz="1400" dirty="0">
                <a:solidFill>
                  <a:schemeClr val="bg1"/>
                </a:solidFill>
                <a:latin typeface="+mj-lt"/>
              </a:rPr>
              <a:t>Forenkling av kjøregodtgjørelse med Google </a:t>
            </a:r>
            <a:r>
              <a:rPr lang="nb-NO" sz="1400" dirty="0" err="1">
                <a:solidFill>
                  <a:schemeClr val="bg1"/>
                </a:solidFill>
                <a:latin typeface="+mj-lt"/>
              </a:rPr>
              <a:t>Maps</a:t>
            </a:r>
            <a:endParaRPr lang="nb-NO" sz="900" dirty="0">
              <a:solidFill>
                <a:schemeClr val="bg1"/>
              </a:solidFill>
              <a:latin typeface="+mj-lt"/>
            </a:endParaRPr>
          </a:p>
          <a:p>
            <a:pPr lvl="1">
              <a:lnSpc>
                <a:spcPct val="100000"/>
              </a:lnSpc>
              <a:buClr>
                <a:schemeClr val="accent3"/>
              </a:buClr>
              <a:buFont typeface="Wingdings" panose="05000000000000000000" pitchFamily="2" charset="2"/>
              <a:buChar char=""/>
            </a:pPr>
            <a:r>
              <a:rPr lang="nb-NO" sz="900" dirty="0">
                <a:solidFill>
                  <a:schemeClr val="bg1"/>
                </a:solidFill>
                <a:latin typeface="+mj-lt"/>
              </a:rPr>
              <a:t>Husk å registrere Privatbil under Profilinnstillinger før registrering av kjøring</a:t>
            </a:r>
          </a:p>
        </p:txBody>
      </p:sp>
      <p:pic>
        <p:nvPicPr>
          <p:cNvPr id="7" name="Picture 4" descr="Image result for sap concur">
            <a:extLst>
              <a:ext uri="{FF2B5EF4-FFF2-40B4-BE49-F238E27FC236}">
                <a16:creationId xmlns:a16="http://schemas.microsoft.com/office/drawing/2014/main" id="{5D9007C1-3A3E-45AE-8323-C432D96F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75" y="3259926"/>
            <a:ext cx="1908708" cy="33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6FF3E085-F62C-4FA5-96DA-BA4E960EA5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30" y="1169894"/>
            <a:ext cx="2278386" cy="1518924"/>
          </a:xfrm>
          <a:prstGeom prst="rect">
            <a:avLst/>
          </a:prstGeom>
        </p:spPr>
      </p:pic>
      <p:pic>
        <p:nvPicPr>
          <p:cNvPr id="19" name="Grafikk 18" descr="Bil">
            <a:extLst>
              <a:ext uri="{FF2B5EF4-FFF2-40B4-BE49-F238E27FC236}">
                <a16:creationId xmlns:a16="http://schemas.microsoft.com/office/drawing/2014/main" id="{67D3C3B6-5446-4EC2-872E-A635482E0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89997" y="3426982"/>
            <a:ext cx="692051" cy="692051"/>
          </a:xfrm>
          <a:prstGeom prst="rect">
            <a:avLst/>
          </a:prstGeom>
        </p:spPr>
      </p:pic>
      <p:pic>
        <p:nvPicPr>
          <p:cNvPr id="21" name="Grafikk 20" descr="Binders">
            <a:extLst>
              <a:ext uri="{FF2B5EF4-FFF2-40B4-BE49-F238E27FC236}">
                <a16:creationId xmlns:a16="http://schemas.microsoft.com/office/drawing/2014/main" id="{311B21F4-E732-44EB-BF3A-CC9221E463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7365" y="1796705"/>
            <a:ext cx="692051" cy="692051"/>
          </a:xfrm>
          <a:prstGeom prst="rect">
            <a:avLst/>
          </a:prstGeom>
        </p:spPr>
      </p:pic>
      <p:pic>
        <p:nvPicPr>
          <p:cNvPr id="23" name="Grafikk 22" descr="Datamaskin">
            <a:extLst>
              <a:ext uri="{FF2B5EF4-FFF2-40B4-BE49-F238E27FC236}">
                <a16:creationId xmlns:a16="http://schemas.microsoft.com/office/drawing/2014/main" id="{99667563-E4BD-441B-ABCE-7935C858B8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47864" y="2531997"/>
            <a:ext cx="692051" cy="692051"/>
          </a:xfrm>
          <a:prstGeom prst="rect">
            <a:avLst/>
          </a:prstGeom>
        </p:spPr>
      </p:pic>
      <p:sp>
        <p:nvSpPr>
          <p:cNvPr id="24" name="Bue 23">
            <a:extLst>
              <a:ext uri="{FF2B5EF4-FFF2-40B4-BE49-F238E27FC236}">
                <a16:creationId xmlns:a16="http://schemas.microsoft.com/office/drawing/2014/main" id="{BC4FC436-6F45-4D91-B646-F83227F6569F}"/>
              </a:ext>
            </a:extLst>
          </p:cNvPr>
          <p:cNvSpPr/>
          <p:nvPr/>
        </p:nvSpPr>
        <p:spPr>
          <a:xfrm flipH="1">
            <a:off x="5025762" y="1376346"/>
            <a:ext cx="1340661" cy="624206"/>
          </a:xfrm>
          <a:prstGeom prst="arc">
            <a:avLst>
              <a:gd name="adj1" fmla="val 16200000"/>
              <a:gd name="adj2" fmla="val 20535320"/>
            </a:avLst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10235A1-850E-4FED-8CB6-2114A23600D8}"/>
              </a:ext>
            </a:extLst>
          </p:cNvPr>
          <p:cNvSpPr/>
          <p:nvPr/>
        </p:nvSpPr>
        <p:spPr>
          <a:xfrm rot="-1380000">
            <a:off x="2008060" y="65960"/>
            <a:ext cx="1404000" cy="140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b="1" dirty="0">
                <a:solidFill>
                  <a:schemeClr val="tx2"/>
                </a:solidFill>
                <a:latin typeface="Ink Free" panose="03080402000500000000" pitchFamily="66" charset="0"/>
              </a:rPr>
              <a:t>Endelig her</a:t>
            </a:r>
          </a:p>
        </p:txBody>
      </p:sp>
    </p:spTree>
    <p:extLst>
      <p:ext uri="{BB962C8B-B14F-4D97-AF65-F5344CB8AC3E}">
        <p14:creationId xmlns:p14="http://schemas.microsoft.com/office/powerpoint/2010/main" val="2534627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683568" y="2268545"/>
            <a:ext cx="2664296" cy="1038457"/>
          </a:xfrm>
        </p:spPr>
        <p:txBody>
          <a:bodyPr/>
          <a:lstStyle/>
          <a:p>
            <a:r>
              <a:rPr lang="nb-NO" dirty="0"/>
              <a:t>Takk for oppmerksomheten</a:t>
            </a:r>
          </a:p>
        </p:txBody>
      </p:sp>
    </p:spTree>
    <p:extLst>
      <p:ext uri="{BB962C8B-B14F-4D97-AF65-F5344CB8AC3E}">
        <p14:creationId xmlns:p14="http://schemas.microsoft.com/office/powerpoint/2010/main" val="1788661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GData">
  <a:themeElements>
    <a:clrScheme name="Egendefinert 1">
      <a:dk1>
        <a:srgbClr val="00005A"/>
      </a:dk1>
      <a:lt1>
        <a:sysClr val="window" lastClr="FFFFFF"/>
      </a:lt1>
      <a:dk2>
        <a:srgbClr val="333333"/>
      </a:dk2>
      <a:lt2>
        <a:srgbClr val="A1DEE9"/>
      </a:lt2>
      <a:accent1>
        <a:srgbClr val="009FE9"/>
      </a:accent1>
      <a:accent2>
        <a:srgbClr val="E98300"/>
      </a:accent2>
      <a:accent3>
        <a:srgbClr val="B6BF00"/>
      </a:accent3>
      <a:accent4>
        <a:srgbClr val="A1DEE9"/>
      </a:accent4>
      <a:accent5>
        <a:srgbClr val="00005A"/>
      </a:accent5>
      <a:accent6>
        <a:srgbClr val="B93230"/>
      </a:accent6>
      <a:hlink>
        <a:srgbClr val="009FE9"/>
      </a:hlink>
      <a:folHlink>
        <a:srgbClr val="E98300"/>
      </a:folHlink>
    </a:clrScheme>
    <a:fontScheme name="Santan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G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b" anchorCtr="0">
        <a:spAutoFit/>
      </a:bodyPr>
      <a:lstStyle>
        <a:defPPr>
          <a:defRPr sz="1800" b="1" i="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GD mal" id="{2B62F5AC-9060-41B9-94B3-AB2C2BC556F9}" vid="{22AD3C4C-4C69-43C2-92E6-DD5CA3F23234}"/>
    </a:ext>
  </a:extLst>
</a:theme>
</file>

<file path=ppt/theme/theme2.xml><?xml version="1.0" encoding="utf-8"?>
<a:theme xmlns:a="http://schemas.openxmlformats.org/drawingml/2006/main" name="NorgesGruppen_pptmal_uten_bakgrunnsbilder_Final">
  <a:themeElements>
    <a:clrScheme name="Egendefinert 1">
      <a:dk1>
        <a:srgbClr val="031E2F"/>
      </a:dk1>
      <a:lt1>
        <a:sysClr val="window" lastClr="FFFFFF"/>
      </a:lt1>
      <a:dk2>
        <a:srgbClr val="031E2F"/>
      </a:dk2>
      <a:lt2>
        <a:srgbClr val="A1DEE9"/>
      </a:lt2>
      <a:accent1>
        <a:srgbClr val="00005A"/>
      </a:accent1>
      <a:accent2>
        <a:srgbClr val="717174"/>
      </a:accent2>
      <a:accent3>
        <a:srgbClr val="031E2F"/>
      </a:accent3>
      <a:accent4>
        <a:srgbClr val="009FDA"/>
      </a:accent4>
      <a:accent5>
        <a:srgbClr val="E98300"/>
      </a:accent5>
      <a:accent6>
        <a:srgbClr val="275937"/>
      </a:accent6>
      <a:hlink>
        <a:srgbClr val="009FE9"/>
      </a:hlink>
      <a:folHlink>
        <a:srgbClr val="E98300"/>
      </a:folHlink>
    </a:clrScheme>
    <a:fontScheme name="Santan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G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Grønn">
      <a:srgbClr val="B6BF00"/>
    </a:custClr>
    <a:custClr name="Burgunder">
      <a:srgbClr val="6E273D"/>
    </a:custClr>
  </a:custClrLst>
  <a:extLst>
    <a:ext uri="{05A4C25C-085E-4340-85A3-A5531E510DB2}">
      <thm15:themeFamily xmlns:thm15="http://schemas.microsoft.com/office/thememl/2012/main" name="Powerpointmal_NorgesGruppen.potx" id="{C1D9237C-9D1E-44EB-81DC-958E83EDCD86}" vid="{1545C0A1-180B-4565-8097-1B2381ABCEAF}"/>
    </a:ext>
  </a:extLst>
</a:theme>
</file>

<file path=ppt/theme/theme3.xml><?xml version="1.0" encoding="utf-8"?>
<a:theme xmlns:a="http://schemas.openxmlformats.org/drawingml/2006/main" name="norgesgruppen">
  <a:themeElements>
    <a:clrScheme name="Egendefinert 1">
      <a:dk1>
        <a:srgbClr val="00005A"/>
      </a:dk1>
      <a:lt1>
        <a:sysClr val="window" lastClr="FFFFFF"/>
      </a:lt1>
      <a:dk2>
        <a:srgbClr val="333333"/>
      </a:dk2>
      <a:lt2>
        <a:srgbClr val="A1DEE9"/>
      </a:lt2>
      <a:accent1>
        <a:srgbClr val="009FE9"/>
      </a:accent1>
      <a:accent2>
        <a:srgbClr val="E98300"/>
      </a:accent2>
      <a:accent3>
        <a:srgbClr val="B6BF00"/>
      </a:accent3>
      <a:accent4>
        <a:srgbClr val="A1DEE9"/>
      </a:accent4>
      <a:accent5>
        <a:srgbClr val="00005A"/>
      </a:accent5>
      <a:accent6>
        <a:srgbClr val="B93230"/>
      </a:accent6>
      <a:hlink>
        <a:srgbClr val="009FE9"/>
      </a:hlink>
      <a:folHlink>
        <a:srgbClr val="E98300"/>
      </a:folHlink>
    </a:clrScheme>
    <a:fontScheme name="Santan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G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norgesgruppen">
  <a:themeElements>
    <a:clrScheme name="Egendefinert 1">
      <a:dk1>
        <a:srgbClr val="00005A"/>
      </a:dk1>
      <a:lt1>
        <a:sysClr val="window" lastClr="FFFFFF"/>
      </a:lt1>
      <a:dk2>
        <a:srgbClr val="333333"/>
      </a:dk2>
      <a:lt2>
        <a:srgbClr val="A1DEE9"/>
      </a:lt2>
      <a:accent1>
        <a:srgbClr val="009FE9"/>
      </a:accent1>
      <a:accent2>
        <a:srgbClr val="E98300"/>
      </a:accent2>
      <a:accent3>
        <a:srgbClr val="B6BF00"/>
      </a:accent3>
      <a:accent4>
        <a:srgbClr val="A1DEE9"/>
      </a:accent4>
      <a:accent5>
        <a:srgbClr val="00005A"/>
      </a:accent5>
      <a:accent6>
        <a:srgbClr val="B93230"/>
      </a:accent6>
      <a:hlink>
        <a:srgbClr val="009FE9"/>
      </a:hlink>
      <a:folHlink>
        <a:srgbClr val="E98300"/>
      </a:folHlink>
    </a:clrScheme>
    <a:fontScheme name="Santand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NG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/>
      <a:bodyPr rtlCol="0" anchor="ctr"/>
      <a:lstStyle>
        <a:defPPr algn="ctr">
          <a:defRPr sz="16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4C5576DE6F5824A963583816618E991" ma:contentTypeVersion="0" ma:contentTypeDescription="Opprett et nytt dokument." ma:contentTypeScope="" ma:versionID="3c0d52fcf62975c26a986cd11e89de2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b3cfffff4f9055389d82641a0572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1E61B1-2FE1-4FC5-A799-2CDB8804293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6EA7C25-CC4A-423A-8291-1F962ED30A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08B3588-B65B-4E03-B8B2-845A5425EE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4000</TotalTime>
  <Words>345</Words>
  <Application>Microsoft Office PowerPoint</Application>
  <PresentationFormat>Skjermfremvisning (16:9)</PresentationFormat>
  <Paragraphs>70</Paragraphs>
  <Slides>9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4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20" baseType="lpstr">
      <vt:lpstr>Arial</vt:lpstr>
      <vt:lpstr>Calibri</vt:lpstr>
      <vt:lpstr>Georgia</vt:lpstr>
      <vt:lpstr>Ink Free</vt:lpstr>
      <vt:lpstr>Wingdings</vt:lpstr>
      <vt:lpstr>Wingdings 3</vt:lpstr>
      <vt:lpstr>NGData</vt:lpstr>
      <vt:lpstr>NorgesGruppen_pptmal_uten_bakgrunnsbilder_Final</vt:lpstr>
      <vt:lpstr>norgesgruppen</vt:lpstr>
      <vt:lpstr>norgesgruppen</vt:lpstr>
      <vt:lpstr>think-cell Slide</vt:lpstr>
      <vt:lpstr>PowerPoint-presentasjon</vt:lpstr>
      <vt:lpstr>Hvorfor NorgesGruppen valgte Concur</vt:lpstr>
      <vt:lpstr>PowerPoint-presentasjon</vt:lpstr>
      <vt:lpstr>PowerPoint-presentasjon</vt:lpstr>
      <vt:lpstr>Hva hadde vi?</vt:lpstr>
      <vt:lpstr>Hva ville vi oppnå?</vt:lpstr>
      <vt:lpstr>Hvorfor valgte vi Concur Expense?</vt:lpstr>
      <vt:lpstr>NorgesGruppens nye reise- og refusjonsløsning</vt:lpstr>
      <vt:lpstr>Takk for oppmerksomheten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Christine Løvland</dc:creator>
  <cp:lastModifiedBy>Hege K. Sagsveen Ekren</cp:lastModifiedBy>
  <cp:revision>1</cp:revision>
  <cp:lastPrinted>2016-04-01T07:02:34Z</cp:lastPrinted>
  <dcterms:created xsi:type="dcterms:W3CDTF">2017-05-29T10:40:49Z</dcterms:created>
  <dcterms:modified xsi:type="dcterms:W3CDTF">2019-10-16T12:12:19Z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0x01010094C5576DE6F5824A963583816618E991</vt:lpwstr>
  </property>
</Properties>
</file>