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7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8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48"/>
  </p:notesMasterIdLst>
  <p:handoutMasterIdLst>
    <p:handoutMasterId r:id="rId49"/>
  </p:handoutMasterIdLst>
  <p:sldIdLst>
    <p:sldId id="261" r:id="rId6"/>
    <p:sldId id="603" r:id="rId7"/>
    <p:sldId id="297" r:id="rId8"/>
    <p:sldId id="604" r:id="rId9"/>
    <p:sldId id="279" r:id="rId10"/>
    <p:sldId id="265" r:id="rId11"/>
    <p:sldId id="267" r:id="rId12"/>
    <p:sldId id="586" r:id="rId13"/>
    <p:sldId id="299" r:id="rId14"/>
    <p:sldId id="605" r:id="rId15"/>
    <p:sldId id="300" r:id="rId16"/>
    <p:sldId id="305" r:id="rId17"/>
    <p:sldId id="306" r:id="rId18"/>
    <p:sldId id="307" r:id="rId19"/>
    <p:sldId id="607" r:id="rId20"/>
    <p:sldId id="489" r:id="rId21"/>
    <p:sldId id="525" r:id="rId22"/>
    <p:sldId id="342" r:id="rId23"/>
    <p:sldId id="349" r:id="rId24"/>
    <p:sldId id="540" r:id="rId25"/>
    <p:sldId id="364" r:id="rId26"/>
    <p:sldId id="367" r:id="rId27"/>
    <p:sldId id="456" r:id="rId28"/>
    <p:sldId id="502" r:id="rId29"/>
    <p:sldId id="608" r:id="rId30"/>
    <p:sldId id="582" r:id="rId31"/>
    <p:sldId id="592" r:id="rId32"/>
    <p:sldId id="585" r:id="rId33"/>
    <p:sldId id="598" r:id="rId34"/>
    <p:sldId id="595" r:id="rId35"/>
    <p:sldId id="594" r:id="rId36"/>
    <p:sldId id="271" r:id="rId37"/>
    <p:sldId id="596" r:id="rId38"/>
    <p:sldId id="262" r:id="rId39"/>
    <p:sldId id="599" r:id="rId40"/>
    <p:sldId id="597" r:id="rId41"/>
    <p:sldId id="606" r:id="rId42"/>
    <p:sldId id="601" r:id="rId43"/>
    <p:sldId id="280" r:id="rId44"/>
    <p:sldId id="602" r:id="rId45"/>
    <p:sldId id="301" r:id="rId46"/>
    <p:sldId id="295" r:id="rId47"/>
  </p:sldIdLst>
  <p:sldSz cx="9144000" cy="5715000" type="screen16x10"/>
  <p:notesSz cx="6858000" cy="9144000"/>
  <p:custDataLst>
    <p:tags r:id="rId5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5">
          <p15:clr>
            <a:srgbClr val="A4A3A4"/>
          </p15:clr>
        </p15:guide>
        <p15:guide id="2" orient="horz" pos="565">
          <p15:clr>
            <a:srgbClr val="A4A3A4"/>
          </p15:clr>
        </p15:guide>
        <p15:guide id="3" orient="horz" pos="2183">
          <p15:clr>
            <a:srgbClr val="A4A3A4"/>
          </p15:clr>
        </p15:guide>
        <p15:guide id="4" pos="5486">
          <p15:clr>
            <a:srgbClr val="A4A3A4"/>
          </p15:clr>
        </p15:guide>
        <p15:guide id="5" pos="274">
          <p15:clr>
            <a:srgbClr val="A4A3A4"/>
          </p15:clr>
        </p15:guide>
        <p15:guide id="6" pos="47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32437" initials="i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95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89" autoAdjust="0"/>
    <p:restoredTop sz="95992" autoAdjust="0"/>
  </p:normalViewPr>
  <p:slideViewPr>
    <p:cSldViewPr snapToGrid="0" snapToObjects="1" showGuides="1">
      <p:cViewPr varScale="1">
        <p:scale>
          <a:sx n="147" d="100"/>
          <a:sy n="147" d="100"/>
        </p:scale>
        <p:origin x="798" y="108"/>
      </p:cViewPr>
      <p:guideLst>
        <p:guide orient="horz" pos="3385"/>
        <p:guide orient="horz" pos="565"/>
        <p:guide orient="horz" pos="2183"/>
        <p:guide pos="5486"/>
        <p:guide pos="274"/>
        <p:guide pos="47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36" d="100"/>
          <a:sy n="136" d="100"/>
        </p:scale>
        <p:origin x="-465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sz="10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CA2CB-6339-4543-ADFD-8B03086E862B}" type="datetimeFigureOut">
              <a:rPr lang="nb-NO" sz="1000" smtClean="0"/>
              <a:pPr/>
              <a:t>17.06.2019</a:t>
            </a:fld>
            <a:endParaRPr lang="nb-NO" sz="10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sz="1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A19A6-3B51-4749-8262-104C6DE8CA64}" type="slidenum">
              <a:rPr lang="nb-NO" sz="1000" smtClean="0"/>
              <a:pPr/>
              <a:t>‹#›</a:t>
            </a:fld>
            <a:endParaRPr lang="nb-NO" sz="1000"/>
          </a:p>
        </p:txBody>
      </p:sp>
    </p:spTree>
    <p:extLst>
      <p:ext uri="{BB962C8B-B14F-4D97-AF65-F5344CB8AC3E}">
        <p14:creationId xmlns:p14="http://schemas.microsoft.com/office/powerpoint/2010/main" val="13503983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nb-NO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06AB4B41-2594-914F-982C-E8D1F5D910F0}" type="datetimeFigureOut">
              <a:rPr lang="nb-NO" noProof="0" smtClean="0"/>
              <a:pPr/>
              <a:t>17.06.2019</a:t>
            </a:fld>
            <a:endParaRPr lang="nb-NO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nb-NO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41BEC-07AB-7146-9F1F-70C99F495112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861571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b="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6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 err="1"/>
              <a:t>Text</a:t>
            </a:r>
            <a:endParaRPr lang="nb-NO" b="1" dirty="0"/>
          </a:p>
          <a:p>
            <a:r>
              <a:rPr lang="nb-NO" dirty="0"/>
              <a:t>Stopping</a:t>
            </a:r>
            <a:r>
              <a:rPr lang="nb-NO" baseline="0" dirty="0"/>
              <a:t> </a:t>
            </a:r>
            <a:r>
              <a:rPr lang="nb-NO" baseline="0" dirty="0" err="1"/>
              <a:t>the</a:t>
            </a:r>
            <a:r>
              <a:rPr lang="nb-NO" baseline="0" dirty="0"/>
              <a:t> </a:t>
            </a:r>
            <a:r>
              <a:rPr lang="nb-NO" baseline="0" dirty="0" err="1"/>
              <a:t>financial</a:t>
            </a:r>
            <a:r>
              <a:rPr lang="nb-NO" baseline="0" dirty="0"/>
              <a:t> </a:t>
            </a:r>
            <a:r>
              <a:rPr lang="nb-NO" baseline="0" dirty="0" err="1"/>
              <a:t>leakage</a:t>
            </a:r>
            <a:r>
              <a:rPr lang="nb-NO" baseline="0" dirty="0"/>
              <a:t> is </a:t>
            </a:r>
            <a:r>
              <a:rPr lang="nb-NO" baseline="0" dirty="0" err="1"/>
              <a:t>one</a:t>
            </a:r>
            <a:r>
              <a:rPr lang="nb-NO" baseline="0" dirty="0"/>
              <a:t> </a:t>
            </a:r>
            <a:r>
              <a:rPr lang="nb-NO" baseline="0" dirty="0" err="1"/>
              <a:t>reason</a:t>
            </a:r>
            <a:r>
              <a:rPr lang="nb-NO" baseline="0" dirty="0"/>
              <a:t> </a:t>
            </a:r>
            <a:r>
              <a:rPr lang="nb-NO" baseline="0" dirty="0" err="1"/>
              <a:t>why</a:t>
            </a:r>
            <a:r>
              <a:rPr lang="nb-NO" baseline="0" dirty="0"/>
              <a:t> </a:t>
            </a:r>
            <a:r>
              <a:rPr lang="nb-NO" baseline="0" dirty="0" err="1"/>
              <a:t>the</a:t>
            </a:r>
            <a:r>
              <a:rPr lang="nb-NO" baseline="0" dirty="0"/>
              <a:t> P2P </a:t>
            </a:r>
            <a:r>
              <a:rPr lang="nb-NO" baseline="0" dirty="0" err="1"/>
              <a:t>project</a:t>
            </a:r>
            <a:r>
              <a:rPr lang="nb-NO" baseline="0" dirty="0"/>
              <a:t> </a:t>
            </a:r>
            <a:r>
              <a:rPr lang="nb-NO" baseline="0" dirty="0" err="1"/>
              <a:t>was</a:t>
            </a:r>
            <a:r>
              <a:rPr lang="nb-NO" baseline="0" dirty="0"/>
              <a:t> </a:t>
            </a:r>
            <a:r>
              <a:rPr lang="nb-NO" baseline="0" dirty="0" err="1"/>
              <a:t>started</a:t>
            </a:r>
            <a:r>
              <a:rPr lang="nb-NO" baseline="0" dirty="0"/>
              <a:t>. The </a:t>
            </a:r>
            <a:r>
              <a:rPr lang="nb-NO" baseline="0" dirty="0" err="1"/>
              <a:t>mandate</a:t>
            </a:r>
            <a:r>
              <a:rPr lang="nb-NO" baseline="0" dirty="0"/>
              <a:t> </a:t>
            </a:r>
            <a:r>
              <a:rPr lang="nb-NO" baseline="0" dirty="0" err="1"/>
              <a:t>of</a:t>
            </a:r>
            <a:r>
              <a:rPr lang="nb-NO" baseline="0" dirty="0"/>
              <a:t> </a:t>
            </a:r>
            <a:r>
              <a:rPr lang="nb-NO" baseline="0" dirty="0" err="1"/>
              <a:t>the</a:t>
            </a:r>
            <a:r>
              <a:rPr lang="nb-NO" baseline="0" dirty="0"/>
              <a:t> </a:t>
            </a:r>
            <a:r>
              <a:rPr lang="nb-NO" baseline="0" dirty="0" err="1"/>
              <a:t>project</a:t>
            </a:r>
            <a:r>
              <a:rPr lang="nb-NO" baseline="0" dirty="0"/>
              <a:t> is in </a:t>
            </a:r>
            <a:r>
              <a:rPr lang="nb-NO" baseline="0" dirty="0" err="1"/>
              <a:t>fact</a:t>
            </a:r>
            <a:r>
              <a:rPr lang="nb-NO" baseline="0" dirty="0"/>
              <a:t> </a:t>
            </a:r>
            <a:r>
              <a:rPr lang="nb-NO" baseline="0" dirty="0" err="1"/>
              <a:t>threefold</a:t>
            </a:r>
            <a:r>
              <a:rPr lang="nb-NO" baseline="0" dirty="0"/>
              <a:t>:</a:t>
            </a:r>
          </a:p>
          <a:p>
            <a:endParaRPr lang="nb-NO" baseline="0" dirty="0"/>
          </a:p>
          <a:p>
            <a:pPr marL="228600" indent="-228600">
              <a:buAutoNum type="arabicPeriod"/>
            </a:pPr>
            <a:r>
              <a:rPr lang="nb-NO" baseline="0" dirty="0"/>
              <a:t>Save </a:t>
            </a:r>
            <a:r>
              <a:rPr lang="nb-NO" baseline="0" dirty="0" err="1"/>
              <a:t>money</a:t>
            </a:r>
            <a:r>
              <a:rPr lang="nb-NO" baseline="0" dirty="0"/>
              <a:t> by </a:t>
            </a:r>
            <a:r>
              <a:rPr lang="nb-NO" baseline="0" dirty="0" err="1"/>
              <a:t>increasing</a:t>
            </a:r>
            <a:r>
              <a:rPr lang="nb-NO" baseline="0" dirty="0"/>
              <a:t> </a:t>
            </a:r>
            <a:r>
              <a:rPr lang="nb-NO" baseline="0" dirty="0" err="1"/>
              <a:t>control</a:t>
            </a:r>
            <a:r>
              <a:rPr lang="nb-NO" baseline="0" dirty="0"/>
              <a:t> (stop </a:t>
            </a:r>
            <a:r>
              <a:rPr lang="nb-NO" baseline="0" dirty="0" err="1"/>
              <a:t>the</a:t>
            </a:r>
            <a:r>
              <a:rPr lang="nb-NO" baseline="0" dirty="0"/>
              <a:t> </a:t>
            </a:r>
            <a:r>
              <a:rPr lang="nb-NO" baseline="0" dirty="0" err="1"/>
              <a:t>leak</a:t>
            </a:r>
            <a:r>
              <a:rPr lang="nb-NO" baseline="0" dirty="0"/>
              <a:t>)</a:t>
            </a:r>
          </a:p>
          <a:p>
            <a:pPr marL="228600" indent="-228600">
              <a:buAutoNum type="arabicPeriod"/>
            </a:pPr>
            <a:r>
              <a:rPr lang="nb-NO" baseline="0" dirty="0" err="1"/>
              <a:t>Increase</a:t>
            </a:r>
            <a:r>
              <a:rPr lang="nb-NO" baseline="0" dirty="0"/>
              <a:t> </a:t>
            </a:r>
            <a:r>
              <a:rPr lang="nb-NO" baseline="0" dirty="0" err="1"/>
              <a:t>process</a:t>
            </a:r>
            <a:r>
              <a:rPr lang="nb-NO" baseline="0" dirty="0"/>
              <a:t> </a:t>
            </a:r>
            <a:r>
              <a:rPr lang="nb-NO" baseline="0" dirty="0" err="1"/>
              <a:t>efficiency</a:t>
            </a:r>
            <a:r>
              <a:rPr lang="nb-NO" baseline="0" dirty="0"/>
              <a:t> by </a:t>
            </a:r>
            <a:r>
              <a:rPr lang="nb-NO" baseline="0" dirty="0" err="1"/>
              <a:t>automating</a:t>
            </a:r>
            <a:r>
              <a:rPr lang="nb-NO" baseline="0" dirty="0"/>
              <a:t> </a:t>
            </a:r>
            <a:r>
              <a:rPr lang="nb-NO" baseline="0" dirty="0" err="1"/>
              <a:t>wherever</a:t>
            </a:r>
            <a:r>
              <a:rPr lang="nb-NO" baseline="0" dirty="0"/>
              <a:t> </a:t>
            </a:r>
            <a:r>
              <a:rPr lang="nb-NO" baseline="0" dirty="0" err="1"/>
              <a:t>possible</a:t>
            </a:r>
            <a:endParaRPr lang="nb-NO" baseline="0" dirty="0"/>
          </a:p>
          <a:p>
            <a:pPr marL="228600" indent="-228600">
              <a:buAutoNum type="arabicPeriod"/>
            </a:pPr>
            <a:r>
              <a:rPr lang="nb-NO" baseline="0" dirty="0" err="1"/>
              <a:t>Reduce</a:t>
            </a:r>
            <a:r>
              <a:rPr lang="nb-NO" baseline="0" dirty="0"/>
              <a:t> </a:t>
            </a:r>
            <a:r>
              <a:rPr lang="nb-NO" baseline="0" dirty="0" err="1"/>
              <a:t>the</a:t>
            </a:r>
            <a:r>
              <a:rPr lang="nb-NO" baseline="0" dirty="0"/>
              <a:t> risk for </a:t>
            </a:r>
            <a:r>
              <a:rPr lang="nb-NO" baseline="0" dirty="0" err="1"/>
              <a:t>fraud</a:t>
            </a:r>
            <a:r>
              <a:rPr lang="nb-NO" baseline="0" dirty="0"/>
              <a:t> and </a:t>
            </a:r>
            <a:r>
              <a:rPr lang="nb-NO" baseline="0" dirty="0" err="1"/>
              <a:t>corruption</a:t>
            </a:r>
            <a:r>
              <a:rPr lang="nb-NO" baseline="0" dirty="0"/>
              <a:t> by </a:t>
            </a:r>
            <a:r>
              <a:rPr lang="nb-NO" baseline="0" dirty="0" err="1"/>
              <a:t>introducing</a:t>
            </a:r>
            <a:r>
              <a:rPr lang="nb-NO" baseline="0" dirty="0"/>
              <a:t> 3-way-match. (</a:t>
            </a:r>
            <a:r>
              <a:rPr lang="nb-NO" baseline="0" dirty="0" err="1"/>
              <a:t>say</a:t>
            </a:r>
            <a:r>
              <a:rPr lang="nb-NO" baseline="0" dirty="0"/>
              <a:t> </a:t>
            </a:r>
            <a:r>
              <a:rPr lang="nb-NO" baseline="0" dirty="0" err="1"/>
              <a:t>that</a:t>
            </a:r>
            <a:r>
              <a:rPr lang="nb-NO" baseline="0" dirty="0"/>
              <a:t> </a:t>
            </a:r>
            <a:r>
              <a:rPr lang="nb-NO" baseline="0" dirty="0" err="1"/>
              <a:t>this</a:t>
            </a:r>
            <a:r>
              <a:rPr lang="nb-NO" baseline="0" dirty="0"/>
              <a:t> </a:t>
            </a:r>
            <a:r>
              <a:rPr lang="nb-NO" baseline="0" dirty="0" err="1"/>
              <a:t>was</a:t>
            </a:r>
            <a:r>
              <a:rPr lang="nb-NO" baseline="0" dirty="0"/>
              <a:t> a </a:t>
            </a:r>
            <a:r>
              <a:rPr lang="nb-NO" baseline="0" dirty="0" err="1"/>
              <a:t>finding</a:t>
            </a:r>
            <a:r>
              <a:rPr lang="nb-NO" baseline="0" dirty="0"/>
              <a:t> from FRA </a:t>
            </a:r>
            <a:r>
              <a:rPr lang="nb-NO" baseline="0" dirty="0" err="1"/>
              <a:t>project</a:t>
            </a:r>
            <a:r>
              <a:rPr lang="nb-NO" baseline="0" dirty="0"/>
              <a:t>).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(I </a:t>
            </a:r>
            <a:r>
              <a:rPr lang="nb-NO" dirty="0" err="1"/>
              <a:t>will</a:t>
            </a:r>
            <a:r>
              <a:rPr lang="nb-NO" baseline="0" dirty="0"/>
              <a:t> </a:t>
            </a:r>
            <a:r>
              <a:rPr lang="nb-NO" baseline="0" dirty="0" err="1"/>
              <a:t>get</a:t>
            </a:r>
            <a:r>
              <a:rPr lang="nb-NO" baseline="0" dirty="0"/>
              <a:t> to </a:t>
            </a:r>
            <a:r>
              <a:rPr lang="nb-NO" baseline="0" dirty="0" err="1"/>
              <a:t>the</a:t>
            </a:r>
            <a:r>
              <a:rPr lang="nb-NO" baseline="0" dirty="0"/>
              <a:t> </a:t>
            </a:r>
            <a:r>
              <a:rPr lang="nb-NO" baseline="0" dirty="0" err="1"/>
              <a:t>deliverables</a:t>
            </a:r>
            <a:r>
              <a:rPr lang="nb-NO" baseline="0" dirty="0"/>
              <a:t> in a moment)</a:t>
            </a:r>
            <a:endParaRPr lang="nb-NO" dirty="0"/>
          </a:p>
          <a:p>
            <a:r>
              <a:rPr lang="nb-NO" dirty="0"/>
              <a:t>_____________________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-</a:t>
            </a:r>
            <a:r>
              <a:rPr lang="nb-NO" dirty="0" err="1"/>
              <a:t>Fraud</a:t>
            </a:r>
            <a:r>
              <a:rPr lang="nb-NO" dirty="0"/>
              <a:t> and</a:t>
            </a:r>
            <a:r>
              <a:rPr lang="nb-NO" baseline="0" dirty="0"/>
              <a:t> </a:t>
            </a:r>
            <a:r>
              <a:rPr lang="nb-NO" baseline="0" dirty="0" err="1"/>
              <a:t>corruption</a:t>
            </a:r>
            <a:r>
              <a:rPr lang="nb-NO" baseline="0" dirty="0"/>
              <a:t> </a:t>
            </a:r>
            <a:r>
              <a:rPr lang="nb-NO" baseline="0" dirty="0" err="1"/>
              <a:t>prevention</a:t>
            </a:r>
            <a:r>
              <a:rPr lang="nb-NO" baseline="0" dirty="0"/>
              <a:t> </a:t>
            </a:r>
            <a:r>
              <a:rPr lang="nb-NO" baseline="0" dirty="0" err="1"/>
              <a:t>project</a:t>
            </a:r>
            <a:endParaRPr lang="nb-NO" baseline="0" dirty="0"/>
          </a:p>
          <a:p>
            <a:r>
              <a:rPr lang="nb-NO" baseline="0" dirty="0"/>
              <a:t>FRA</a:t>
            </a:r>
            <a:r>
              <a:rPr lang="en-US" baseline="0" dirty="0"/>
              <a:t> – </a:t>
            </a:r>
            <a:r>
              <a:rPr lang="en-US" baseline="0" dirty="0" err="1"/>
              <a:t>prosject</a:t>
            </a:r>
            <a:endParaRPr lang="en-US" baseline="0" dirty="0"/>
          </a:p>
          <a:p>
            <a:r>
              <a:rPr lang="nb-NO" baseline="0" dirty="0"/>
              <a:t>Controlling</a:t>
            </a:r>
          </a:p>
          <a:p>
            <a:r>
              <a:rPr lang="nb-NO" baseline="0" dirty="0"/>
              <a:t>Project Delivery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0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noProof="0" dirty="0"/>
              <a:t>Text as before</a:t>
            </a:r>
          </a:p>
          <a:p>
            <a:endParaRPr lang="en-GB" noProof="0" dirty="0"/>
          </a:p>
          <a:p>
            <a:r>
              <a:rPr lang="en-GB" noProof="0" dirty="0"/>
              <a:t>We have found</a:t>
            </a:r>
            <a:r>
              <a:rPr lang="en-GB" baseline="0" noProof="0" dirty="0"/>
              <a:t> several examples of financial leakage at Statkraft.</a:t>
            </a:r>
          </a:p>
          <a:p>
            <a:r>
              <a:rPr lang="en-GB" baseline="0" noProof="0" dirty="0"/>
              <a:t>1.</a:t>
            </a:r>
          </a:p>
          <a:p>
            <a:r>
              <a:rPr lang="en-GB" baseline="0" noProof="0" dirty="0"/>
              <a:t>2.</a:t>
            </a:r>
          </a:p>
          <a:p>
            <a:r>
              <a:rPr lang="en-GB" baseline="0" noProof="0" dirty="0"/>
              <a:t>3.</a:t>
            </a:r>
          </a:p>
          <a:p>
            <a:endParaRPr lang="en-GB" baseline="0" noProof="0" dirty="0"/>
          </a:p>
          <a:p>
            <a:endParaRPr lang="en-GB" baseline="0" noProof="0" dirty="0"/>
          </a:p>
          <a:p>
            <a:r>
              <a:rPr lang="en-GB" baseline="0" noProof="0" dirty="0"/>
              <a:t>Besides our own findings – Advisories and &gt;Statoil has  the same findings in their work </a:t>
            </a:r>
          </a:p>
          <a:p>
            <a:endParaRPr lang="en-GB" baseline="0" noProof="0" dirty="0"/>
          </a:p>
          <a:p>
            <a:r>
              <a:rPr lang="en-GB" baseline="0" noProof="0" dirty="0"/>
              <a:t>So</a:t>
            </a:r>
          </a:p>
          <a:p>
            <a:endParaRPr lang="en-GB" baseline="0" noProof="0" dirty="0"/>
          </a:p>
          <a:p>
            <a:r>
              <a:rPr lang="en-GB" sz="2800" b="1" baseline="0" noProof="0" dirty="0"/>
              <a:t>To get better control of the  P2P process in Statkraft we have proposed a P2P project – In the PIP program ---next</a:t>
            </a:r>
          </a:p>
          <a:p>
            <a:endParaRPr lang="en-GB" sz="2800" b="1" baseline="0" noProof="0" dirty="0"/>
          </a:p>
          <a:p>
            <a:endParaRPr lang="en-GB" baseline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89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42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53242C-31D6-4461-A2A1-8F64DDEB980C}" type="slidenum">
              <a:rPr lang="en-GB" altLang="en-US"/>
              <a:pPr/>
              <a:t>20</a:t>
            </a:fld>
            <a:endParaRPr lang="en-GB" alt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0688" y="744538"/>
            <a:ext cx="5956300" cy="3722687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r>
              <a:rPr lang="en-GB" altLang="en-US" baseline="0" dirty="0" err="1"/>
              <a:t>Jeg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tror</a:t>
            </a:r>
            <a:r>
              <a:rPr lang="en-GB" altLang="en-US" baseline="0" dirty="0"/>
              <a:t> vi </a:t>
            </a:r>
            <a:r>
              <a:rPr lang="en-GB" altLang="en-US" baseline="0" dirty="0" err="1"/>
              <a:t>alle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sammen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er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ganske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så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gode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på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vår</a:t>
            </a:r>
            <a:r>
              <a:rPr lang="en-GB" altLang="en-US" baseline="0" dirty="0"/>
              <a:t> del </a:t>
            </a:r>
            <a:r>
              <a:rPr lang="en-GB" altLang="en-US" baseline="0" dirty="0" err="1"/>
              <a:t>av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prosessen</a:t>
            </a:r>
            <a:r>
              <a:rPr lang="en-GB" altLang="en-US" baseline="0" dirty="0"/>
              <a:t>. Vi </a:t>
            </a:r>
            <a:r>
              <a:rPr lang="en-GB" altLang="en-US" baseline="0" dirty="0" err="1"/>
              <a:t>utfører</a:t>
            </a:r>
            <a:r>
              <a:rPr lang="en-GB" altLang="en-US" baseline="0" dirty="0"/>
              <a:t> den </a:t>
            </a:r>
            <a:r>
              <a:rPr lang="en-GB" altLang="en-US" baseline="0" dirty="0" err="1"/>
              <a:t>stort</a:t>
            </a:r>
            <a:r>
              <a:rPr lang="en-GB" altLang="en-US" baseline="0" dirty="0"/>
              <a:t> sett </a:t>
            </a:r>
            <a:r>
              <a:rPr lang="en-GB" altLang="en-US" baseline="0" dirty="0" err="1"/>
              <a:t>på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måte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som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minimerer</a:t>
            </a:r>
            <a:r>
              <a:rPr lang="en-GB" altLang="en-US" baseline="0" dirty="0"/>
              <a:t> den </a:t>
            </a:r>
            <a:r>
              <a:rPr lang="en-GB" altLang="en-US" baseline="0" dirty="0" err="1"/>
              <a:t>tiden</a:t>
            </a:r>
            <a:r>
              <a:rPr lang="en-GB" altLang="en-US" baseline="0" dirty="0"/>
              <a:t> vi </a:t>
            </a:r>
            <a:r>
              <a:rPr lang="en-GB" altLang="en-US" baseline="0" dirty="0" err="1"/>
              <a:t>trenger</a:t>
            </a:r>
            <a:r>
              <a:rPr lang="en-GB" altLang="en-US" baseline="0" dirty="0"/>
              <a:t> å </a:t>
            </a:r>
            <a:r>
              <a:rPr lang="en-GB" altLang="en-US" baseline="0" dirty="0" err="1"/>
              <a:t>bruke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på</a:t>
            </a:r>
            <a:r>
              <a:rPr lang="en-GB" altLang="en-US" baseline="0" dirty="0"/>
              <a:t> det. </a:t>
            </a:r>
            <a:r>
              <a:rPr lang="en-GB" altLang="en-US" baseline="0" dirty="0" err="1"/>
              <a:t>Målet</a:t>
            </a:r>
            <a:r>
              <a:rPr lang="en-GB" altLang="en-US" baseline="0" dirty="0"/>
              <a:t> for </a:t>
            </a:r>
            <a:r>
              <a:rPr lang="en-GB" altLang="en-US" baseline="0" dirty="0" err="1"/>
              <a:t>det</a:t>
            </a:r>
            <a:r>
              <a:rPr lang="en-GB" altLang="en-US" baseline="0" dirty="0"/>
              <a:t> vi </a:t>
            </a:r>
            <a:r>
              <a:rPr lang="en-GB" altLang="en-US" baseline="0" dirty="0" err="1"/>
              <a:t>gjør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er</a:t>
            </a:r>
            <a:r>
              <a:rPr lang="en-GB" altLang="en-US" baseline="0" dirty="0"/>
              <a:t> å </a:t>
            </a:r>
            <a:r>
              <a:rPr lang="en-GB" altLang="en-US" baseline="0" dirty="0" err="1"/>
              <a:t>få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saken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ut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av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verden</a:t>
            </a:r>
            <a:r>
              <a:rPr lang="en-GB" altLang="en-US" baseline="0" dirty="0"/>
              <a:t>. Vi </a:t>
            </a:r>
            <a:r>
              <a:rPr lang="en-GB" altLang="en-US" baseline="0" dirty="0" err="1"/>
              <a:t>er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eksperter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på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vår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transaksjon</a:t>
            </a:r>
            <a:r>
              <a:rPr lang="en-GB" altLang="en-US" baseline="0" dirty="0"/>
              <a:t>, vet </a:t>
            </a:r>
            <a:r>
              <a:rPr lang="en-GB" altLang="en-US" baseline="0" dirty="0" err="1"/>
              <a:t>hvordan</a:t>
            </a:r>
            <a:r>
              <a:rPr lang="en-GB" altLang="en-US" baseline="0" dirty="0"/>
              <a:t> vi </a:t>
            </a:r>
            <a:r>
              <a:rPr lang="en-GB" altLang="en-US" baseline="0" dirty="0" err="1"/>
              <a:t>kommer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til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det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steget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hvor</a:t>
            </a:r>
            <a:r>
              <a:rPr lang="en-GB" altLang="en-US" baseline="0" dirty="0"/>
              <a:t> vi </a:t>
            </a:r>
            <a:r>
              <a:rPr lang="en-GB" altLang="en-US" baseline="0" dirty="0" err="1"/>
              <a:t>får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mulighet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til</a:t>
            </a:r>
            <a:r>
              <a:rPr lang="en-GB" altLang="en-US" baseline="0" dirty="0"/>
              <a:t> å </a:t>
            </a:r>
            <a:r>
              <a:rPr lang="en-GB" altLang="en-US" baseline="0" dirty="0" err="1"/>
              <a:t>trykke</a:t>
            </a:r>
            <a:r>
              <a:rPr lang="en-GB" altLang="en-US" baseline="0" dirty="0"/>
              <a:t> OK (TRYKK)</a:t>
            </a:r>
          </a:p>
          <a:p>
            <a:endParaRPr lang="en-GB" altLang="en-US" baseline="0" dirty="0"/>
          </a:p>
          <a:p>
            <a:r>
              <a:rPr lang="en-GB" altLang="en-US" baseline="0" dirty="0"/>
              <a:t>Vi </a:t>
            </a:r>
            <a:r>
              <a:rPr lang="en-GB" altLang="en-US" baseline="0" dirty="0" err="1"/>
              <a:t>kan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sikkert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alle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kjenne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oss</a:t>
            </a:r>
            <a:r>
              <a:rPr lang="en-GB" altLang="en-US" baseline="0" dirty="0"/>
              <a:t> I </a:t>
            </a:r>
            <a:r>
              <a:rPr lang="en-GB" altLang="en-US" baseline="0" dirty="0" err="1"/>
              <a:t>gjen</a:t>
            </a:r>
            <a:r>
              <a:rPr lang="en-GB" altLang="en-US" baseline="0" dirty="0"/>
              <a:t> I </a:t>
            </a:r>
            <a:r>
              <a:rPr lang="en-GB" altLang="en-US" baseline="0" dirty="0" err="1"/>
              <a:t>følelsen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av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lettelse</a:t>
            </a:r>
            <a:r>
              <a:rPr lang="en-GB" altLang="en-US" baseline="0" dirty="0"/>
              <a:t> over </a:t>
            </a:r>
            <a:r>
              <a:rPr lang="en-GB" altLang="en-US" baseline="0" dirty="0" err="1"/>
              <a:t>endelig</a:t>
            </a:r>
            <a:r>
              <a:rPr lang="en-GB" altLang="en-US" baseline="0" dirty="0"/>
              <a:t> å </a:t>
            </a:r>
            <a:r>
              <a:rPr lang="en-GB" altLang="en-US" baseline="0" dirty="0" err="1"/>
              <a:t>få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oppgaven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ut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av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vår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verden</a:t>
            </a:r>
            <a:r>
              <a:rPr lang="en-GB" altLang="en-US" baseline="0" dirty="0"/>
              <a:t>, </a:t>
            </a:r>
            <a:r>
              <a:rPr lang="en-GB" altLang="en-US" baseline="0" dirty="0" err="1"/>
              <a:t>og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så</a:t>
            </a:r>
            <a:r>
              <a:rPr lang="en-GB" altLang="en-US" baseline="0" dirty="0"/>
              <a:t> vet vi </a:t>
            </a:r>
            <a:r>
              <a:rPr lang="en-GB" altLang="en-US" baseline="0" dirty="0" err="1"/>
              <a:t>kanskje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ikke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helt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hva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som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skjer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videre</a:t>
            </a:r>
            <a:r>
              <a:rPr lang="en-GB" altLang="en-US" baseline="0" dirty="0"/>
              <a:t> med den. </a:t>
            </a:r>
          </a:p>
          <a:p>
            <a:endParaRPr lang="en-GB" altLang="en-US" baseline="0" dirty="0"/>
          </a:p>
          <a:p>
            <a:r>
              <a:rPr lang="en-GB" altLang="en-US" baseline="0" dirty="0" err="1"/>
              <a:t>Det</a:t>
            </a:r>
            <a:r>
              <a:rPr lang="en-GB" altLang="en-US" baseline="0" dirty="0"/>
              <a:t> vi jobber med I dag </a:t>
            </a:r>
            <a:r>
              <a:rPr lang="en-GB" altLang="en-US" baseline="0" dirty="0" err="1"/>
              <a:t>er</a:t>
            </a:r>
            <a:r>
              <a:rPr lang="en-GB" altLang="en-US" baseline="0" dirty="0"/>
              <a:t> å ENDRE FOKUS TRYKK</a:t>
            </a:r>
          </a:p>
          <a:p>
            <a:r>
              <a:rPr lang="en-GB" altLang="en-US" baseline="0" dirty="0" err="1"/>
              <a:t>Slik</a:t>
            </a:r>
            <a:r>
              <a:rPr lang="en-GB" altLang="en-US" baseline="0" dirty="0"/>
              <a:t> at vi </a:t>
            </a:r>
            <a:r>
              <a:rPr lang="en-GB" altLang="en-US" baseline="0" dirty="0" err="1"/>
              <a:t>får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bedre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forståelse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og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dermed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bedre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samhandling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langs</a:t>
            </a:r>
            <a:r>
              <a:rPr lang="en-GB" altLang="en-US" baseline="0" dirty="0"/>
              <a:t> hele </a:t>
            </a:r>
            <a:r>
              <a:rPr lang="en-GB" altLang="en-US" baseline="0" dirty="0" err="1"/>
              <a:t>verdistrømmen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vår</a:t>
            </a:r>
            <a:r>
              <a:rPr lang="en-GB" altLang="en-US" baseline="0" dirty="0"/>
              <a:t>. Vi </a:t>
            </a:r>
            <a:r>
              <a:rPr lang="en-GB" altLang="en-US" baseline="0" dirty="0" err="1"/>
              <a:t>skal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vite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hva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neste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mann</a:t>
            </a:r>
            <a:r>
              <a:rPr lang="en-GB" altLang="en-US" baseline="0" dirty="0"/>
              <a:t> I </a:t>
            </a:r>
            <a:r>
              <a:rPr lang="en-GB" altLang="en-US" baseline="0" dirty="0" err="1"/>
              <a:t>prosessen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gjør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og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hva</a:t>
            </a:r>
            <a:r>
              <a:rPr lang="en-GB" altLang="en-US" baseline="0" dirty="0"/>
              <a:t> de </a:t>
            </a:r>
            <a:r>
              <a:rPr lang="en-GB" altLang="en-US" baseline="0" dirty="0" err="1"/>
              <a:t>trenger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fra</a:t>
            </a:r>
            <a:r>
              <a:rPr lang="en-GB" altLang="en-US" baseline="0" dirty="0"/>
              <a:t> meg for å </a:t>
            </a:r>
            <a:r>
              <a:rPr lang="en-GB" altLang="en-US" baseline="0" dirty="0" err="1"/>
              <a:t>gjøre</a:t>
            </a:r>
            <a:r>
              <a:rPr lang="en-GB" altLang="en-US" baseline="0" dirty="0"/>
              <a:t> den </a:t>
            </a:r>
            <a:r>
              <a:rPr lang="en-GB" altLang="en-US" baseline="0" dirty="0" err="1"/>
              <a:t>jobben</a:t>
            </a:r>
            <a:r>
              <a:rPr lang="en-GB" altLang="en-US" baseline="0" dirty="0"/>
              <a:t> </a:t>
            </a:r>
            <a:r>
              <a:rPr lang="en-GB" altLang="en-US" baseline="0" dirty="0" err="1"/>
              <a:t>godt</a:t>
            </a:r>
            <a:endParaRPr lang="en-GB" altLang="en-US" baseline="0" dirty="0"/>
          </a:p>
          <a:p>
            <a:endParaRPr lang="en-GB" altLang="en-US" baseline="0" dirty="0"/>
          </a:p>
          <a:p>
            <a:r>
              <a:rPr lang="en-GB" altLang="en-US" baseline="0" dirty="0"/>
              <a:t>VI SKAL GJØRE HVERANDRE GODE</a:t>
            </a:r>
          </a:p>
          <a:p>
            <a:endParaRPr lang="en-GB" altLang="en-US" baseline="0" dirty="0"/>
          </a:p>
          <a:p>
            <a:endParaRPr lang="en-GB" altLang="en-US" baseline="0" dirty="0"/>
          </a:p>
          <a:p>
            <a:endParaRPr lang="en-GB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Beskrive</a:t>
            </a:r>
            <a:r>
              <a:rPr lang="en-US" dirty="0"/>
              <a:t> </a:t>
            </a:r>
            <a:r>
              <a:rPr lang="en-US" dirty="0" err="1"/>
              <a:t>hva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skal</a:t>
            </a:r>
            <a:r>
              <a:rPr lang="en-US" dirty="0"/>
              <a:t> </a:t>
            </a:r>
            <a:r>
              <a:rPr lang="en-US" dirty="0" err="1"/>
              <a:t>kjøpes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beskrivelsen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rekvisisjon</a:t>
            </a:r>
            <a:r>
              <a:rPr lang="en-US" dirty="0"/>
              <a:t> (</a:t>
            </a:r>
            <a:r>
              <a:rPr lang="en-US" dirty="0" err="1"/>
              <a:t>evt</a:t>
            </a:r>
            <a:r>
              <a:rPr lang="en-US" dirty="0"/>
              <a:t> med </a:t>
            </a:r>
            <a:r>
              <a:rPr lang="en-US" dirty="0" err="1"/>
              <a:t>vedlegg</a:t>
            </a:r>
            <a:r>
              <a:rPr lang="en-US" dirty="0"/>
              <a:t> for </a:t>
            </a:r>
            <a:r>
              <a:rPr lang="en-US" dirty="0" err="1"/>
              <a:t>utdypning</a:t>
            </a:r>
            <a:r>
              <a:rPr lang="en-US" dirty="0"/>
              <a:t>)</a:t>
            </a:r>
          </a:p>
          <a:p>
            <a:r>
              <a:rPr lang="en-US" dirty="0" err="1"/>
              <a:t>Sluttdato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arbeidsordre</a:t>
            </a:r>
            <a:r>
              <a:rPr lang="en-US" dirty="0"/>
              <a:t> </a:t>
            </a:r>
            <a:r>
              <a:rPr lang="en-US" dirty="0" err="1"/>
              <a:t>må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settes</a:t>
            </a:r>
            <a:r>
              <a:rPr lang="en-US" dirty="0"/>
              <a:t> </a:t>
            </a:r>
            <a:r>
              <a:rPr lang="en-US" dirty="0" err="1"/>
              <a:t>opp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leveringsdato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rekvisisjon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15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1EE600-E369-4A03-997A-2E4905F7D499}" type="slidenum">
              <a:rPr lang="en-GB"/>
              <a:pPr/>
              <a:t>22</a:t>
            </a:fld>
            <a:endParaRPr lang="en-GB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- 7 min (13:51)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25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846976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31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23107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- 7 min (13:58)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37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18156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Spørsmål 2 min (14:00)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42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938200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- 5 min (13:25)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3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438709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- 5 min (13:30)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4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104250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5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67234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1" y="4343401"/>
            <a:ext cx="5486400" cy="4543408"/>
          </a:xfrm>
        </p:spPr>
        <p:txBody>
          <a:bodyPr/>
          <a:lstStyle/>
          <a:p>
            <a:pPr marL="0" indent="0" eaLnBrk="0" hangingPunct="0">
              <a:buFontTx/>
              <a:buNone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Bakgrunn:</a:t>
            </a:r>
            <a:r>
              <a:rPr lang="nb-NO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indent="0" eaLnBrk="0" hangingPunct="0">
              <a:buFontTx/>
              <a:buNone/>
            </a:pPr>
            <a:r>
              <a:rPr lang="nb-NO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Egen kapasitet </a:t>
            </a:r>
            <a:r>
              <a:rPr lang="nb-NO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viser til kapasitet i kraftverk eid av Statkraft direkte, eller indirekte gjennom datterselskaper (Statkrafts andel)</a:t>
            </a:r>
          </a:p>
          <a:p>
            <a:pPr marL="0" indent="0" eaLnBrk="0" hangingPunct="0">
              <a:buFontTx/>
              <a:buNone/>
            </a:pPr>
            <a:endParaRPr lang="nb-NO" sz="1200" i="1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eaLnBrk="0" hangingPunct="0">
              <a:buFontTx/>
              <a:buNone/>
            </a:pPr>
            <a:r>
              <a:rPr lang="nb-NO" sz="1200" b="1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Produksjonsstyring for andre </a:t>
            </a:r>
            <a:r>
              <a:rPr lang="nb-NO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viser til Statkrafts aktiviteter innen markedstilgang, der Statkraft bringer småprodusenters kraft til markedet. Statkraft har slike aktiviteter i Norge, Sverige, Tyskland, UK, Frankrike, Polen, Tyrkia og India. 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53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3113" y="622300"/>
            <a:ext cx="5429250" cy="3392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7314" y="4123384"/>
            <a:ext cx="5940290" cy="4936309"/>
          </a:xfrm>
        </p:spPr>
        <p:txBody>
          <a:bodyPr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nb-NO" sz="1400" b="0" kern="1200" baseline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5761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- 7 min (13:37)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10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14963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- 7 min (13:44)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41BEC-07AB-7146-9F1F-70C99F495112}" type="slidenum">
              <a:rPr lang="nb-NO" noProof="0" smtClean="0"/>
              <a:pPr/>
              <a:t>15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749615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41BEC-07AB-7146-9F1F-70C99F4951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1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438" y="0"/>
            <a:ext cx="5349692" cy="2744327"/>
          </a:xfrm>
        </p:spPr>
        <p:txBody>
          <a:bodyPr>
            <a:noAutofit/>
          </a:bodyPr>
          <a:lstStyle>
            <a:lvl1pPr algn="l">
              <a:defRPr sz="4000" cap="all">
                <a:solidFill>
                  <a:schemeClr val="accent6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438" y="2857498"/>
            <a:ext cx="5349692" cy="1585452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rgbClr val="5F57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nb-NO" noProof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5"/>
          <a:stretch/>
        </p:blipFill>
        <p:spPr>
          <a:xfrm>
            <a:off x="5537771" y="2319786"/>
            <a:ext cx="3606230" cy="3395213"/>
          </a:xfrm>
          <a:prstGeom prst="rect">
            <a:avLst/>
          </a:prstGeom>
        </p:spPr>
      </p:pic>
      <p:pic>
        <p:nvPicPr>
          <p:cNvPr id="6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00" y="5104069"/>
            <a:ext cx="1369148" cy="40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8779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Luft - 6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pic>
        <p:nvPicPr>
          <p:cNvPr id="22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647541" y="179193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838723" y="179193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83966" y="179193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4000" y="499374"/>
            <a:ext cx="8388000" cy="1026516"/>
          </a:xfrm>
        </p:spPr>
        <p:txBody>
          <a:bodyPr>
            <a:noAutofit/>
          </a:bodyPr>
          <a:lstStyle>
            <a:lvl1pPr>
              <a:defRPr lang="nb-NO" sz="3600" b="1" kern="1200" cap="all" smtClean="0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76225" y="152050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30981" y="152050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6039799" y="152050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3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84718" y="341342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286455" y="314199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4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646698" y="3408494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6048435" y="3137067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6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841804" y="341342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243541" y="314199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6051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200" y="1158556"/>
            <a:ext cx="8381000" cy="384604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537291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99" y="0"/>
            <a:ext cx="8381001" cy="1008000"/>
          </a:xfrm>
        </p:spPr>
        <p:txBody>
          <a:bodyPr>
            <a:noAutofit/>
          </a:bodyPr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1199" y="1158556"/>
            <a:ext cx="4038600" cy="3846039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58556"/>
            <a:ext cx="4064000" cy="38460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677887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/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99" y="0"/>
            <a:ext cx="8381001" cy="1008000"/>
          </a:xfrm>
        </p:spPr>
        <p:txBody>
          <a:bodyPr>
            <a:noAutofit/>
          </a:bodyPr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58556"/>
            <a:ext cx="4064000" cy="38460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28625" y="1158556"/>
            <a:ext cx="3941763" cy="384683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041949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/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99" y="0"/>
            <a:ext cx="8381001" cy="1008000"/>
          </a:xfrm>
        </p:spPr>
        <p:txBody>
          <a:bodyPr>
            <a:noAutofit/>
          </a:bodyPr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1199" y="1158556"/>
            <a:ext cx="4038600" cy="384604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770437" y="1158556"/>
            <a:ext cx="3941763" cy="384683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865188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- och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99" y="0"/>
            <a:ext cx="8381001" cy="10080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1199" y="1158555"/>
            <a:ext cx="4040188" cy="488421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1199" y="1746250"/>
            <a:ext cx="4040188" cy="325834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8555"/>
            <a:ext cx="4067174" cy="488421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46250"/>
            <a:ext cx="4067174" cy="325834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812795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135220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11911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8150" y="1158875"/>
            <a:ext cx="8274050" cy="3846513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2016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9849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10192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110"/>
          <p:cNvGrpSpPr>
            <a:grpSpLocks noChangeAspect="1"/>
          </p:cNvGrpSpPr>
          <p:nvPr userDrawn="1"/>
        </p:nvGrpSpPr>
        <p:grpSpPr>
          <a:xfrm>
            <a:off x="448102" y="4455323"/>
            <a:ext cx="1540084" cy="283143"/>
            <a:chOff x="812801" y="2149476"/>
            <a:chExt cx="6821488" cy="1254125"/>
          </a:xfrm>
          <a:solidFill>
            <a:schemeClr val="accent3"/>
          </a:solidFill>
        </p:grpSpPr>
        <p:sp>
          <p:nvSpPr>
            <p:cNvPr id="81" name="Freeform 46"/>
            <p:cNvSpPr>
              <a:spLocks noEditPoints="1"/>
            </p:cNvSpPr>
            <p:nvPr userDrawn="1"/>
          </p:nvSpPr>
          <p:spPr bwMode="auto">
            <a:xfrm>
              <a:off x="812801" y="2149476"/>
              <a:ext cx="6821488" cy="1254125"/>
            </a:xfrm>
            <a:custGeom>
              <a:avLst/>
              <a:gdLst>
                <a:gd name="T0" fmla="*/ 141 w 4297"/>
                <a:gd name="T1" fmla="*/ 0 h 790"/>
                <a:gd name="T2" fmla="*/ 126 w 4297"/>
                <a:gd name="T3" fmla="*/ 0 h 790"/>
                <a:gd name="T4" fmla="*/ 99 w 4297"/>
                <a:gd name="T5" fmla="*/ 6 h 790"/>
                <a:gd name="T6" fmla="*/ 74 w 4297"/>
                <a:gd name="T7" fmla="*/ 17 h 790"/>
                <a:gd name="T8" fmla="*/ 51 w 4297"/>
                <a:gd name="T9" fmla="*/ 32 h 790"/>
                <a:gd name="T10" fmla="*/ 32 w 4297"/>
                <a:gd name="T11" fmla="*/ 51 h 790"/>
                <a:gd name="T12" fmla="*/ 17 w 4297"/>
                <a:gd name="T13" fmla="*/ 73 h 790"/>
                <a:gd name="T14" fmla="*/ 6 w 4297"/>
                <a:gd name="T15" fmla="*/ 99 h 790"/>
                <a:gd name="T16" fmla="*/ 0 w 4297"/>
                <a:gd name="T17" fmla="*/ 126 h 790"/>
                <a:gd name="T18" fmla="*/ 0 w 4297"/>
                <a:gd name="T19" fmla="*/ 649 h 790"/>
                <a:gd name="T20" fmla="*/ 0 w 4297"/>
                <a:gd name="T21" fmla="*/ 663 h 790"/>
                <a:gd name="T22" fmla="*/ 6 w 4297"/>
                <a:gd name="T23" fmla="*/ 691 h 790"/>
                <a:gd name="T24" fmla="*/ 17 w 4297"/>
                <a:gd name="T25" fmla="*/ 716 h 790"/>
                <a:gd name="T26" fmla="*/ 32 w 4297"/>
                <a:gd name="T27" fmla="*/ 739 h 790"/>
                <a:gd name="T28" fmla="*/ 51 w 4297"/>
                <a:gd name="T29" fmla="*/ 758 h 790"/>
                <a:gd name="T30" fmla="*/ 74 w 4297"/>
                <a:gd name="T31" fmla="*/ 772 h 790"/>
                <a:gd name="T32" fmla="*/ 99 w 4297"/>
                <a:gd name="T33" fmla="*/ 784 h 790"/>
                <a:gd name="T34" fmla="*/ 126 w 4297"/>
                <a:gd name="T35" fmla="*/ 788 h 790"/>
                <a:gd name="T36" fmla="*/ 4158 w 4297"/>
                <a:gd name="T37" fmla="*/ 790 h 790"/>
                <a:gd name="T38" fmla="*/ 4172 w 4297"/>
                <a:gd name="T39" fmla="*/ 788 h 790"/>
                <a:gd name="T40" fmla="*/ 4200 w 4297"/>
                <a:gd name="T41" fmla="*/ 784 h 790"/>
                <a:gd name="T42" fmla="*/ 4224 w 4297"/>
                <a:gd name="T43" fmla="*/ 772 h 790"/>
                <a:gd name="T44" fmla="*/ 4246 w 4297"/>
                <a:gd name="T45" fmla="*/ 758 h 790"/>
                <a:gd name="T46" fmla="*/ 4265 w 4297"/>
                <a:gd name="T47" fmla="*/ 739 h 790"/>
                <a:gd name="T48" fmla="*/ 4281 w 4297"/>
                <a:gd name="T49" fmla="*/ 716 h 790"/>
                <a:gd name="T50" fmla="*/ 4291 w 4297"/>
                <a:gd name="T51" fmla="*/ 691 h 790"/>
                <a:gd name="T52" fmla="*/ 4297 w 4297"/>
                <a:gd name="T53" fmla="*/ 663 h 790"/>
                <a:gd name="T54" fmla="*/ 4297 w 4297"/>
                <a:gd name="T55" fmla="*/ 141 h 790"/>
                <a:gd name="T56" fmla="*/ 4297 w 4297"/>
                <a:gd name="T57" fmla="*/ 126 h 790"/>
                <a:gd name="T58" fmla="*/ 4291 w 4297"/>
                <a:gd name="T59" fmla="*/ 99 h 790"/>
                <a:gd name="T60" fmla="*/ 4281 w 4297"/>
                <a:gd name="T61" fmla="*/ 73 h 790"/>
                <a:gd name="T62" fmla="*/ 4265 w 4297"/>
                <a:gd name="T63" fmla="*/ 51 h 790"/>
                <a:gd name="T64" fmla="*/ 4246 w 4297"/>
                <a:gd name="T65" fmla="*/ 32 h 790"/>
                <a:gd name="T66" fmla="*/ 4224 w 4297"/>
                <a:gd name="T67" fmla="*/ 17 h 790"/>
                <a:gd name="T68" fmla="*/ 4200 w 4297"/>
                <a:gd name="T69" fmla="*/ 6 h 790"/>
                <a:gd name="T70" fmla="*/ 4172 w 4297"/>
                <a:gd name="T71" fmla="*/ 0 h 790"/>
                <a:gd name="T72" fmla="*/ 4158 w 4297"/>
                <a:gd name="T73" fmla="*/ 0 h 790"/>
                <a:gd name="T74" fmla="*/ 4224 w 4297"/>
                <a:gd name="T75" fmla="*/ 649 h 790"/>
                <a:gd name="T76" fmla="*/ 4219 w 4297"/>
                <a:gd name="T77" fmla="*/ 676 h 790"/>
                <a:gd name="T78" fmla="*/ 4203 w 4297"/>
                <a:gd name="T79" fmla="*/ 699 h 790"/>
                <a:gd name="T80" fmla="*/ 4180 w 4297"/>
                <a:gd name="T81" fmla="*/ 715 h 790"/>
                <a:gd name="T82" fmla="*/ 4153 w 4297"/>
                <a:gd name="T83" fmla="*/ 719 h 790"/>
                <a:gd name="T84" fmla="*/ 144 w 4297"/>
                <a:gd name="T85" fmla="*/ 719 h 790"/>
                <a:gd name="T86" fmla="*/ 117 w 4297"/>
                <a:gd name="T87" fmla="*/ 715 h 790"/>
                <a:gd name="T88" fmla="*/ 94 w 4297"/>
                <a:gd name="T89" fmla="*/ 699 h 790"/>
                <a:gd name="T90" fmla="*/ 80 w 4297"/>
                <a:gd name="T91" fmla="*/ 676 h 790"/>
                <a:gd name="T92" fmla="*/ 74 w 4297"/>
                <a:gd name="T93" fmla="*/ 649 h 790"/>
                <a:gd name="T94" fmla="*/ 74 w 4297"/>
                <a:gd name="T95" fmla="*/ 141 h 790"/>
                <a:gd name="T96" fmla="*/ 80 w 4297"/>
                <a:gd name="T97" fmla="*/ 113 h 790"/>
                <a:gd name="T98" fmla="*/ 94 w 4297"/>
                <a:gd name="T99" fmla="*/ 91 h 790"/>
                <a:gd name="T100" fmla="*/ 117 w 4297"/>
                <a:gd name="T101" fmla="*/ 75 h 790"/>
                <a:gd name="T102" fmla="*/ 144 w 4297"/>
                <a:gd name="T103" fmla="*/ 70 h 790"/>
                <a:gd name="T104" fmla="*/ 4153 w 4297"/>
                <a:gd name="T105" fmla="*/ 70 h 790"/>
                <a:gd name="T106" fmla="*/ 4180 w 4297"/>
                <a:gd name="T107" fmla="*/ 75 h 790"/>
                <a:gd name="T108" fmla="*/ 4203 w 4297"/>
                <a:gd name="T109" fmla="*/ 91 h 790"/>
                <a:gd name="T110" fmla="*/ 4219 w 4297"/>
                <a:gd name="T111" fmla="*/ 113 h 790"/>
                <a:gd name="T112" fmla="*/ 4224 w 4297"/>
                <a:gd name="T113" fmla="*/ 141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297" h="790">
                  <a:moveTo>
                    <a:pt x="4158" y="0"/>
                  </a:moveTo>
                  <a:lnTo>
                    <a:pt x="141" y="0"/>
                  </a:lnTo>
                  <a:lnTo>
                    <a:pt x="141" y="0"/>
                  </a:lnTo>
                  <a:lnTo>
                    <a:pt x="126" y="0"/>
                  </a:lnTo>
                  <a:lnTo>
                    <a:pt x="112" y="3"/>
                  </a:lnTo>
                  <a:lnTo>
                    <a:pt x="99" y="6"/>
                  </a:lnTo>
                  <a:lnTo>
                    <a:pt x="86" y="11"/>
                  </a:lnTo>
                  <a:lnTo>
                    <a:pt x="74" y="17"/>
                  </a:lnTo>
                  <a:lnTo>
                    <a:pt x="62" y="24"/>
                  </a:lnTo>
                  <a:lnTo>
                    <a:pt x="51" y="32"/>
                  </a:lnTo>
                  <a:lnTo>
                    <a:pt x="42" y="41"/>
                  </a:lnTo>
                  <a:lnTo>
                    <a:pt x="32" y="51"/>
                  </a:lnTo>
                  <a:lnTo>
                    <a:pt x="24" y="62"/>
                  </a:lnTo>
                  <a:lnTo>
                    <a:pt x="17" y="73"/>
                  </a:lnTo>
                  <a:lnTo>
                    <a:pt x="11" y="86"/>
                  </a:lnTo>
                  <a:lnTo>
                    <a:pt x="6" y="99"/>
                  </a:lnTo>
                  <a:lnTo>
                    <a:pt x="3" y="112"/>
                  </a:lnTo>
                  <a:lnTo>
                    <a:pt x="0" y="126"/>
                  </a:lnTo>
                  <a:lnTo>
                    <a:pt x="0" y="141"/>
                  </a:lnTo>
                  <a:lnTo>
                    <a:pt x="0" y="649"/>
                  </a:lnTo>
                  <a:lnTo>
                    <a:pt x="0" y="649"/>
                  </a:lnTo>
                  <a:lnTo>
                    <a:pt x="0" y="663"/>
                  </a:lnTo>
                  <a:lnTo>
                    <a:pt x="3" y="678"/>
                  </a:lnTo>
                  <a:lnTo>
                    <a:pt x="6" y="691"/>
                  </a:lnTo>
                  <a:lnTo>
                    <a:pt x="11" y="703"/>
                  </a:lnTo>
                  <a:lnTo>
                    <a:pt x="17" y="716"/>
                  </a:lnTo>
                  <a:lnTo>
                    <a:pt x="24" y="727"/>
                  </a:lnTo>
                  <a:lnTo>
                    <a:pt x="32" y="739"/>
                  </a:lnTo>
                  <a:lnTo>
                    <a:pt x="42" y="748"/>
                  </a:lnTo>
                  <a:lnTo>
                    <a:pt x="51" y="758"/>
                  </a:lnTo>
                  <a:lnTo>
                    <a:pt x="62" y="766"/>
                  </a:lnTo>
                  <a:lnTo>
                    <a:pt x="74" y="772"/>
                  </a:lnTo>
                  <a:lnTo>
                    <a:pt x="86" y="779"/>
                  </a:lnTo>
                  <a:lnTo>
                    <a:pt x="99" y="784"/>
                  </a:lnTo>
                  <a:lnTo>
                    <a:pt x="112" y="787"/>
                  </a:lnTo>
                  <a:lnTo>
                    <a:pt x="126" y="788"/>
                  </a:lnTo>
                  <a:lnTo>
                    <a:pt x="141" y="790"/>
                  </a:lnTo>
                  <a:lnTo>
                    <a:pt x="4158" y="790"/>
                  </a:lnTo>
                  <a:lnTo>
                    <a:pt x="4158" y="790"/>
                  </a:lnTo>
                  <a:lnTo>
                    <a:pt x="4172" y="788"/>
                  </a:lnTo>
                  <a:lnTo>
                    <a:pt x="4185" y="787"/>
                  </a:lnTo>
                  <a:lnTo>
                    <a:pt x="4200" y="784"/>
                  </a:lnTo>
                  <a:lnTo>
                    <a:pt x="4212" y="779"/>
                  </a:lnTo>
                  <a:lnTo>
                    <a:pt x="4224" y="772"/>
                  </a:lnTo>
                  <a:lnTo>
                    <a:pt x="4236" y="766"/>
                  </a:lnTo>
                  <a:lnTo>
                    <a:pt x="4246" y="758"/>
                  </a:lnTo>
                  <a:lnTo>
                    <a:pt x="4257" y="748"/>
                  </a:lnTo>
                  <a:lnTo>
                    <a:pt x="4265" y="739"/>
                  </a:lnTo>
                  <a:lnTo>
                    <a:pt x="4273" y="727"/>
                  </a:lnTo>
                  <a:lnTo>
                    <a:pt x="4281" y="716"/>
                  </a:lnTo>
                  <a:lnTo>
                    <a:pt x="4286" y="703"/>
                  </a:lnTo>
                  <a:lnTo>
                    <a:pt x="4291" y="691"/>
                  </a:lnTo>
                  <a:lnTo>
                    <a:pt x="4294" y="678"/>
                  </a:lnTo>
                  <a:lnTo>
                    <a:pt x="4297" y="663"/>
                  </a:lnTo>
                  <a:lnTo>
                    <a:pt x="4297" y="649"/>
                  </a:lnTo>
                  <a:lnTo>
                    <a:pt x="4297" y="141"/>
                  </a:lnTo>
                  <a:lnTo>
                    <a:pt x="4297" y="141"/>
                  </a:lnTo>
                  <a:lnTo>
                    <a:pt x="4297" y="126"/>
                  </a:lnTo>
                  <a:lnTo>
                    <a:pt x="4294" y="112"/>
                  </a:lnTo>
                  <a:lnTo>
                    <a:pt x="4291" y="99"/>
                  </a:lnTo>
                  <a:lnTo>
                    <a:pt x="4286" y="86"/>
                  </a:lnTo>
                  <a:lnTo>
                    <a:pt x="4281" y="73"/>
                  </a:lnTo>
                  <a:lnTo>
                    <a:pt x="4273" y="62"/>
                  </a:lnTo>
                  <a:lnTo>
                    <a:pt x="4265" y="51"/>
                  </a:lnTo>
                  <a:lnTo>
                    <a:pt x="4257" y="41"/>
                  </a:lnTo>
                  <a:lnTo>
                    <a:pt x="4246" y="32"/>
                  </a:lnTo>
                  <a:lnTo>
                    <a:pt x="4236" y="24"/>
                  </a:lnTo>
                  <a:lnTo>
                    <a:pt x="4224" y="17"/>
                  </a:lnTo>
                  <a:lnTo>
                    <a:pt x="4212" y="11"/>
                  </a:lnTo>
                  <a:lnTo>
                    <a:pt x="4200" y="6"/>
                  </a:lnTo>
                  <a:lnTo>
                    <a:pt x="4185" y="3"/>
                  </a:lnTo>
                  <a:lnTo>
                    <a:pt x="4172" y="0"/>
                  </a:lnTo>
                  <a:lnTo>
                    <a:pt x="4158" y="0"/>
                  </a:lnTo>
                  <a:lnTo>
                    <a:pt x="4158" y="0"/>
                  </a:lnTo>
                  <a:close/>
                  <a:moveTo>
                    <a:pt x="4224" y="649"/>
                  </a:moveTo>
                  <a:lnTo>
                    <a:pt x="4224" y="649"/>
                  </a:lnTo>
                  <a:lnTo>
                    <a:pt x="4222" y="663"/>
                  </a:lnTo>
                  <a:lnTo>
                    <a:pt x="4219" y="676"/>
                  </a:lnTo>
                  <a:lnTo>
                    <a:pt x="4212" y="689"/>
                  </a:lnTo>
                  <a:lnTo>
                    <a:pt x="4203" y="699"/>
                  </a:lnTo>
                  <a:lnTo>
                    <a:pt x="4193" y="708"/>
                  </a:lnTo>
                  <a:lnTo>
                    <a:pt x="4180" y="715"/>
                  </a:lnTo>
                  <a:lnTo>
                    <a:pt x="4168" y="718"/>
                  </a:lnTo>
                  <a:lnTo>
                    <a:pt x="4153" y="719"/>
                  </a:lnTo>
                  <a:lnTo>
                    <a:pt x="144" y="719"/>
                  </a:lnTo>
                  <a:lnTo>
                    <a:pt x="144" y="719"/>
                  </a:lnTo>
                  <a:lnTo>
                    <a:pt x="130" y="718"/>
                  </a:lnTo>
                  <a:lnTo>
                    <a:pt x="117" y="715"/>
                  </a:lnTo>
                  <a:lnTo>
                    <a:pt x="104" y="708"/>
                  </a:lnTo>
                  <a:lnTo>
                    <a:pt x="94" y="699"/>
                  </a:lnTo>
                  <a:lnTo>
                    <a:pt x="86" y="689"/>
                  </a:lnTo>
                  <a:lnTo>
                    <a:pt x="80" y="676"/>
                  </a:lnTo>
                  <a:lnTo>
                    <a:pt x="75" y="663"/>
                  </a:lnTo>
                  <a:lnTo>
                    <a:pt x="74" y="649"/>
                  </a:lnTo>
                  <a:lnTo>
                    <a:pt x="74" y="141"/>
                  </a:lnTo>
                  <a:lnTo>
                    <a:pt x="74" y="141"/>
                  </a:lnTo>
                  <a:lnTo>
                    <a:pt x="75" y="126"/>
                  </a:lnTo>
                  <a:lnTo>
                    <a:pt x="80" y="113"/>
                  </a:lnTo>
                  <a:lnTo>
                    <a:pt x="86" y="101"/>
                  </a:lnTo>
                  <a:lnTo>
                    <a:pt x="94" y="91"/>
                  </a:lnTo>
                  <a:lnTo>
                    <a:pt x="104" y="81"/>
                  </a:lnTo>
                  <a:lnTo>
                    <a:pt x="117" y="75"/>
                  </a:lnTo>
                  <a:lnTo>
                    <a:pt x="130" y="72"/>
                  </a:lnTo>
                  <a:lnTo>
                    <a:pt x="144" y="70"/>
                  </a:lnTo>
                  <a:lnTo>
                    <a:pt x="4153" y="70"/>
                  </a:lnTo>
                  <a:lnTo>
                    <a:pt x="4153" y="70"/>
                  </a:lnTo>
                  <a:lnTo>
                    <a:pt x="4168" y="72"/>
                  </a:lnTo>
                  <a:lnTo>
                    <a:pt x="4180" y="75"/>
                  </a:lnTo>
                  <a:lnTo>
                    <a:pt x="4193" y="81"/>
                  </a:lnTo>
                  <a:lnTo>
                    <a:pt x="4203" y="91"/>
                  </a:lnTo>
                  <a:lnTo>
                    <a:pt x="4212" y="101"/>
                  </a:lnTo>
                  <a:lnTo>
                    <a:pt x="4219" y="113"/>
                  </a:lnTo>
                  <a:lnTo>
                    <a:pt x="4222" y="126"/>
                  </a:lnTo>
                  <a:lnTo>
                    <a:pt x="4224" y="141"/>
                  </a:lnTo>
                  <a:lnTo>
                    <a:pt x="4224" y="6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2" name="Freeform 47"/>
            <p:cNvSpPr>
              <a:spLocks/>
            </p:cNvSpPr>
            <p:nvPr userDrawn="1"/>
          </p:nvSpPr>
          <p:spPr bwMode="auto">
            <a:xfrm>
              <a:off x="1108076" y="2470151"/>
              <a:ext cx="506413" cy="612775"/>
            </a:xfrm>
            <a:custGeom>
              <a:avLst/>
              <a:gdLst>
                <a:gd name="T0" fmla="*/ 88 w 319"/>
                <a:gd name="T1" fmla="*/ 181 h 386"/>
                <a:gd name="T2" fmla="*/ 208 w 319"/>
                <a:gd name="T3" fmla="*/ 0 h 386"/>
                <a:gd name="T4" fmla="*/ 296 w 319"/>
                <a:gd name="T5" fmla="*/ 0 h 386"/>
                <a:gd name="T6" fmla="*/ 203 w 319"/>
                <a:gd name="T7" fmla="*/ 137 h 386"/>
                <a:gd name="T8" fmla="*/ 319 w 319"/>
                <a:gd name="T9" fmla="*/ 386 h 386"/>
                <a:gd name="T10" fmla="*/ 220 w 319"/>
                <a:gd name="T11" fmla="*/ 386 h 386"/>
                <a:gd name="T12" fmla="*/ 143 w 319"/>
                <a:gd name="T13" fmla="*/ 219 h 386"/>
                <a:gd name="T14" fmla="*/ 88 w 319"/>
                <a:gd name="T15" fmla="*/ 298 h 386"/>
                <a:gd name="T16" fmla="*/ 88 w 319"/>
                <a:gd name="T17" fmla="*/ 386 h 386"/>
                <a:gd name="T18" fmla="*/ 0 w 319"/>
                <a:gd name="T19" fmla="*/ 386 h 386"/>
                <a:gd name="T20" fmla="*/ 0 w 319"/>
                <a:gd name="T21" fmla="*/ 0 h 386"/>
                <a:gd name="T22" fmla="*/ 88 w 319"/>
                <a:gd name="T23" fmla="*/ 0 h 386"/>
                <a:gd name="T24" fmla="*/ 88 w 319"/>
                <a:gd name="T25" fmla="*/ 181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9" h="386">
                  <a:moveTo>
                    <a:pt x="88" y="181"/>
                  </a:moveTo>
                  <a:lnTo>
                    <a:pt x="208" y="0"/>
                  </a:lnTo>
                  <a:lnTo>
                    <a:pt x="296" y="0"/>
                  </a:lnTo>
                  <a:lnTo>
                    <a:pt x="203" y="137"/>
                  </a:lnTo>
                  <a:lnTo>
                    <a:pt x="319" y="386"/>
                  </a:lnTo>
                  <a:lnTo>
                    <a:pt x="220" y="386"/>
                  </a:lnTo>
                  <a:lnTo>
                    <a:pt x="143" y="219"/>
                  </a:lnTo>
                  <a:lnTo>
                    <a:pt x="88" y="298"/>
                  </a:lnTo>
                  <a:lnTo>
                    <a:pt x="88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88" y="0"/>
                  </a:lnTo>
                  <a:lnTo>
                    <a:pt x="88" y="1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3" name="Freeform 48"/>
            <p:cNvSpPr>
              <a:spLocks noEditPoints="1"/>
            </p:cNvSpPr>
            <p:nvPr userDrawn="1"/>
          </p:nvSpPr>
          <p:spPr bwMode="auto">
            <a:xfrm>
              <a:off x="1624013" y="2459038"/>
              <a:ext cx="527050" cy="633413"/>
            </a:xfrm>
            <a:custGeom>
              <a:avLst/>
              <a:gdLst>
                <a:gd name="T0" fmla="*/ 32 w 332"/>
                <a:gd name="T1" fmla="*/ 322 h 399"/>
                <a:gd name="T2" fmla="*/ 10 w 332"/>
                <a:gd name="T3" fmla="*/ 271 h 399"/>
                <a:gd name="T4" fmla="*/ 2 w 332"/>
                <a:gd name="T5" fmla="*/ 217 h 399"/>
                <a:gd name="T6" fmla="*/ 2 w 332"/>
                <a:gd name="T7" fmla="*/ 180 h 399"/>
                <a:gd name="T8" fmla="*/ 10 w 332"/>
                <a:gd name="T9" fmla="*/ 125 h 399"/>
                <a:gd name="T10" fmla="*/ 31 w 332"/>
                <a:gd name="T11" fmla="*/ 76 h 399"/>
                <a:gd name="T12" fmla="*/ 64 w 332"/>
                <a:gd name="T13" fmla="*/ 35 h 399"/>
                <a:gd name="T14" fmla="*/ 109 w 332"/>
                <a:gd name="T15" fmla="*/ 10 h 399"/>
                <a:gd name="T16" fmla="*/ 167 w 332"/>
                <a:gd name="T17" fmla="*/ 0 h 399"/>
                <a:gd name="T18" fmla="*/ 204 w 332"/>
                <a:gd name="T19" fmla="*/ 3 h 399"/>
                <a:gd name="T20" fmla="*/ 251 w 332"/>
                <a:gd name="T21" fmla="*/ 23 h 399"/>
                <a:gd name="T22" fmla="*/ 291 w 332"/>
                <a:gd name="T23" fmla="*/ 59 h 399"/>
                <a:gd name="T24" fmla="*/ 308 w 332"/>
                <a:gd name="T25" fmla="*/ 92 h 399"/>
                <a:gd name="T26" fmla="*/ 326 w 332"/>
                <a:gd name="T27" fmla="*/ 144 h 399"/>
                <a:gd name="T28" fmla="*/ 332 w 332"/>
                <a:gd name="T29" fmla="*/ 199 h 399"/>
                <a:gd name="T30" fmla="*/ 329 w 332"/>
                <a:gd name="T31" fmla="*/ 234 h 399"/>
                <a:gd name="T32" fmla="*/ 318 w 332"/>
                <a:gd name="T33" fmla="*/ 287 h 399"/>
                <a:gd name="T34" fmla="*/ 295 w 332"/>
                <a:gd name="T35" fmla="*/ 334 h 399"/>
                <a:gd name="T36" fmla="*/ 270 w 332"/>
                <a:gd name="T37" fmla="*/ 362 h 399"/>
                <a:gd name="T38" fmla="*/ 223 w 332"/>
                <a:gd name="T39" fmla="*/ 390 h 399"/>
                <a:gd name="T40" fmla="*/ 167 w 332"/>
                <a:gd name="T41" fmla="*/ 399 h 399"/>
                <a:gd name="T42" fmla="*/ 129 w 332"/>
                <a:gd name="T43" fmla="*/ 395 h 399"/>
                <a:gd name="T44" fmla="*/ 81 w 332"/>
                <a:gd name="T45" fmla="*/ 375 h 399"/>
                <a:gd name="T46" fmla="*/ 42 w 332"/>
                <a:gd name="T47" fmla="*/ 338 h 399"/>
                <a:gd name="T48" fmla="*/ 108 w 332"/>
                <a:gd name="T49" fmla="*/ 119 h 399"/>
                <a:gd name="T50" fmla="*/ 97 w 332"/>
                <a:gd name="T51" fmla="*/ 180 h 399"/>
                <a:gd name="T52" fmla="*/ 97 w 332"/>
                <a:gd name="T53" fmla="*/ 218 h 399"/>
                <a:gd name="T54" fmla="*/ 108 w 332"/>
                <a:gd name="T55" fmla="*/ 281 h 399"/>
                <a:gd name="T56" fmla="*/ 122 w 332"/>
                <a:gd name="T57" fmla="*/ 305 h 399"/>
                <a:gd name="T58" fmla="*/ 145 w 332"/>
                <a:gd name="T59" fmla="*/ 321 h 399"/>
                <a:gd name="T60" fmla="*/ 167 w 332"/>
                <a:gd name="T61" fmla="*/ 326 h 399"/>
                <a:gd name="T62" fmla="*/ 196 w 332"/>
                <a:gd name="T63" fmla="*/ 319 h 399"/>
                <a:gd name="T64" fmla="*/ 215 w 332"/>
                <a:gd name="T65" fmla="*/ 300 h 399"/>
                <a:gd name="T66" fmla="*/ 225 w 332"/>
                <a:gd name="T67" fmla="*/ 281 h 399"/>
                <a:gd name="T68" fmla="*/ 236 w 332"/>
                <a:gd name="T69" fmla="*/ 220 h 399"/>
                <a:gd name="T70" fmla="*/ 236 w 332"/>
                <a:gd name="T71" fmla="*/ 178 h 399"/>
                <a:gd name="T72" fmla="*/ 223 w 332"/>
                <a:gd name="T73" fmla="*/ 112 h 399"/>
                <a:gd name="T74" fmla="*/ 214 w 332"/>
                <a:gd name="T75" fmla="*/ 95 h 399"/>
                <a:gd name="T76" fmla="*/ 194 w 332"/>
                <a:gd name="T77" fmla="*/ 79 h 399"/>
                <a:gd name="T78" fmla="*/ 167 w 332"/>
                <a:gd name="T79" fmla="*/ 74 h 399"/>
                <a:gd name="T80" fmla="*/ 146 w 332"/>
                <a:gd name="T81" fmla="*/ 77 h 399"/>
                <a:gd name="T82" fmla="*/ 124 w 332"/>
                <a:gd name="T83" fmla="*/ 92 h 399"/>
                <a:gd name="T84" fmla="*/ 108 w 332"/>
                <a:gd name="T85" fmla="*/ 11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2" h="399">
                  <a:moveTo>
                    <a:pt x="42" y="338"/>
                  </a:moveTo>
                  <a:lnTo>
                    <a:pt x="42" y="338"/>
                  </a:lnTo>
                  <a:lnTo>
                    <a:pt x="32" y="322"/>
                  </a:lnTo>
                  <a:lnTo>
                    <a:pt x="23" y="306"/>
                  </a:lnTo>
                  <a:lnTo>
                    <a:pt x="16" y="289"/>
                  </a:lnTo>
                  <a:lnTo>
                    <a:pt x="10" y="271"/>
                  </a:lnTo>
                  <a:lnTo>
                    <a:pt x="7" y="253"/>
                  </a:lnTo>
                  <a:lnTo>
                    <a:pt x="4" y="236"/>
                  </a:lnTo>
                  <a:lnTo>
                    <a:pt x="2" y="217"/>
                  </a:lnTo>
                  <a:lnTo>
                    <a:pt x="0" y="199"/>
                  </a:lnTo>
                  <a:lnTo>
                    <a:pt x="0" y="199"/>
                  </a:lnTo>
                  <a:lnTo>
                    <a:pt x="2" y="180"/>
                  </a:lnTo>
                  <a:lnTo>
                    <a:pt x="4" y="160"/>
                  </a:lnTo>
                  <a:lnTo>
                    <a:pt x="7" y="143"/>
                  </a:lnTo>
                  <a:lnTo>
                    <a:pt x="10" y="125"/>
                  </a:lnTo>
                  <a:lnTo>
                    <a:pt x="16" y="108"/>
                  </a:lnTo>
                  <a:lnTo>
                    <a:pt x="23" y="92"/>
                  </a:lnTo>
                  <a:lnTo>
                    <a:pt x="31" y="76"/>
                  </a:lnTo>
                  <a:lnTo>
                    <a:pt x="40" y="61"/>
                  </a:lnTo>
                  <a:lnTo>
                    <a:pt x="52" y="48"/>
                  </a:lnTo>
                  <a:lnTo>
                    <a:pt x="64" y="35"/>
                  </a:lnTo>
                  <a:lnTo>
                    <a:pt x="77" y="26"/>
                  </a:lnTo>
                  <a:lnTo>
                    <a:pt x="93" y="18"/>
                  </a:lnTo>
                  <a:lnTo>
                    <a:pt x="109" y="10"/>
                  </a:lnTo>
                  <a:lnTo>
                    <a:pt x="127" y="5"/>
                  </a:lnTo>
                  <a:lnTo>
                    <a:pt x="146" y="2"/>
                  </a:lnTo>
                  <a:lnTo>
                    <a:pt x="167" y="0"/>
                  </a:lnTo>
                  <a:lnTo>
                    <a:pt x="167" y="0"/>
                  </a:lnTo>
                  <a:lnTo>
                    <a:pt x="186" y="2"/>
                  </a:lnTo>
                  <a:lnTo>
                    <a:pt x="204" y="3"/>
                  </a:lnTo>
                  <a:lnTo>
                    <a:pt x="220" y="8"/>
                  </a:lnTo>
                  <a:lnTo>
                    <a:pt x="236" y="15"/>
                  </a:lnTo>
                  <a:lnTo>
                    <a:pt x="251" y="23"/>
                  </a:lnTo>
                  <a:lnTo>
                    <a:pt x="265" y="32"/>
                  </a:lnTo>
                  <a:lnTo>
                    <a:pt x="278" y="45"/>
                  </a:lnTo>
                  <a:lnTo>
                    <a:pt x="291" y="59"/>
                  </a:lnTo>
                  <a:lnTo>
                    <a:pt x="291" y="59"/>
                  </a:lnTo>
                  <a:lnTo>
                    <a:pt x="300" y="74"/>
                  </a:lnTo>
                  <a:lnTo>
                    <a:pt x="308" y="92"/>
                  </a:lnTo>
                  <a:lnTo>
                    <a:pt x="315" y="108"/>
                  </a:lnTo>
                  <a:lnTo>
                    <a:pt x="321" y="125"/>
                  </a:lnTo>
                  <a:lnTo>
                    <a:pt x="326" y="144"/>
                  </a:lnTo>
                  <a:lnTo>
                    <a:pt x="329" y="162"/>
                  </a:lnTo>
                  <a:lnTo>
                    <a:pt x="331" y="181"/>
                  </a:lnTo>
                  <a:lnTo>
                    <a:pt x="332" y="199"/>
                  </a:lnTo>
                  <a:lnTo>
                    <a:pt x="332" y="199"/>
                  </a:lnTo>
                  <a:lnTo>
                    <a:pt x="331" y="217"/>
                  </a:lnTo>
                  <a:lnTo>
                    <a:pt x="329" y="234"/>
                  </a:lnTo>
                  <a:lnTo>
                    <a:pt x="326" y="252"/>
                  </a:lnTo>
                  <a:lnTo>
                    <a:pt x="323" y="270"/>
                  </a:lnTo>
                  <a:lnTo>
                    <a:pt x="318" y="287"/>
                  </a:lnTo>
                  <a:lnTo>
                    <a:pt x="311" y="303"/>
                  </a:lnTo>
                  <a:lnTo>
                    <a:pt x="303" y="319"/>
                  </a:lnTo>
                  <a:lnTo>
                    <a:pt x="295" y="334"/>
                  </a:lnTo>
                  <a:lnTo>
                    <a:pt x="295" y="334"/>
                  </a:lnTo>
                  <a:lnTo>
                    <a:pt x="283" y="348"/>
                  </a:lnTo>
                  <a:lnTo>
                    <a:pt x="270" y="362"/>
                  </a:lnTo>
                  <a:lnTo>
                    <a:pt x="255" y="374"/>
                  </a:lnTo>
                  <a:lnTo>
                    <a:pt x="239" y="383"/>
                  </a:lnTo>
                  <a:lnTo>
                    <a:pt x="223" y="390"/>
                  </a:lnTo>
                  <a:lnTo>
                    <a:pt x="204" y="395"/>
                  </a:lnTo>
                  <a:lnTo>
                    <a:pt x="186" y="398"/>
                  </a:lnTo>
                  <a:lnTo>
                    <a:pt x="167" y="399"/>
                  </a:lnTo>
                  <a:lnTo>
                    <a:pt x="167" y="399"/>
                  </a:lnTo>
                  <a:lnTo>
                    <a:pt x="148" y="398"/>
                  </a:lnTo>
                  <a:lnTo>
                    <a:pt x="129" y="395"/>
                  </a:lnTo>
                  <a:lnTo>
                    <a:pt x="113" y="391"/>
                  </a:lnTo>
                  <a:lnTo>
                    <a:pt x="97" y="385"/>
                  </a:lnTo>
                  <a:lnTo>
                    <a:pt x="81" y="375"/>
                  </a:lnTo>
                  <a:lnTo>
                    <a:pt x="66" y="366"/>
                  </a:lnTo>
                  <a:lnTo>
                    <a:pt x="53" y="353"/>
                  </a:lnTo>
                  <a:lnTo>
                    <a:pt x="42" y="338"/>
                  </a:lnTo>
                  <a:lnTo>
                    <a:pt x="42" y="338"/>
                  </a:lnTo>
                  <a:close/>
                  <a:moveTo>
                    <a:pt x="108" y="119"/>
                  </a:moveTo>
                  <a:lnTo>
                    <a:pt x="108" y="119"/>
                  </a:lnTo>
                  <a:lnTo>
                    <a:pt x="103" y="138"/>
                  </a:lnTo>
                  <a:lnTo>
                    <a:pt x="98" y="159"/>
                  </a:lnTo>
                  <a:lnTo>
                    <a:pt x="97" y="180"/>
                  </a:lnTo>
                  <a:lnTo>
                    <a:pt x="95" y="199"/>
                  </a:lnTo>
                  <a:lnTo>
                    <a:pt x="95" y="199"/>
                  </a:lnTo>
                  <a:lnTo>
                    <a:pt x="97" y="218"/>
                  </a:lnTo>
                  <a:lnTo>
                    <a:pt x="98" y="239"/>
                  </a:lnTo>
                  <a:lnTo>
                    <a:pt x="101" y="260"/>
                  </a:lnTo>
                  <a:lnTo>
                    <a:pt x="108" y="281"/>
                  </a:lnTo>
                  <a:lnTo>
                    <a:pt x="111" y="289"/>
                  </a:lnTo>
                  <a:lnTo>
                    <a:pt x="116" y="298"/>
                  </a:lnTo>
                  <a:lnTo>
                    <a:pt x="122" y="305"/>
                  </a:lnTo>
                  <a:lnTo>
                    <a:pt x="129" y="313"/>
                  </a:lnTo>
                  <a:lnTo>
                    <a:pt x="137" y="318"/>
                  </a:lnTo>
                  <a:lnTo>
                    <a:pt x="145" y="321"/>
                  </a:lnTo>
                  <a:lnTo>
                    <a:pt x="156" y="324"/>
                  </a:lnTo>
                  <a:lnTo>
                    <a:pt x="167" y="326"/>
                  </a:lnTo>
                  <a:lnTo>
                    <a:pt x="167" y="326"/>
                  </a:lnTo>
                  <a:lnTo>
                    <a:pt x="178" y="324"/>
                  </a:lnTo>
                  <a:lnTo>
                    <a:pt x="188" y="322"/>
                  </a:lnTo>
                  <a:lnTo>
                    <a:pt x="196" y="319"/>
                  </a:lnTo>
                  <a:lnTo>
                    <a:pt x="204" y="314"/>
                  </a:lnTo>
                  <a:lnTo>
                    <a:pt x="210" y="308"/>
                  </a:lnTo>
                  <a:lnTo>
                    <a:pt x="215" y="300"/>
                  </a:lnTo>
                  <a:lnTo>
                    <a:pt x="220" y="290"/>
                  </a:lnTo>
                  <a:lnTo>
                    <a:pt x="225" y="281"/>
                  </a:lnTo>
                  <a:lnTo>
                    <a:pt x="225" y="281"/>
                  </a:lnTo>
                  <a:lnTo>
                    <a:pt x="231" y="261"/>
                  </a:lnTo>
                  <a:lnTo>
                    <a:pt x="234" y="241"/>
                  </a:lnTo>
                  <a:lnTo>
                    <a:pt x="236" y="220"/>
                  </a:lnTo>
                  <a:lnTo>
                    <a:pt x="236" y="199"/>
                  </a:lnTo>
                  <a:lnTo>
                    <a:pt x="236" y="199"/>
                  </a:lnTo>
                  <a:lnTo>
                    <a:pt x="236" y="178"/>
                  </a:lnTo>
                  <a:lnTo>
                    <a:pt x="234" y="156"/>
                  </a:lnTo>
                  <a:lnTo>
                    <a:pt x="230" y="133"/>
                  </a:lnTo>
                  <a:lnTo>
                    <a:pt x="223" y="112"/>
                  </a:lnTo>
                  <a:lnTo>
                    <a:pt x="223" y="112"/>
                  </a:lnTo>
                  <a:lnTo>
                    <a:pt x="218" y="103"/>
                  </a:lnTo>
                  <a:lnTo>
                    <a:pt x="214" y="95"/>
                  </a:lnTo>
                  <a:lnTo>
                    <a:pt x="207" y="88"/>
                  </a:lnTo>
                  <a:lnTo>
                    <a:pt x="201" y="84"/>
                  </a:lnTo>
                  <a:lnTo>
                    <a:pt x="194" y="79"/>
                  </a:lnTo>
                  <a:lnTo>
                    <a:pt x="186" y="77"/>
                  </a:lnTo>
                  <a:lnTo>
                    <a:pt x="177" y="76"/>
                  </a:lnTo>
                  <a:lnTo>
                    <a:pt x="167" y="74"/>
                  </a:lnTo>
                  <a:lnTo>
                    <a:pt x="167" y="74"/>
                  </a:lnTo>
                  <a:lnTo>
                    <a:pt x="156" y="76"/>
                  </a:lnTo>
                  <a:lnTo>
                    <a:pt x="146" y="77"/>
                  </a:lnTo>
                  <a:lnTo>
                    <a:pt x="137" y="80"/>
                  </a:lnTo>
                  <a:lnTo>
                    <a:pt x="130" y="85"/>
                  </a:lnTo>
                  <a:lnTo>
                    <a:pt x="124" y="92"/>
                  </a:lnTo>
                  <a:lnTo>
                    <a:pt x="117" y="100"/>
                  </a:lnTo>
                  <a:lnTo>
                    <a:pt x="113" y="108"/>
                  </a:lnTo>
                  <a:lnTo>
                    <a:pt x="108" y="119"/>
                  </a:lnTo>
                  <a:lnTo>
                    <a:pt x="108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4" name="Freeform 49"/>
            <p:cNvSpPr>
              <a:spLocks/>
            </p:cNvSpPr>
            <p:nvPr userDrawn="1"/>
          </p:nvSpPr>
          <p:spPr bwMode="auto">
            <a:xfrm>
              <a:off x="2238376" y="2470151"/>
              <a:ext cx="473075" cy="612775"/>
            </a:xfrm>
            <a:custGeom>
              <a:avLst/>
              <a:gdLst>
                <a:gd name="T0" fmla="*/ 298 w 298"/>
                <a:gd name="T1" fmla="*/ 386 h 386"/>
                <a:gd name="T2" fmla="*/ 221 w 298"/>
                <a:gd name="T3" fmla="*/ 386 h 386"/>
                <a:gd name="T4" fmla="*/ 72 w 298"/>
                <a:gd name="T5" fmla="*/ 126 h 386"/>
                <a:gd name="T6" fmla="*/ 70 w 298"/>
                <a:gd name="T7" fmla="*/ 126 h 386"/>
                <a:gd name="T8" fmla="*/ 70 w 298"/>
                <a:gd name="T9" fmla="*/ 386 h 386"/>
                <a:gd name="T10" fmla="*/ 0 w 298"/>
                <a:gd name="T11" fmla="*/ 386 h 386"/>
                <a:gd name="T12" fmla="*/ 0 w 298"/>
                <a:gd name="T13" fmla="*/ 0 h 386"/>
                <a:gd name="T14" fmla="*/ 98 w 298"/>
                <a:gd name="T15" fmla="*/ 0 h 386"/>
                <a:gd name="T16" fmla="*/ 228 w 298"/>
                <a:gd name="T17" fmla="*/ 227 h 386"/>
                <a:gd name="T18" fmla="*/ 228 w 298"/>
                <a:gd name="T19" fmla="*/ 227 h 386"/>
                <a:gd name="T20" fmla="*/ 228 w 298"/>
                <a:gd name="T21" fmla="*/ 0 h 386"/>
                <a:gd name="T22" fmla="*/ 298 w 298"/>
                <a:gd name="T23" fmla="*/ 0 h 386"/>
                <a:gd name="T24" fmla="*/ 298 w 298"/>
                <a:gd name="T25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386">
                  <a:moveTo>
                    <a:pt x="298" y="386"/>
                  </a:moveTo>
                  <a:lnTo>
                    <a:pt x="221" y="386"/>
                  </a:lnTo>
                  <a:lnTo>
                    <a:pt x="72" y="126"/>
                  </a:lnTo>
                  <a:lnTo>
                    <a:pt x="70" y="126"/>
                  </a:lnTo>
                  <a:lnTo>
                    <a:pt x="70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98" y="0"/>
                  </a:lnTo>
                  <a:lnTo>
                    <a:pt x="228" y="227"/>
                  </a:lnTo>
                  <a:lnTo>
                    <a:pt x="228" y="227"/>
                  </a:lnTo>
                  <a:lnTo>
                    <a:pt x="228" y="0"/>
                  </a:lnTo>
                  <a:lnTo>
                    <a:pt x="298" y="0"/>
                  </a:lnTo>
                  <a:lnTo>
                    <a:pt x="298" y="3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5" name="Freeform 50"/>
            <p:cNvSpPr>
              <a:spLocks/>
            </p:cNvSpPr>
            <p:nvPr userDrawn="1"/>
          </p:nvSpPr>
          <p:spPr bwMode="auto">
            <a:xfrm>
              <a:off x="2824163" y="2470151"/>
              <a:ext cx="436563" cy="612775"/>
            </a:xfrm>
            <a:custGeom>
              <a:avLst/>
              <a:gdLst>
                <a:gd name="T0" fmla="*/ 91 w 275"/>
                <a:gd name="T1" fmla="*/ 73 h 386"/>
                <a:gd name="T2" fmla="*/ 91 w 275"/>
                <a:gd name="T3" fmla="*/ 161 h 386"/>
                <a:gd name="T4" fmla="*/ 237 w 275"/>
                <a:gd name="T5" fmla="*/ 161 h 386"/>
                <a:gd name="T6" fmla="*/ 237 w 275"/>
                <a:gd name="T7" fmla="*/ 235 h 386"/>
                <a:gd name="T8" fmla="*/ 91 w 275"/>
                <a:gd name="T9" fmla="*/ 235 h 386"/>
                <a:gd name="T10" fmla="*/ 91 w 275"/>
                <a:gd name="T11" fmla="*/ 386 h 386"/>
                <a:gd name="T12" fmla="*/ 0 w 275"/>
                <a:gd name="T13" fmla="*/ 386 h 386"/>
                <a:gd name="T14" fmla="*/ 0 w 275"/>
                <a:gd name="T15" fmla="*/ 0 h 386"/>
                <a:gd name="T16" fmla="*/ 275 w 275"/>
                <a:gd name="T17" fmla="*/ 0 h 386"/>
                <a:gd name="T18" fmla="*/ 275 w 275"/>
                <a:gd name="T19" fmla="*/ 73 h 386"/>
                <a:gd name="T20" fmla="*/ 91 w 275"/>
                <a:gd name="T21" fmla="*/ 73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5" h="386">
                  <a:moveTo>
                    <a:pt x="91" y="73"/>
                  </a:moveTo>
                  <a:lnTo>
                    <a:pt x="91" y="161"/>
                  </a:lnTo>
                  <a:lnTo>
                    <a:pt x="237" y="161"/>
                  </a:lnTo>
                  <a:lnTo>
                    <a:pt x="237" y="235"/>
                  </a:lnTo>
                  <a:lnTo>
                    <a:pt x="91" y="235"/>
                  </a:lnTo>
                  <a:lnTo>
                    <a:pt x="91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275" y="0"/>
                  </a:lnTo>
                  <a:lnTo>
                    <a:pt x="275" y="73"/>
                  </a:lnTo>
                  <a:lnTo>
                    <a:pt x="91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6" name="Rectangle 51"/>
            <p:cNvSpPr>
              <a:spLocks noChangeArrowheads="1"/>
            </p:cNvSpPr>
            <p:nvPr userDrawn="1"/>
          </p:nvSpPr>
          <p:spPr bwMode="auto">
            <a:xfrm>
              <a:off x="3306763" y="2470151"/>
              <a:ext cx="142875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7" name="Freeform 52"/>
            <p:cNvSpPr>
              <a:spLocks noEditPoints="1"/>
            </p:cNvSpPr>
            <p:nvPr userDrawn="1"/>
          </p:nvSpPr>
          <p:spPr bwMode="auto">
            <a:xfrm>
              <a:off x="3567113" y="2470151"/>
              <a:ext cx="506413" cy="612775"/>
            </a:xfrm>
            <a:custGeom>
              <a:avLst/>
              <a:gdLst>
                <a:gd name="T0" fmla="*/ 112 w 319"/>
                <a:gd name="T1" fmla="*/ 0 h 386"/>
                <a:gd name="T2" fmla="*/ 171 w 319"/>
                <a:gd name="T3" fmla="*/ 3 h 386"/>
                <a:gd name="T4" fmla="*/ 208 w 319"/>
                <a:gd name="T5" fmla="*/ 11 h 386"/>
                <a:gd name="T6" fmla="*/ 242 w 319"/>
                <a:gd name="T7" fmla="*/ 28 h 386"/>
                <a:gd name="T8" fmla="*/ 258 w 319"/>
                <a:gd name="T9" fmla="*/ 43 h 386"/>
                <a:gd name="T10" fmla="*/ 285 w 319"/>
                <a:gd name="T11" fmla="*/ 75 h 386"/>
                <a:gd name="T12" fmla="*/ 305 w 319"/>
                <a:gd name="T13" fmla="*/ 110 h 386"/>
                <a:gd name="T14" fmla="*/ 314 w 319"/>
                <a:gd name="T15" fmla="*/ 150 h 386"/>
                <a:gd name="T16" fmla="*/ 319 w 319"/>
                <a:gd name="T17" fmla="*/ 192 h 386"/>
                <a:gd name="T18" fmla="*/ 317 w 319"/>
                <a:gd name="T19" fmla="*/ 211 h 386"/>
                <a:gd name="T20" fmla="*/ 311 w 319"/>
                <a:gd name="T21" fmla="*/ 248 h 386"/>
                <a:gd name="T22" fmla="*/ 300 w 319"/>
                <a:gd name="T23" fmla="*/ 285 h 386"/>
                <a:gd name="T24" fmla="*/ 281 w 319"/>
                <a:gd name="T25" fmla="*/ 317 h 386"/>
                <a:gd name="T26" fmla="*/ 268 w 319"/>
                <a:gd name="T27" fmla="*/ 333 h 386"/>
                <a:gd name="T28" fmla="*/ 237 w 319"/>
                <a:gd name="T29" fmla="*/ 359 h 386"/>
                <a:gd name="T30" fmla="*/ 204 w 319"/>
                <a:gd name="T31" fmla="*/ 375 h 386"/>
                <a:gd name="T32" fmla="*/ 167 w 319"/>
                <a:gd name="T33" fmla="*/ 384 h 386"/>
                <a:gd name="T34" fmla="*/ 128 w 319"/>
                <a:gd name="T35" fmla="*/ 386 h 386"/>
                <a:gd name="T36" fmla="*/ 0 w 319"/>
                <a:gd name="T37" fmla="*/ 0 h 386"/>
                <a:gd name="T38" fmla="*/ 90 w 319"/>
                <a:gd name="T39" fmla="*/ 314 h 386"/>
                <a:gd name="T40" fmla="*/ 120 w 319"/>
                <a:gd name="T41" fmla="*/ 314 h 386"/>
                <a:gd name="T42" fmla="*/ 147 w 319"/>
                <a:gd name="T43" fmla="*/ 312 h 386"/>
                <a:gd name="T44" fmla="*/ 168 w 319"/>
                <a:gd name="T45" fmla="*/ 306 h 386"/>
                <a:gd name="T46" fmla="*/ 187 w 319"/>
                <a:gd name="T47" fmla="*/ 293 h 386"/>
                <a:gd name="T48" fmla="*/ 204 w 319"/>
                <a:gd name="T49" fmla="*/ 272 h 386"/>
                <a:gd name="T50" fmla="*/ 213 w 319"/>
                <a:gd name="T51" fmla="*/ 253 h 386"/>
                <a:gd name="T52" fmla="*/ 224 w 319"/>
                <a:gd name="T53" fmla="*/ 210 h 386"/>
                <a:gd name="T54" fmla="*/ 226 w 319"/>
                <a:gd name="T55" fmla="*/ 189 h 386"/>
                <a:gd name="T56" fmla="*/ 218 w 319"/>
                <a:gd name="T57" fmla="*/ 142 h 386"/>
                <a:gd name="T58" fmla="*/ 210 w 319"/>
                <a:gd name="T59" fmla="*/ 121 h 386"/>
                <a:gd name="T60" fmla="*/ 197 w 319"/>
                <a:gd name="T61" fmla="*/ 101 h 386"/>
                <a:gd name="T62" fmla="*/ 189 w 319"/>
                <a:gd name="T63" fmla="*/ 93 h 386"/>
                <a:gd name="T64" fmla="*/ 173 w 319"/>
                <a:gd name="T65" fmla="*/ 80 h 386"/>
                <a:gd name="T66" fmla="*/ 154 w 319"/>
                <a:gd name="T67" fmla="*/ 73 h 386"/>
                <a:gd name="T68" fmla="*/ 122 w 319"/>
                <a:gd name="T69" fmla="*/ 70 h 386"/>
                <a:gd name="T70" fmla="*/ 90 w 319"/>
                <a:gd name="T71" fmla="*/ 314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9" h="386">
                  <a:moveTo>
                    <a:pt x="112" y="0"/>
                  </a:moveTo>
                  <a:lnTo>
                    <a:pt x="112" y="0"/>
                  </a:lnTo>
                  <a:lnTo>
                    <a:pt x="152" y="0"/>
                  </a:lnTo>
                  <a:lnTo>
                    <a:pt x="171" y="3"/>
                  </a:lnTo>
                  <a:lnTo>
                    <a:pt x="191" y="6"/>
                  </a:lnTo>
                  <a:lnTo>
                    <a:pt x="208" y="11"/>
                  </a:lnTo>
                  <a:lnTo>
                    <a:pt x="226" y="19"/>
                  </a:lnTo>
                  <a:lnTo>
                    <a:pt x="242" y="28"/>
                  </a:lnTo>
                  <a:lnTo>
                    <a:pt x="258" y="43"/>
                  </a:lnTo>
                  <a:lnTo>
                    <a:pt x="258" y="43"/>
                  </a:lnTo>
                  <a:lnTo>
                    <a:pt x="272" y="57"/>
                  </a:lnTo>
                  <a:lnTo>
                    <a:pt x="285" y="75"/>
                  </a:lnTo>
                  <a:lnTo>
                    <a:pt x="297" y="93"/>
                  </a:lnTo>
                  <a:lnTo>
                    <a:pt x="305" y="110"/>
                  </a:lnTo>
                  <a:lnTo>
                    <a:pt x="311" y="129"/>
                  </a:lnTo>
                  <a:lnTo>
                    <a:pt x="314" y="150"/>
                  </a:lnTo>
                  <a:lnTo>
                    <a:pt x="317" y="171"/>
                  </a:lnTo>
                  <a:lnTo>
                    <a:pt x="319" y="192"/>
                  </a:lnTo>
                  <a:lnTo>
                    <a:pt x="319" y="192"/>
                  </a:lnTo>
                  <a:lnTo>
                    <a:pt x="317" y="211"/>
                  </a:lnTo>
                  <a:lnTo>
                    <a:pt x="316" y="230"/>
                  </a:lnTo>
                  <a:lnTo>
                    <a:pt x="311" y="248"/>
                  </a:lnTo>
                  <a:lnTo>
                    <a:pt x="306" y="267"/>
                  </a:lnTo>
                  <a:lnTo>
                    <a:pt x="300" y="285"/>
                  </a:lnTo>
                  <a:lnTo>
                    <a:pt x="290" y="301"/>
                  </a:lnTo>
                  <a:lnTo>
                    <a:pt x="281" y="317"/>
                  </a:lnTo>
                  <a:lnTo>
                    <a:pt x="268" y="333"/>
                  </a:lnTo>
                  <a:lnTo>
                    <a:pt x="268" y="333"/>
                  </a:lnTo>
                  <a:lnTo>
                    <a:pt x="253" y="347"/>
                  </a:lnTo>
                  <a:lnTo>
                    <a:pt x="237" y="359"/>
                  </a:lnTo>
                  <a:lnTo>
                    <a:pt x="221" y="368"/>
                  </a:lnTo>
                  <a:lnTo>
                    <a:pt x="204" y="375"/>
                  </a:lnTo>
                  <a:lnTo>
                    <a:pt x="186" y="381"/>
                  </a:lnTo>
                  <a:lnTo>
                    <a:pt x="167" y="384"/>
                  </a:lnTo>
                  <a:lnTo>
                    <a:pt x="147" y="386"/>
                  </a:lnTo>
                  <a:lnTo>
                    <a:pt x="128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112" y="0"/>
                  </a:lnTo>
                  <a:close/>
                  <a:moveTo>
                    <a:pt x="90" y="314"/>
                  </a:moveTo>
                  <a:lnTo>
                    <a:pt x="120" y="314"/>
                  </a:lnTo>
                  <a:lnTo>
                    <a:pt x="120" y="314"/>
                  </a:lnTo>
                  <a:lnTo>
                    <a:pt x="135" y="314"/>
                  </a:lnTo>
                  <a:lnTo>
                    <a:pt x="147" y="312"/>
                  </a:lnTo>
                  <a:lnTo>
                    <a:pt x="159" y="309"/>
                  </a:lnTo>
                  <a:lnTo>
                    <a:pt x="168" y="306"/>
                  </a:lnTo>
                  <a:lnTo>
                    <a:pt x="178" y="299"/>
                  </a:lnTo>
                  <a:lnTo>
                    <a:pt x="187" y="293"/>
                  </a:lnTo>
                  <a:lnTo>
                    <a:pt x="196" y="283"/>
                  </a:lnTo>
                  <a:lnTo>
                    <a:pt x="204" y="272"/>
                  </a:lnTo>
                  <a:lnTo>
                    <a:pt x="204" y="272"/>
                  </a:lnTo>
                  <a:lnTo>
                    <a:pt x="213" y="253"/>
                  </a:lnTo>
                  <a:lnTo>
                    <a:pt x="220" y="232"/>
                  </a:lnTo>
                  <a:lnTo>
                    <a:pt x="224" y="210"/>
                  </a:lnTo>
                  <a:lnTo>
                    <a:pt x="226" y="189"/>
                  </a:lnTo>
                  <a:lnTo>
                    <a:pt x="226" y="189"/>
                  </a:lnTo>
                  <a:lnTo>
                    <a:pt x="223" y="166"/>
                  </a:lnTo>
                  <a:lnTo>
                    <a:pt x="218" y="142"/>
                  </a:lnTo>
                  <a:lnTo>
                    <a:pt x="215" y="131"/>
                  </a:lnTo>
                  <a:lnTo>
                    <a:pt x="210" y="121"/>
                  </a:lnTo>
                  <a:lnTo>
                    <a:pt x="204" y="110"/>
                  </a:lnTo>
                  <a:lnTo>
                    <a:pt x="197" y="101"/>
                  </a:lnTo>
                  <a:lnTo>
                    <a:pt x="197" y="101"/>
                  </a:lnTo>
                  <a:lnTo>
                    <a:pt x="189" y="93"/>
                  </a:lnTo>
                  <a:lnTo>
                    <a:pt x="181" y="85"/>
                  </a:lnTo>
                  <a:lnTo>
                    <a:pt x="173" y="80"/>
                  </a:lnTo>
                  <a:lnTo>
                    <a:pt x="163" y="75"/>
                  </a:lnTo>
                  <a:lnTo>
                    <a:pt x="154" y="73"/>
                  </a:lnTo>
                  <a:lnTo>
                    <a:pt x="144" y="72"/>
                  </a:lnTo>
                  <a:lnTo>
                    <a:pt x="122" y="70"/>
                  </a:lnTo>
                  <a:lnTo>
                    <a:pt x="90" y="70"/>
                  </a:lnTo>
                  <a:lnTo>
                    <a:pt x="90" y="3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8" name="Freeform 53"/>
            <p:cNvSpPr>
              <a:spLocks/>
            </p:cNvSpPr>
            <p:nvPr userDrawn="1"/>
          </p:nvSpPr>
          <p:spPr bwMode="auto">
            <a:xfrm>
              <a:off x="4154488" y="2470151"/>
              <a:ext cx="441325" cy="612775"/>
            </a:xfrm>
            <a:custGeom>
              <a:avLst/>
              <a:gdLst>
                <a:gd name="T0" fmla="*/ 92 w 278"/>
                <a:gd name="T1" fmla="*/ 73 h 386"/>
                <a:gd name="T2" fmla="*/ 92 w 278"/>
                <a:gd name="T3" fmla="*/ 152 h 386"/>
                <a:gd name="T4" fmla="*/ 238 w 278"/>
                <a:gd name="T5" fmla="*/ 152 h 386"/>
                <a:gd name="T6" fmla="*/ 238 w 278"/>
                <a:gd name="T7" fmla="*/ 226 h 386"/>
                <a:gd name="T8" fmla="*/ 92 w 278"/>
                <a:gd name="T9" fmla="*/ 226 h 386"/>
                <a:gd name="T10" fmla="*/ 92 w 278"/>
                <a:gd name="T11" fmla="*/ 311 h 386"/>
                <a:gd name="T12" fmla="*/ 278 w 278"/>
                <a:gd name="T13" fmla="*/ 311 h 386"/>
                <a:gd name="T14" fmla="*/ 278 w 278"/>
                <a:gd name="T15" fmla="*/ 386 h 386"/>
                <a:gd name="T16" fmla="*/ 0 w 278"/>
                <a:gd name="T17" fmla="*/ 386 h 386"/>
                <a:gd name="T18" fmla="*/ 0 w 278"/>
                <a:gd name="T19" fmla="*/ 0 h 386"/>
                <a:gd name="T20" fmla="*/ 278 w 278"/>
                <a:gd name="T21" fmla="*/ 0 h 386"/>
                <a:gd name="T22" fmla="*/ 278 w 278"/>
                <a:gd name="T23" fmla="*/ 73 h 386"/>
                <a:gd name="T24" fmla="*/ 92 w 278"/>
                <a:gd name="T25" fmla="*/ 73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86">
                  <a:moveTo>
                    <a:pt x="92" y="73"/>
                  </a:moveTo>
                  <a:lnTo>
                    <a:pt x="92" y="152"/>
                  </a:lnTo>
                  <a:lnTo>
                    <a:pt x="238" y="152"/>
                  </a:lnTo>
                  <a:lnTo>
                    <a:pt x="238" y="226"/>
                  </a:lnTo>
                  <a:lnTo>
                    <a:pt x="92" y="226"/>
                  </a:lnTo>
                  <a:lnTo>
                    <a:pt x="92" y="311"/>
                  </a:lnTo>
                  <a:lnTo>
                    <a:pt x="278" y="311"/>
                  </a:lnTo>
                  <a:lnTo>
                    <a:pt x="278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278" y="0"/>
                  </a:lnTo>
                  <a:lnTo>
                    <a:pt x="278" y="73"/>
                  </a:lnTo>
                  <a:lnTo>
                    <a:pt x="92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89" name="Freeform 54"/>
            <p:cNvSpPr>
              <a:spLocks/>
            </p:cNvSpPr>
            <p:nvPr userDrawn="1"/>
          </p:nvSpPr>
          <p:spPr bwMode="auto">
            <a:xfrm>
              <a:off x="4672013" y="2470151"/>
              <a:ext cx="473075" cy="612775"/>
            </a:xfrm>
            <a:custGeom>
              <a:avLst/>
              <a:gdLst>
                <a:gd name="T0" fmla="*/ 298 w 298"/>
                <a:gd name="T1" fmla="*/ 386 h 386"/>
                <a:gd name="T2" fmla="*/ 220 w 298"/>
                <a:gd name="T3" fmla="*/ 386 h 386"/>
                <a:gd name="T4" fmla="*/ 72 w 298"/>
                <a:gd name="T5" fmla="*/ 126 h 386"/>
                <a:gd name="T6" fmla="*/ 69 w 298"/>
                <a:gd name="T7" fmla="*/ 126 h 386"/>
                <a:gd name="T8" fmla="*/ 69 w 298"/>
                <a:gd name="T9" fmla="*/ 386 h 386"/>
                <a:gd name="T10" fmla="*/ 0 w 298"/>
                <a:gd name="T11" fmla="*/ 386 h 386"/>
                <a:gd name="T12" fmla="*/ 0 w 298"/>
                <a:gd name="T13" fmla="*/ 0 h 386"/>
                <a:gd name="T14" fmla="*/ 98 w 298"/>
                <a:gd name="T15" fmla="*/ 0 h 386"/>
                <a:gd name="T16" fmla="*/ 226 w 298"/>
                <a:gd name="T17" fmla="*/ 227 h 386"/>
                <a:gd name="T18" fmla="*/ 228 w 298"/>
                <a:gd name="T19" fmla="*/ 227 h 386"/>
                <a:gd name="T20" fmla="*/ 228 w 298"/>
                <a:gd name="T21" fmla="*/ 0 h 386"/>
                <a:gd name="T22" fmla="*/ 298 w 298"/>
                <a:gd name="T23" fmla="*/ 0 h 386"/>
                <a:gd name="T24" fmla="*/ 298 w 298"/>
                <a:gd name="T25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8" h="386">
                  <a:moveTo>
                    <a:pt x="298" y="386"/>
                  </a:moveTo>
                  <a:lnTo>
                    <a:pt x="220" y="386"/>
                  </a:lnTo>
                  <a:lnTo>
                    <a:pt x="72" y="126"/>
                  </a:lnTo>
                  <a:lnTo>
                    <a:pt x="69" y="126"/>
                  </a:lnTo>
                  <a:lnTo>
                    <a:pt x="69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98" y="0"/>
                  </a:lnTo>
                  <a:lnTo>
                    <a:pt x="226" y="227"/>
                  </a:lnTo>
                  <a:lnTo>
                    <a:pt x="228" y="227"/>
                  </a:lnTo>
                  <a:lnTo>
                    <a:pt x="228" y="0"/>
                  </a:lnTo>
                  <a:lnTo>
                    <a:pt x="298" y="0"/>
                  </a:lnTo>
                  <a:lnTo>
                    <a:pt x="298" y="3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90" name="Freeform 55"/>
            <p:cNvSpPr>
              <a:spLocks/>
            </p:cNvSpPr>
            <p:nvPr userDrawn="1"/>
          </p:nvSpPr>
          <p:spPr bwMode="auto">
            <a:xfrm>
              <a:off x="5207001" y="2459038"/>
              <a:ext cx="500063" cy="633413"/>
            </a:xfrm>
            <a:custGeom>
              <a:avLst/>
              <a:gdLst>
                <a:gd name="T0" fmla="*/ 224 w 315"/>
                <a:gd name="T1" fmla="*/ 106 h 399"/>
                <a:gd name="T2" fmla="*/ 203 w 315"/>
                <a:gd name="T3" fmla="*/ 82 h 399"/>
                <a:gd name="T4" fmla="*/ 174 w 315"/>
                <a:gd name="T5" fmla="*/ 72 h 399"/>
                <a:gd name="T6" fmla="*/ 142 w 315"/>
                <a:gd name="T7" fmla="*/ 72 h 399"/>
                <a:gd name="T8" fmla="*/ 118 w 315"/>
                <a:gd name="T9" fmla="*/ 82 h 399"/>
                <a:gd name="T10" fmla="*/ 107 w 315"/>
                <a:gd name="T11" fmla="*/ 108 h 399"/>
                <a:gd name="T12" fmla="*/ 113 w 315"/>
                <a:gd name="T13" fmla="*/ 125 h 399"/>
                <a:gd name="T14" fmla="*/ 136 w 315"/>
                <a:gd name="T15" fmla="*/ 140 h 399"/>
                <a:gd name="T16" fmla="*/ 163 w 315"/>
                <a:gd name="T17" fmla="*/ 146 h 399"/>
                <a:gd name="T18" fmla="*/ 242 w 315"/>
                <a:gd name="T19" fmla="*/ 167 h 399"/>
                <a:gd name="T20" fmla="*/ 264 w 315"/>
                <a:gd name="T21" fmla="*/ 178 h 399"/>
                <a:gd name="T22" fmla="*/ 295 w 315"/>
                <a:gd name="T23" fmla="*/ 207 h 399"/>
                <a:gd name="T24" fmla="*/ 312 w 315"/>
                <a:gd name="T25" fmla="*/ 242 h 399"/>
                <a:gd name="T26" fmla="*/ 315 w 315"/>
                <a:gd name="T27" fmla="*/ 270 h 399"/>
                <a:gd name="T28" fmla="*/ 307 w 315"/>
                <a:gd name="T29" fmla="*/ 311 h 399"/>
                <a:gd name="T30" fmla="*/ 288 w 315"/>
                <a:gd name="T31" fmla="*/ 348 h 399"/>
                <a:gd name="T32" fmla="*/ 267 w 315"/>
                <a:gd name="T33" fmla="*/ 367 h 399"/>
                <a:gd name="T34" fmla="*/ 229 w 315"/>
                <a:gd name="T35" fmla="*/ 388 h 399"/>
                <a:gd name="T36" fmla="*/ 186 w 315"/>
                <a:gd name="T37" fmla="*/ 398 h 399"/>
                <a:gd name="T38" fmla="*/ 128 w 315"/>
                <a:gd name="T39" fmla="*/ 398 h 399"/>
                <a:gd name="T40" fmla="*/ 67 w 315"/>
                <a:gd name="T41" fmla="*/ 380 h 399"/>
                <a:gd name="T42" fmla="*/ 36 w 315"/>
                <a:gd name="T43" fmla="*/ 359 h 399"/>
                <a:gd name="T44" fmla="*/ 14 w 315"/>
                <a:gd name="T45" fmla="*/ 329 h 399"/>
                <a:gd name="T46" fmla="*/ 0 w 315"/>
                <a:gd name="T47" fmla="*/ 292 h 399"/>
                <a:gd name="T48" fmla="*/ 88 w 315"/>
                <a:gd name="T49" fmla="*/ 287 h 399"/>
                <a:gd name="T50" fmla="*/ 112 w 315"/>
                <a:gd name="T51" fmla="*/ 314 h 399"/>
                <a:gd name="T52" fmla="*/ 149 w 315"/>
                <a:gd name="T53" fmla="*/ 327 h 399"/>
                <a:gd name="T54" fmla="*/ 173 w 315"/>
                <a:gd name="T55" fmla="*/ 327 h 399"/>
                <a:gd name="T56" fmla="*/ 203 w 315"/>
                <a:gd name="T57" fmla="*/ 318 h 399"/>
                <a:gd name="T58" fmla="*/ 222 w 315"/>
                <a:gd name="T59" fmla="*/ 297 h 399"/>
                <a:gd name="T60" fmla="*/ 222 w 315"/>
                <a:gd name="T61" fmla="*/ 279 h 399"/>
                <a:gd name="T62" fmla="*/ 208 w 315"/>
                <a:gd name="T63" fmla="*/ 258 h 399"/>
                <a:gd name="T64" fmla="*/ 176 w 315"/>
                <a:gd name="T65" fmla="*/ 247 h 399"/>
                <a:gd name="T66" fmla="*/ 129 w 315"/>
                <a:gd name="T67" fmla="*/ 236 h 399"/>
                <a:gd name="T68" fmla="*/ 72 w 315"/>
                <a:gd name="T69" fmla="*/ 215 h 399"/>
                <a:gd name="T70" fmla="*/ 44 w 315"/>
                <a:gd name="T71" fmla="*/ 194 h 399"/>
                <a:gd name="T72" fmla="*/ 25 w 315"/>
                <a:gd name="T73" fmla="*/ 164 h 399"/>
                <a:gd name="T74" fmla="*/ 19 w 315"/>
                <a:gd name="T75" fmla="*/ 124 h 399"/>
                <a:gd name="T76" fmla="*/ 22 w 315"/>
                <a:gd name="T77" fmla="*/ 96 h 399"/>
                <a:gd name="T78" fmla="*/ 35 w 315"/>
                <a:gd name="T79" fmla="*/ 61 h 399"/>
                <a:gd name="T80" fmla="*/ 61 w 315"/>
                <a:gd name="T81" fmla="*/ 32 h 399"/>
                <a:gd name="T82" fmla="*/ 83 w 315"/>
                <a:gd name="T83" fmla="*/ 18 h 399"/>
                <a:gd name="T84" fmla="*/ 120 w 315"/>
                <a:gd name="T85" fmla="*/ 3 h 399"/>
                <a:gd name="T86" fmla="*/ 158 w 315"/>
                <a:gd name="T87" fmla="*/ 0 h 399"/>
                <a:gd name="T88" fmla="*/ 227 w 315"/>
                <a:gd name="T89" fmla="*/ 11 h 399"/>
                <a:gd name="T90" fmla="*/ 266 w 315"/>
                <a:gd name="T91" fmla="*/ 32 h 399"/>
                <a:gd name="T92" fmla="*/ 288 w 315"/>
                <a:gd name="T93" fmla="*/ 58 h 399"/>
                <a:gd name="T94" fmla="*/ 304 w 315"/>
                <a:gd name="T95" fmla="*/ 92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5" h="399">
                  <a:moveTo>
                    <a:pt x="227" y="117"/>
                  </a:moveTo>
                  <a:lnTo>
                    <a:pt x="227" y="117"/>
                  </a:lnTo>
                  <a:lnTo>
                    <a:pt x="224" y="106"/>
                  </a:lnTo>
                  <a:lnTo>
                    <a:pt x="218" y="96"/>
                  </a:lnTo>
                  <a:lnTo>
                    <a:pt x="211" y="88"/>
                  </a:lnTo>
                  <a:lnTo>
                    <a:pt x="203" y="82"/>
                  </a:lnTo>
                  <a:lnTo>
                    <a:pt x="195" y="77"/>
                  </a:lnTo>
                  <a:lnTo>
                    <a:pt x="184" y="74"/>
                  </a:lnTo>
                  <a:lnTo>
                    <a:pt x="174" y="72"/>
                  </a:lnTo>
                  <a:lnTo>
                    <a:pt x="162" y="71"/>
                  </a:lnTo>
                  <a:lnTo>
                    <a:pt x="162" y="71"/>
                  </a:lnTo>
                  <a:lnTo>
                    <a:pt x="142" y="72"/>
                  </a:lnTo>
                  <a:lnTo>
                    <a:pt x="134" y="74"/>
                  </a:lnTo>
                  <a:lnTo>
                    <a:pt x="126" y="77"/>
                  </a:lnTo>
                  <a:lnTo>
                    <a:pt x="118" y="82"/>
                  </a:lnTo>
                  <a:lnTo>
                    <a:pt x="113" y="88"/>
                  </a:lnTo>
                  <a:lnTo>
                    <a:pt x="109" y="96"/>
                  </a:lnTo>
                  <a:lnTo>
                    <a:pt x="107" y="108"/>
                  </a:lnTo>
                  <a:lnTo>
                    <a:pt x="107" y="108"/>
                  </a:lnTo>
                  <a:lnTo>
                    <a:pt x="109" y="117"/>
                  </a:lnTo>
                  <a:lnTo>
                    <a:pt x="113" y="125"/>
                  </a:lnTo>
                  <a:lnTo>
                    <a:pt x="120" y="130"/>
                  </a:lnTo>
                  <a:lnTo>
                    <a:pt x="128" y="136"/>
                  </a:lnTo>
                  <a:lnTo>
                    <a:pt x="136" y="140"/>
                  </a:lnTo>
                  <a:lnTo>
                    <a:pt x="146" y="143"/>
                  </a:lnTo>
                  <a:lnTo>
                    <a:pt x="163" y="146"/>
                  </a:lnTo>
                  <a:lnTo>
                    <a:pt x="163" y="146"/>
                  </a:lnTo>
                  <a:lnTo>
                    <a:pt x="189" y="151"/>
                  </a:lnTo>
                  <a:lnTo>
                    <a:pt x="216" y="159"/>
                  </a:lnTo>
                  <a:lnTo>
                    <a:pt x="242" y="167"/>
                  </a:lnTo>
                  <a:lnTo>
                    <a:pt x="255" y="172"/>
                  </a:lnTo>
                  <a:lnTo>
                    <a:pt x="264" y="178"/>
                  </a:lnTo>
                  <a:lnTo>
                    <a:pt x="264" y="178"/>
                  </a:lnTo>
                  <a:lnTo>
                    <a:pt x="275" y="188"/>
                  </a:lnTo>
                  <a:lnTo>
                    <a:pt x="287" y="196"/>
                  </a:lnTo>
                  <a:lnTo>
                    <a:pt x="295" y="207"/>
                  </a:lnTo>
                  <a:lnTo>
                    <a:pt x="303" y="218"/>
                  </a:lnTo>
                  <a:lnTo>
                    <a:pt x="307" y="229"/>
                  </a:lnTo>
                  <a:lnTo>
                    <a:pt x="312" y="242"/>
                  </a:lnTo>
                  <a:lnTo>
                    <a:pt x="314" y="257"/>
                  </a:lnTo>
                  <a:lnTo>
                    <a:pt x="315" y="270"/>
                  </a:lnTo>
                  <a:lnTo>
                    <a:pt x="315" y="270"/>
                  </a:lnTo>
                  <a:lnTo>
                    <a:pt x="314" y="284"/>
                  </a:lnTo>
                  <a:lnTo>
                    <a:pt x="312" y="298"/>
                  </a:lnTo>
                  <a:lnTo>
                    <a:pt x="307" y="311"/>
                  </a:lnTo>
                  <a:lnTo>
                    <a:pt x="303" y="324"/>
                  </a:lnTo>
                  <a:lnTo>
                    <a:pt x="296" y="337"/>
                  </a:lnTo>
                  <a:lnTo>
                    <a:pt x="288" y="348"/>
                  </a:lnTo>
                  <a:lnTo>
                    <a:pt x="279" y="358"/>
                  </a:lnTo>
                  <a:lnTo>
                    <a:pt x="267" y="367"/>
                  </a:lnTo>
                  <a:lnTo>
                    <a:pt x="267" y="367"/>
                  </a:lnTo>
                  <a:lnTo>
                    <a:pt x="256" y="375"/>
                  </a:lnTo>
                  <a:lnTo>
                    <a:pt x="242" y="382"/>
                  </a:lnTo>
                  <a:lnTo>
                    <a:pt x="229" y="388"/>
                  </a:lnTo>
                  <a:lnTo>
                    <a:pt x="214" y="391"/>
                  </a:lnTo>
                  <a:lnTo>
                    <a:pt x="200" y="395"/>
                  </a:lnTo>
                  <a:lnTo>
                    <a:pt x="186" y="398"/>
                  </a:lnTo>
                  <a:lnTo>
                    <a:pt x="155" y="399"/>
                  </a:lnTo>
                  <a:lnTo>
                    <a:pt x="155" y="399"/>
                  </a:lnTo>
                  <a:lnTo>
                    <a:pt x="128" y="398"/>
                  </a:lnTo>
                  <a:lnTo>
                    <a:pt x="102" y="393"/>
                  </a:lnTo>
                  <a:lnTo>
                    <a:pt x="78" y="385"/>
                  </a:lnTo>
                  <a:lnTo>
                    <a:pt x="67" y="380"/>
                  </a:lnTo>
                  <a:lnTo>
                    <a:pt x="56" y="374"/>
                  </a:lnTo>
                  <a:lnTo>
                    <a:pt x="46" y="367"/>
                  </a:lnTo>
                  <a:lnTo>
                    <a:pt x="36" y="359"/>
                  </a:lnTo>
                  <a:lnTo>
                    <a:pt x="28" y="350"/>
                  </a:lnTo>
                  <a:lnTo>
                    <a:pt x="20" y="340"/>
                  </a:lnTo>
                  <a:lnTo>
                    <a:pt x="14" y="329"/>
                  </a:lnTo>
                  <a:lnTo>
                    <a:pt x="8" y="318"/>
                  </a:lnTo>
                  <a:lnTo>
                    <a:pt x="3" y="305"/>
                  </a:lnTo>
                  <a:lnTo>
                    <a:pt x="0" y="292"/>
                  </a:lnTo>
                  <a:lnTo>
                    <a:pt x="83" y="273"/>
                  </a:lnTo>
                  <a:lnTo>
                    <a:pt x="83" y="273"/>
                  </a:lnTo>
                  <a:lnTo>
                    <a:pt x="88" y="287"/>
                  </a:lnTo>
                  <a:lnTo>
                    <a:pt x="94" y="298"/>
                  </a:lnTo>
                  <a:lnTo>
                    <a:pt x="102" y="308"/>
                  </a:lnTo>
                  <a:lnTo>
                    <a:pt x="112" y="314"/>
                  </a:lnTo>
                  <a:lnTo>
                    <a:pt x="123" y="321"/>
                  </a:lnTo>
                  <a:lnTo>
                    <a:pt x="136" y="324"/>
                  </a:lnTo>
                  <a:lnTo>
                    <a:pt x="149" y="327"/>
                  </a:lnTo>
                  <a:lnTo>
                    <a:pt x="163" y="327"/>
                  </a:lnTo>
                  <a:lnTo>
                    <a:pt x="163" y="327"/>
                  </a:lnTo>
                  <a:lnTo>
                    <a:pt x="173" y="327"/>
                  </a:lnTo>
                  <a:lnTo>
                    <a:pt x="184" y="326"/>
                  </a:lnTo>
                  <a:lnTo>
                    <a:pt x="194" y="322"/>
                  </a:lnTo>
                  <a:lnTo>
                    <a:pt x="203" y="318"/>
                  </a:lnTo>
                  <a:lnTo>
                    <a:pt x="211" y="313"/>
                  </a:lnTo>
                  <a:lnTo>
                    <a:pt x="218" y="305"/>
                  </a:lnTo>
                  <a:lnTo>
                    <a:pt x="222" y="297"/>
                  </a:lnTo>
                  <a:lnTo>
                    <a:pt x="224" y="286"/>
                  </a:lnTo>
                  <a:lnTo>
                    <a:pt x="224" y="286"/>
                  </a:lnTo>
                  <a:lnTo>
                    <a:pt x="222" y="279"/>
                  </a:lnTo>
                  <a:lnTo>
                    <a:pt x="221" y="274"/>
                  </a:lnTo>
                  <a:lnTo>
                    <a:pt x="216" y="266"/>
                  </a:lnTo>
                  <a:lnTo>
                    <a:pt x="208" y="258"/>
                  </a:lnTo>
                  <a:lnTo>
                    <a:pt x="198" y="253"/>
                  </a:lnTo>
                  <a:lnTo>
                    <a:pt x="187" y="249"/>
                  </a:lnTo>
                  <a:lnTo>
                    <a:pt x="176" y="247"/>
                  </a:lnTo>
                  <a:lnTo>
                    <a:pt x="155" y="242"/>
                  </a:lnTo>
                  <a:lnTo>
                    <a:pt x="155" y="242"/>
                  </a:lnTo>
                  <a:lnTo>
                    <a:pt x="129" y="236"/>
                  </a:lnTo>
                  <a:lnTo>
                    <a:pt x="105" y="229"/>
                  </a:lnTo>
                  <a:lnTo>
                    <a:pt x="83" y="220"/>
                  </a:lnTo>
                  <a:lnTo>
                    <a:pt x="72" y="215"/>
                  </a:lnTo>
                  <a:lnTo>
                    <a:pt x="62" y="209"/>
                  </a:lnTo>
                  <a:lnTo>
                    <a:pt x="53" y="202"/>
                  </a:lnTo>
                  <a:lnTo>
                    <a:pt x="44" y="194"/>
                  </a:lnTo>
                  <a:lnTo>
                    <a:pt x="36" y="185"/>
                  </a:lnTo>
                  <a:lnTo>
                    <a:pt x="30" y="175"/>
                  </a:lnTo>
                  <a:lnTo>
                    <a:pt x="25" y="164"/>
                  </a:lnTo>
                  <a:lnTo>
                    <a:pt x="22" y="152"/>
                  </a:lnTo>
                  <a:lnTo>
                    <a:pt x="20" y="138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20" y="109"/>
                  </a:lnTo>
                  <a:lnTo>
                    <a:pt x="22" y="96"/>
                  </a:lnTo>
                  <a:lnTo>
                    <a:pt x="25" y="85"/>
                  </a:lnTo>
                  <a:lnTo>
                    <a:pt x="30" y="72"/>
                  </a:lnTo>
                  <a:lnTo>
                    <a:pt x="35" y="61"/>
                  </a:lnTo>
                  <a:lnTo>
                    <a:pt x="43" y="51"/>
                  </a:lnTo>
                  <a:lnTo>
                    <a:pt x="51" y="42"/>
                  </a:lnTo>
                  <a:lnTo>
                    <a:pt x="61" y="32"/>
                  </a:lnTo>
                  <a:lnTo>
                    <a:pt x="61" y="32"/>
                  </a:lnTo>
                  <a:lnTo>
                    <a:pt x="72" y="24"/>
                  </a:lnTo>
                  <a:lnTo>
                    <a:pt x="83" y="18"/>
                  </a:lnTo>
                  <a:lnTo>
                    <a:pt x="94" y="11"/>
                  </a:lnTo>
                  <a:lnTo>
                    <a:pt x="107" y="7"/>
                  </a:lnTo>
                  <a:lnTo>
                    <a:pt x="120" y="3"/>
                  </a:lnTo>
                  <a:lnTo>
                    <a:pt x="131" y="2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82" y="2"/>
                  </a:lnTo>
                  <a:lnTo>
                    <a:pt x="206" y="5"/>
                  </a:lnTo>
                  <a:lnTo>
                    <a:pt x="227" y="11"/>
                  </a:lnTo>
                  <a:lnTo>
                    <a:pt x="248" y="21"/>
                  </a:lnTo>
                  <a:lnTo>
                    <a:pt x="258" y="26"/>
                  </a:lnTo>
                  <a:lnTo>
                    <a:pt x="266" y="32"/>
                  </a:lnTo>
                  <a:lnTo>
                    <a:pt x="274" y="40"/>
                  </a:lnTo>
                  <a:lnTo>
                    <a:pt x="282" y="48"/>
                  </a:lnTo>
                  <a:lnTo>
                    <a:pt x="288" y="58"/>
                  </a:lnTo>
                  <a:lnTo>
                    <a:pt x="295" y="67"/>
                  </a:lnTo>
                  <a:lnTo>
                    <a:pt x="299" y="79"/>
                  </a:lnTo>
                  <a:lnTo>
                    <a:pt x="304" y="92"/>
                  </a:lnTo>
                  <a:lnTo>
                    <a:pt x="227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91" name="Rectangle 56"/>
            <p:cNvSpPr>
              <a:spLocks noChangeArrowheads="1"/>
            </p:cNvSpPr>
            <p:nvPr userDrawn="1"/>
          </p:nvSpPr>
          <p:spPr bwMode="auto">
            <a:xfrm>
              <a:off x="5794376" y="2470151"/>
              <a:ext cx="142875" cy="6127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92" name="Freeform 57"/>
            <p:cNvSpPr>
              <a:spLocks/>
            </p:cNvSpPr>
            <p:nvPr userDrawn="1"/>
          </p:nvSpPr>
          <p:spPr bwMode="auto">
            <a:xfrm>
              <a:off x="6056313" y="2470151"/>
              <a:ext cx="438150" cy="612775"/>
            </a:xfrm>
            <a:custGeom>
              <a:avLst/>
              <a:gdLst>
                <a:gd name="T0" fmla="*/ 90 w 276"/>
                <a:gd name="T1" fmla="*/ 73 h 386"/>
                <a:gd name="T2" fmla="*/ 90 w 276"/>
                <a:gd name="T3" fmla="*/ 152 h 386"/>
                <a:gd name="T4" fmla="*/ 236 w 276"/>
                <a:gd name="T5" fmla="*/ 152 h 386"/>
                <a:gd name="T6" fmla="*/ 236 w 276"/>
                <a:gd name="T7" fmla="*/ 226 h 386"/>
                <a:gd name="T8" fmla="*/ 90 w 276"/>
                <a:gd name="T9" fmla="*/ 226 h 386"/>
                <a:gd name="T10" fmla="*/ 90 w 276"/>
                <a:gd name="T11" fmla="*/ 311 h 386"/>
                <a:gd name="T12" fmla="*/ 276 w 276"/>
                <a:gd name="T13" fmla="*/ 311 h 386"/>
                <a:gd name="T14" fmla="*/ 276 w 276"/>
                <a:gd name="T15" fmla="*/ 386 h 386"/>
                <a:gd name="T16" fmla="*/ 0 w 276"/>
                <a:gd name="T17" fmla="*/ 386 h 386"/>
                <a:gd name="T18" fmla="*/ 0 w 276"/>
                <a:gd name="T19" fmla="*/ 0 h 386"/>
                <a:gd name="T20" fmla="*/ 276 w 276"/>
                <a:gd name="T21" fmla="*/ 0 h 386"/>
                <a:gd name="T22" fmla="*/ 276 w 276"/>
                <a:gd name="T23" fmla="*/ 73 h 386"/>
                <a:gd name="T24" fmla="*/ 90 w 276"/>
                <a:gd name="T25" fmla="*/ 73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386">
                  <a:moveTo>
                    <a:pt x="90" y="73"/>
                  </a:moveTo>
                  <a:lnTo>
                    <a:pt x="90" y="152"/>
                  </a:lnTo>
                  <a:lnTo>
                    <a:pt x="236" y="152"/>
                  </a:lnTo>
                  <a:lnTo>
                    <a:pt x="236" y="226"/>
                  </a:lnTo>
                  <a:lnTo>
                    <a:pt x="90" y="226"/>
                  </a:lnTo>
                  <a:lnTo>
                    <a:pt x="90" y="311"/>
                  </a:lnTo>
                  <a:lnTo>
                    <a:pt x="276" y="311"/>
                  </a:lnTo>
                  <a:lnTo>
                    <a:pt x="276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276" y="0"/>
                  </a:lnTo>
                  <a:lnTo>
                    <a:pt x="276" y="73"/>
                  </a:lnTo>
                  <a:lnTo>
                    <a:pt x="90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93" name="Freeform 58"/>
            <p:cNvSpPr>
              <a:spLocks/>
            </p:cNvSpPr>
            <p:nvPr userDrawn="1"/>
          </p:nvSpPr>
          <p:spPr bwMode="auto">
            <a:xfrm>
              <a:off x="6567488" y="2470151"/>
              <a:ext cx="390525" cy="612775"/>
            </a:xfrm>
            <a:custGeom>
              <a:avLst/>
              <a:gdLst>
                <a:gd name="T0" fmla="*/ 246 w 246"/>
                <a:gd name="T1" fmla="*/ 309 h 386"/>
                <a:gd name="T2" fmla="*/ 246 w 246"/>
                <a:gd name="T3" fmla="*/ 386 h 386"/>
                <a:gd name="T4" fmla="*/ 0 w 246"/>
                <a:gd name="T5" fmla="*/ 386 h 386"/>
                <a:gd name="T6" fmla="*/ 0 w 246"/>
                <a:gd name="T7" fmla="*/ 0 h 386"/>
                <a:gd name="T8" fmla="*/ 90 w 246"/>
                <a:gd name="T9" fmla="*/ 0 h 386"/>
                <a:gd name="T10" fmla="*/ 90 w 246"/>
                <a:gd name="T11" fmla="*/ 309 h 386"/>
                <a:gd name="T12" fmla="*/ 246 w 246"/>
                <a:gd name="T13" fmla="*/ 309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386">
                  <a:moveTo>
                    <a:pt x="246" y="309"/>
                  </a:moveTo>
                  <a:lnTo>
                    <a:pt x="246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90" y="0"/>
                  </a:lnTo>
                  <a:lnTo>
                    <a:pt x="90" y="309"/>
                  </a:lnTo>
                  <a:lnTo>
                    <a:pt x="246" y="3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  <p:sp>
          <p:nvSpPr>
            <p:cNvPr id="94" name="Freeform 59"/>
            <p:cNvSpPr>
              <a:spLocks/>
            </p:cNvSpPr>
            <p:nvPr userDrawn="1"/>
          </p:nvSpPr>
          <p:spPr bwMode="auto">
            <a:xfrm>
              <a:off x="6907213" y="2470151"/>
              <a:ext cx="452438" cy="612775"/>
            </a:xfrm>
            <a:custGeom>
              <a:avLst/>
              <a:gdLst>
                <a:gd name="T0" fmla="*/ 285 w 285"/>
                <a:gd name="T1" fmla="*/ 77 h 386"/>
                <a:gd name="T2" fmla="*/ 189 w 285"/>
                <a:gd name="T3" fmla="*/ 77 h 386"/>
                <a:gd name="T4" fmla="*/ 189 w 285"/>
                <a:gd name="T5" fmla="*/ 386 h 386"/>
                <a:gd name="T6" fmla="*/ 99 w 285"/>
                <a:gd name="T7" fmla="*/ 386 h 386"/>
                <a:gd name="T8" fmla="*/ 99 w 285"/>
                <a:gd name="T9" fmla="*/ 77 h 386"/>
                <a:gd name="T10" fmla="*/ 0 w 285"/>
                <a:gd name="T11" fmla="*/ 77 h 386"/>
                <a:gd name="T12" fmla="*/ 0 w 285"/>
                <a:gd name="T13" fmla="*/ 0 h 386"/>
                <a:gd name="T14" fmla="*/ 285 w 285"/>
                <a:gd name="T15" fmla="*/ 0 h 386"/>
                <a:gd name="T16" fmla="*/ 285 w 285"/>
                <a:gd name="T17" fmla="*/ 77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386">
                  <a:moveTo>
                    <a:pt x="285" y="77"/>
                  </a:moveTo>
                  <a:lnTo>
                    <a:pt x="189" y="77"/>
                  </a:lnTo>
                  <a:lnTo>
                    <a:pt x="189" y="386"/>
                  </a:lnTo>
                  <a:lnTo>
                    <a:pt x="99" y="386"/>
                  </a:lnTo>
                  <a:lnTo>
                    <a:pt x="99" y="77"/>
                  </a:lnTo>
                  <a:lnTo>
                    <a:pt x="0" y="77"/>
                  </a:lnTo>
                  <a:lnTo>
                    <a:pt x="0" y="0"/>
                  </a:lnTo>
                  <a:lnTo>
                    <a:pt x="285" y="0"/>
                  </a:lnTo>
                  <a:lnTo>
                    <a:pt x="285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noProof="0"/>
            </a:p>
          </p:txBody>
        </p:sp>
      </p:grpSp>
      <p:pic>
        <p:nvPicPr>
          <p:cNvPr id="14" name="Picture 4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00" y="5104069"/>
            <a:ext cx="1369148" cy="40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438" y="0"/>
            <a:ext cx="5349692" cy="2744327"/>
          </a:xfrm>
        </p:spPr>
        <p:txBody>
          <a:bodyPr>
            <a:noAutofit/>
          </a:bodyPr>
          <a:lstStyle>
            <a:lvl1pPr algn="l">
              <a:defRPr sz="4000" cap="all">
                <a:solidFill>
                  <a:schemeClr val="accent6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438" y="2857498"/>
            <a:ext cx="5349692" cy="1585452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rgbClr val="5F574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nb-NO" noProof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5"/>
          <a:stretch/>
        </p:blipFill>
        <p:spPr>
          <a:xfrm>
            <a:off x="5537771" y="2319786"/>
            <a:ext cx="3606230" cy="339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74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 off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336119"/>
            <a:ext cx="9144000" cy="23788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79214" y="2535152"/>
            <a:ext cx="55541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0" b="1" noProof="0">
                <a:solidFill>
                  <a:schemeClr val="bg1"/>
                </a:solidFill>
                <a:latin typeface="Arial"/>
                <a:cs typeface="Arial"/>
              </a:rPr>
              <a:t>TAKK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49297" y="3771900"/>
            <a:ext cx="5157788" cy="12795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676" y="3771899"/>
            <a:ext cx="2254724" cy="69474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490370" y="5123370"/>
            <a:ext cx="2256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b="0" noProof="0">
                <a:solidFill>
                  <a:schemeClr val="accent1"/>
                </a:solidFill>
                <a:latin typeface="Arial"/>
                <a:cs typeface="Arial"/>
              </a:rPr>
              <a:t>www.statkraft</a:t>
            </a:r>
            <a:r>
              <a:rPr lang="nb-NO" sz="1400" b="0" baseline="0" noProof="0">
                <a:solidFill>
                  <a:schemeClr val="accent1"/>
                </a:solidFill>
                <a:latin typeface="Arial"/>
                <a:cs typeface="Arial"/>
              </a:rPr>
              <a:t>.no</a:t>
            </a:r>
          </a:p>
        </p:txBody>
      </p:sp>
    </p:spTree>
    <p:extLst>
      <p:ext uri="{BB962C8B-B14F-4D97-AF65-F5344CB8AC3E}">
        <p14:creationId xmlns:p14="http://schemas.microsoft.com/office/powerpoint/2010/main" val="996571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gn off - Air">
    <p:bg>
      <p:bgPr>
        <a:blipFill dpi="0" rotWithShape="1">
          <a:blip r:embed="rId2">
            <a:lum/>
          </a:blip>
          <a:srcRect/>
          <a:stretch>
            <a:fillRect l="-500" r="-500" b="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336119"/>
            <a:ext cx="9144000" cy="23788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49297" y="3771900"/>
            <a:ext cx="5157788" cy="12795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  <a:lvl2pPr marL="179387" indent="0">
              <a:buNone/>
              <a:defRPr/>
            </a:lvl2pPr>
            <a:lvl3pPr marL="358775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676" y="3771899"/>
            <a:ext cx="2254724" cy="69474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490370" y="5123370"/>
            <a:ext cx="22568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b="0" noProof="0">
                <a:solidFill>
                  <a:schemeClr val="accent1"/>
                </a:solidFill>
                <a:latin typeface="Arial"/>
                <a:cs typeface="Arial"/>
              </a:rPr>
              <a:t>www.statkraft</a:t>
            </a:r>
            <a:r>
              <a:rPr lang="nb-NO" sz="1400" b="0" baseline="0" noProof="0">
                <a:solidFill>
                  <a:schemeClr val="accent1"/>
                </a:solidFill>
                <a:latin typeface="Arial"/>
                <a:cs typeface="Arial"/>
              </a:rPr>
              <a:t>.no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79214" y="2535152"/>
            <a:ext cx="55541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0" b="1" noProof="0">
                <a:solidFill>
                  <a:schemeClr val="bg1"/>
                </a:solidFill>
                <a:latin typeface="Arial"/>
                <a:cs typeface="Arial"/>
              </a:rPr>
              <a:t>TAKK</a:t>
            </a:r>
          </a:p>
        </p:txBody>
      </p:sp>
    </p:spTree>
    <p:extLst>
      <p:ext uri="{BB962C8B-B14F-4D97-AF65-F5344CB8AC3E}">
        <p14:creationId xmlns:p14="http://schemas.microsoft.com/office/powerpoint/2010/main" val="3658837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0000" tIns="45720" rIns="91440" bIns="45720" rtlCol="0" anchor="b">
            <a:noAutofit/>
          </a:bodyPr>
          <a:lstStyle>
            <a:lvl1pPr>
              <a:defRPr lang="nb-NO" noProof="0" dirty="0"/>
            </a:lvl1pPr>
          </a:lstStyle>
          <a:p>
            <a:pPr lvl="0"/>
            <a:endParaRPr lang="nb-NO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FBC2E-150B-49D4-A5E9-D014A10F5E5B}" type="slidenum">
              <a:rPr lang="nb-NO" smtClean="0"/>
              <a:t>‹#›</a:t>
            </a:fld>
            <a:endParaRPr lang="nb-NO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96882" y="1106791"/>
            <a:ext cx="675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1258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och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200" y="1159434"/>
            <a:ext cx="8381000" cy="3845161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927" y="5265271"/>
            <a:ext cx="6962214" cy="310404"/>
          </a:xfrm>
        </p:spPr>
        <p:txBody>
          <a:bodyPr anchor="ctr"/>
          <a:lstStyle>
            <a:lvl1pPr marL="0" indent="0" algn="l" defTabSz="457200" rtl="0" eaLnBrk="1" latinLnBrk="0" hangingPunct="1">
              <a:buNone/>
              <a:defRPr lang="en-GB" sz="800" b="0" kern="1200" dirty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 dirty="0"/>
              <a:t>Source: </a:t>
            </a:r>
            <a:endParaRPr lang="en-GB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31199" y="11952"/>
            <a:ext cx="8381001" cy="6722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98691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mag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25438" y="623836"/>
            <a:ext cx="8386762" cy="1780357"/>
          </a:xfrm>
        </p:spPr>
        <p:txBody>
          <a:bodyPr>
            <a:noAutofit/>
          </a:bodyPr>
          <a:lstStyle>
            <a:lvl1pPr algn="l">
              <a:defRPr sz="3600" b="1" cap="all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25438" y="2517364"/>
            <a:ext cx="5349692" cy="1585452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FFFFFF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nb-NO" noProof="0"/>
          </a:p>
        </p:txBody>
      </p:sp>
      <p:pic>
        <p:nvPicPr>
          <p:cNvPr id="10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6412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25438" y="623836"/>
            <a:ext cx="8386762" cy="1780357"/>
          </a:xfrm>
        </p:spPr>
        <p:txBody>
          <a:bodyPr>
            <a:noAutofit/>
          </a:bodyPr>
          <a:lstStyle>
            <a:lvl1pPr algn="l">
              <a:defRPr sz="3600" cap="all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25438" y="2517364"/>
            <a:ext cx="5349692" cy="1585452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FFFFFF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nb-NO" noProof="0"/>
          </a:p>
        </p:txBody>
      </p:sp>
      <p:pic>
        <p:nvPicPr>
          <p:cNvPr id="10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16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 3">
    <p:bg>
      <p:bgPr>
        <a:blipFill dpi="0" rotWithShape="1">
          <a:blip r:embed="rId2">
            <a:lum/>
          </a:blip>
          <a:srcRect/>
          <a:stretch>
            <a:fillRect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25438" y="623836"/>
            <a:ext cx="8386762" cy="1780357"/>
          </a:xfrm>
        </p:spPr>
        <p:txBody>
          <a:bodyPr>
            <a:noAutofit/>
          </a:bodyPr>
          <a:lstStyle>
            <a:lvl1pPr algn="l">
              <a:defRPr sz="3600" cap="all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25438" y="2517364"/>
            <a:ext cx="5349692" cy="1585452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FFFFFF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nb-NO" noProof="0"/>
          </a:p>
        </p:txBody>
      </p:sp>
      <p:pic>
        <p:nvPicPr>
          <p:cNvPr id="10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500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imag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25438" y="623836"/>
            <a:ext cx="8386762" cy="1780357"/>
          </a:xfrm>
        </p:spPr>
        <p:txBody>
          <a:bodyPr>
            <a:noAutofit/>
          </a:bodyPr>
          <a:lstStyle>
            <a:lvl1pPr algn="l">
              <a:defRPr sz="3600" cap="all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325438" y="2517364"/>
            <a:ext cx="5349692" cy="1585452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FFFFFF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nb-NO" noProof="0"/>
          </a:p>
        </p:txBody>
      </p:sp>
      <p:pic>
        <p:nvPicPr>
          <p:cNvPr id="10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222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Vann -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pic>
        <p:nvPicPr>
          <p:cNvPr id="16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647541" y="2625999"/>
            <a:ext cx="1980000" cy="2212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838723" y="2625999"/>
            <a:ext cx="1980000" cy="2212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83966" y="2625999"/>
            <a:ext cx="1980000" cy="2212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4000" y="622587"/>
            <a:ext cx="8388000" cy="1782000"/>
          </a:xfrm>
        </p:spPr>
        <p:txBody>
          <a:bodyPr>
            <a:noAutofit/>
          </a:bodyPr>
          <a:lstStyle>
            <a:lvl1pPr>
              <a:defRPr lang="nb-NO" sz="3600" b="1" kern="1200" cap="all" smtClean="0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76225" y="2354572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30981" y="2354572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6039799" y="2354572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51342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Air - 3">
    <p:bg>
      <p:bgPr>
        <a:blipFill dpi="0" rotWithShape="1">
          <a:blip r:embed="rId2">
            <a:lum/>
          </a:blip>
          <a:srcRect/>
          <a:stretch>
            <a:fillRect l="-7000" t="-10000" r="-7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pic>
        <p:nvPicPr>
          <p:cNvPr id="16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647541" y="2625999"/>
            <a:ext cx="1980000" cy="2212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838723" y="2625999"/>
            <a:ext cx="1980000" cy="2212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83966" y="2625999"/>
            <a:ext cx="1980000" cy="2212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4000" y="622587"/>
            <a:ext cx="8388000" cy="1782000"/>
          </a:xfrm>
        </p:spPr>
        <p:txBody>
          <a:bodyPr>
            <a:noAutofit/>
          </a:bodyPr>
          <a:lstStyle>
            <a:lvl1pPr>
              <a:defRPr lang="nb-NO" sz="3600" b="1" kern="1200" cap="all" smtClean="0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76225" y="2354572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30981" y="2354572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6039799" y="2354572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840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Vann - 6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1" y="5149849"/>
            <a:ext cx="9144000" cy="5651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nb-NO" noProof="0"/>
          </a:p>
        </p:txBody>
      </p:sp>
      <p:pic>
        <p:nvPicPr>
          <p:cNvPr id="22" name="Picture 49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647541" y="179193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838723" y="179193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nb-NO" sz="1600" kern="1200" dirty="0" smtClean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marL="0" lvl="0" indent="0" algn="l" defTabSz="4572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None/>
            </a:pPr>
            <a:r>
              <a:rPr lang="en-US" noProof="0"/>
              <a:t>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83966" y="179193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24000" y="499374"/>
            <a:ext cx="8388000" cy="1026516"/>
          </a:xfrm>
        </p:spPr>
        <p:txBody>
          <a:bodyPr>
            <a:noAutofit/>
          </a:bodyPr>
          <a:lstStyle>
            <a:lvl1pPr>
              <a:defRPr lang="nb-NO" sz="3600" b="1" kern="1200" cap="all" smtClean="0">
                <a:solidFill>
                  <a:schemeClr val="bg1"/>
                </a:solidFill>
                <a:effectLst>
                  <a:outerShdw blurRad="63500" dist="38100" dir="2700000" algn="tl" rotWithShape="0">
                    <a:srgbClr val="000000">
                      <a:alpha val="30000"/>
                    </a:srgbClr>
                  </a:outerShdw>
                </a:effectLst>
                <a:latin typeface="Arial"/>
                <a:ea typeface="+mj-ea"/>
                <a:cs typeface="Arial"/>
              </a:defRPr>
            </a:lvl1pPr>
          </a:lstStyle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76225" y="152050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1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3230981" y="152050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2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6039799" y="152050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3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84718" y="341342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286455" y="314199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4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646698" y="3408494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6048435" y="3137067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6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841804" y="3413425"/>
            <a:ext cx="1980000" cy="158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243541" y="3141998"/>
            <a:ext cx="790206" cy="1225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3" charset="2"/>
              <a:buNone/>
              <a:tabLst/>
            </a:pPr>
            <a:r>
              <a:rPr lang="nb-NO" sz="6800" b="1" kern="1200" noProof="0">
                <a:solidFill>
                  <a:schemeClr val="bg1"/>
                </a:solidFill>
                <a:latin typeface="Arial"/>
                <a:ea typeface="+mn-ea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28590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199" y="0"/>
            <a:ext cx="8381001" cy="1008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nb-NO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1200" y="1158555"/>
            <a:ext cx="8381000" cy="3846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7539" y="5266233"/>
            <a:ext cx="3954461" cy="3042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b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nb-NO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1200" y="5266233"/>
            <a:ext cx="390845" cy="3042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b="1">
                <a:solidFill>
                  <a:schemeClr val="accent6"/>
                </a:solidFill>
                <a:latin typeface="Arial"/>
                <a:cs typeface="Arial"/>
              </a:defRPr>
            </a:lvl1pPr>
          </a:lstStyle>
          <a:p>
            <a:fld id="{5B2ACB19-C0E1-7345-B8BA-15A723BE30E5}" type="slidenum">
              <a:rPr lang="nb-NO" noProof="0" smtClean="0"/>
              <a:pPr/>
              <a:t>‹#›</a:t>
            </a:fld>
            <a:endParaRPr lang="nb-NO" noProof="0"/>
          </a:p>
        </p:txBody>
      </p:sp>
      <p:pic>
        <p:nvPicPr>
          <p:cNvPr id="8" name="Picture 49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7950" y="5258337"/>
            <a:ext cx="984250" cy="29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431800" y="5150115"/>
            <a:ext cx="8280400" cy="0"/>
          </a:xfrm>
          <a:prstGeom prst="line">
            <a:avLst/>
          </a:prstGeom>
          <a:ln w="6350" cmpd="sng">
            <a:solidFill>
              <a:srgbClr val="CBC7B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57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77" r:id="rId3"/>
    <p:sldLayoutId id="2147483672" r:id="rId4"/>
    <p:sldLayoutId id="2147483680" r:id="rId5"/>
    <p:sldLayoutId id="2147483681" r:id="rId6"/>
    <p:sldLayoutId id="2147483670" r:id="rId7"/>
    <p:sldLayoutId id="2147483684" r:id="rId8"/>
    <p:sldLayoutId id="2147483671" r:id="rId9"/>
    <p:sldLayoutId id="2147483683" r:id="rId10"/>
    <p:sldLayoutId id="2147483650" r:id="rId11"/>
    <p:sldLayoutId id="2147483652" r:id="rId12"/>
    <p:sldLayoutId id="2147483657" r:id="rId13"/>
    <p:sldLayoutId id="2147483658" r:id="rId14"/>
    <p:sldLayoutId id="2147483653" r:id="rId15"/>
    <p:sldLayoutId id="2147483654" r:id="rId16"/>
    <p:sldLayoutId id="2147483655" r:id="rId17"/>
    <p:sldLayoutId id="2147483660" r:id="rId18"/>
    <p:sldLayoutId id="2147483678" r:id="rId19"/>
    <p:sldLayoutId id="2147483679" r:id="rId20"/>
    <p:sldLayoutId id="2147483685" r:id="rId21"/>
    <p:sldLayoutId id="2147483687" r:id="rId22"/>
    <p:sldLayoutId id="2147483688" r:id="rId23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177800" indent="-177800" algn="l" defTabSz="457200" rtl="0" eaLnBrk="1" latinLnBrk="0" hangingPunct="1">
        <a:lnSpc>
          <a:spcPct val="110000"/>
        </a:lnSpc>
        <a:spcBef>
          <a:spcPts val="800"/>
        </a:spcBef>
        <a:buClr>
          <a:schemeClr val="accent4"/>
        </a:buClr>
        <a:buSzPct val="80000"/>
        <a:buFont typeface="Wingdings 3" charset="2"/>
        <a:buChar char="}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358775" indent="-179388" algn="l" defTabSz="457200" rtl="0" eaLnBrk="1" latinLnBrk="0" hangingPunct="1">
        <a:lnSpc>
          <a:spcPct val="110000"/>
        </a:lnSpc>
        <a:spcBef>
          <a:spcPts val="200"/>
        </a:spcBef>
        <a:buClr>
          <a:schemeClr val="accent4"/>
        </a:buClr>
        <a:buFont typeface="Lucida Grande"/>
        <a:buChar char="-"/>
        <a:defRPr sz="1600" kern="1200">
          <a:solidFill>
            <a:schemeClr val="tx1"/>
          </a:solidFill>
          <a:latin typeface="Arial"/>
          <a:ea typeface="+mn-ea"/>
          <a:cs typeface="Arial"/>
        </a:defRPr>
      </a:lvl2pPr>
      <a:lvl3pPr marL="538163" indent="-179388" algn="l" defTabSz="457200" rtl="0" eaLnBrk="1" latinLnBrk="0" hangingPunct="1">
        <a:lnSpc>
          <a:spcPct val="110000"/>
        </a:lnSpc>
        <a:spcBef>
          <a:spcPts val="200"/>
        </a:spcBef>
        <a:buClr>
          <a:schemeClr val="accent4"/>
        </a:buClr>
        <a:buFont typeface="Lucida Grande"/>
        <a:buChar char="-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baskool.com/business-articles/finance/158-black-money-a-parallel-economy.html" TargetMode="External"/><Relationship Id="rId3" Type="http://schemas.openxmlformats.org/officeDocument/2006/relationships/tags" Target="../tags/tag6.xml"/><Relationship Id="rId7" Type="http://schemas.openxmlformats.org/officeDocument/2006/relationships/image" Target="../media/image35.emf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jpeg"/><Relationship Id="rId3" Type="http://schemas.openxmlformats.org/officeDocument/2006/relationships/tags" Target="../tags/tag8.xml"/><Relationship Id="rId7" Type="http://schemas.openxmlformats.org/officeDocument/2006/relationships/image" Target="../media/image35.emf"/><Relationship Id="rId12" Type="http://schemas.openxmlformats.org/officeDocument/2006/relationships/image" Target="../media/image49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7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tags" Target="../tags/tag10.xml"/><Relationship Id="rId7" Type="http://schemas.openxmlformats.org/officeDocument/2006/relationships/image" Target="../media/image51.emf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tags" Target="../tags/tag12.xml"/><Relationship Id="rId7" Type="http://schemas.openxmlformats.org/officeDocument/2006/relationships/image" Target="../media/image53.emf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jpeg"/><Relationship Id="rId18" Type="http://schemas.openxmlformats.org/officeDocument/2006/relationships/image" Target="../media/image67.jpeg"/><Relationship Id="rId3" Type="http://schemas.openxmlformats.org/officeDocument/2006/relationships/tags" Target="../tags/tag14.xml"/><Relationship Id="rId21" Type="http://schemas.openxmlformats.org/officeDocument/2006/relationships/image" Target="../media/image70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17" Type="http://schemas.openxmlformats.org/officeDocument/2006/relationships/image" Target="../media/image66.jpeg"/><Relationship Id="rId2" Type="http://schemas.openxmlformats.org/officeDocument/2006/relationships/tags" Target="../tags/tag13.xml"/><Relationship Id="rId16" Type="http://schemas.openxmlformats.org/officeDocument/2006/relationships/image" Target="../media/image65.jpeg"/><Relationship Id="rId20" Type="http://schemas.openxmlformats.org/officeDocument/2006/relationships/image" Target="../media/image69.jpeg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emf"/><Relationship Id="rId11" Type="http://schemas.openxmlformats.org/officeDocument/2006/relationships/image" Target="../media/image60.jpeg"/><Relationship Id="rId5" Type="http://schemas.openxmlformats.org/officeDocument/2006/relationships/oleObject" Target="../embeddings/oleObject7.bin"/><Relationship Id="rId15" Type="http://schemas.openxmlformats.org/officeDocument/2006/relationships/image" Target="../media/image64.jpeg"/><Relationship Id="rId10" Type="http://schemas.openxmlformats.org/officeDocument/2006/relationships/image" Target="../media/image59.jpeg"/><Relationship Id="rId19" Type="http://schemas.openxmlformats.org/officeDocument/2006/relationships/image" Target="../media/image68.jpe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58.jpeg"/><Relationship Id="rId1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png"/><Relationship Id="rId18" Type="http://schemas.openxmlformats.org/officeDocument/2006/relationships/image" Target="../media/image82.jpeg"/><Relationship Id="rId26" Type="http://schemas.openxmlformats.org/officeDocument/2006/relationships/image" Target="../media/image90.jpeg"/><Relationship Id="rId3" Type="http://schemas.openxmlformats.org/officeDocument/2006/relationships/tags" Target="../tags/tag16.xml"/><Relationship Id="rId21" Type="http://schemas.openxmlformats.org/officeDocument/2006/relationships/image" Target="../media/image85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17" Type="http://schemas.openxmlformats.org/officeDocument/2006/relationships/image" Target="../media/image81.jpeg"/><Relationship Id="rId25" Type="http://schemas.openxmlformats.org/officeDocument/2006/relationships/image" Target="../media/image89.jpeg"/><Relationship Id="rId2" Type="http://schemas.openxmlformats.org/officeDocument/2006/relationships/tags" Target="../tags/tag15.xml"/><Relationship Id="rId16" Type="http://schemas.openxmlformats.org/officeDocument/2006/relationships/image" Target="../media/image80.jpeg"/><Relationship Id="rId20" Type="http://schemas.openxmlformats.org/officeDocument/2006/relationships/image" Target="../media/image84.jpeg"/><Relationship Id="rId1" Type="http://schemas.openxmlformats.org/officeDocument/2006/relationships/vmlDrawing" Target="../drawings/vmlDrawing8.vml"/><Relationship Id="rId6" Type="http://schemas.openxmlformats.org/officeDocument/2006/relationships/image" Target="../media/image35.emf"/><Relationship Id="rId11" Type="http://schemas.openxmlformats.org/officeDocument/2006/relationships/image" Target="../media/image75.jpeg"/><Relationship Id="rId24" Type="http://schemas.openxmlformats.org/officeDocument/2006/relationships/image" Target="../media/image88.jpeg"/><Relationship Id="rId5" Type="http://schemas.openxmlformats.org/officeDocument/2006/relationships/oleObject" Target="../embeddings/oleObject8.bin"/><Relationship Id="rId15" Type="http://schemas.openxmlformats.org/officeDocument/2006/relationships/image" Target="../media/image79.jpeg"/><Relationship Id="rId23" Type="http://schemas.openxmlformats.org/officeDocument/2006/relationships/image" Target="../media/image87.jpeg"/><Relationship Id="rId10" Type="http://schemas.openxmlformats.org/officeDocument/2006/relationships/image" Target="../media/image74.jpeg"/><Relationship Id="rId19" Type="http://schemas.openxmlformats.org/officeDocument/2006/relationships/image" Target="../media/image83.jpe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73.jpeg"/><Relationship Id="rId14" Type="http://schemas.openxmlformats.org/officeDocument/2006/relationships/image" Target="../media/image78.jpeg"/><Relationship Id="rId22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9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9.bin"/><Relationship Id="rId4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93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4.png"/><Relationship Id="rId5" Type="http://schemas.openxmlformats.org/officeDocument/2006/relationships/image" Target="../media/image91.emf"/><Relationship Id="rId4" Type="http://schemas.openxmlformats.org/officeDocument/2006/relationships/oleObject" Target="../embeddings/oleObject1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95.jpg"/><Relationship Id="rId2" Type="http://schemas.openxmlformats.org/officeDocument/2006/relationships/tags" Target="../tags/tag2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2.bin"/><Relationship Id="rId4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tags" Target="../tags/tag25.xml"/><Relationship Id="rId7" Type="http://schemas.openxmlformats.org/officeDocument/2006/relationships/image" Target="../media/image96.png"/><Relationship Id="rId2" Type="http://schemas.openxmlformats.org/officeDocument/2006/relationships/tags" Target="../tags/tag2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3.bin"/><Relationship Id="rId4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g"/><Relationship Id="rId3" Type="http://schemas.openxmlformats.org/officeDocument/2006/relationships/tags" Target="../tags/tag27.xml"/><Relationship Id="rId7" Type="http://schemas.openxmlformats.org/officeDocument/2006/relationships/image" Target="../media/image91.emf"/><Relationship Id="rId2" Type="http://schemas.openxmlformats.org/officeDocument/2006/relationships/tags" Target="../tags/tag2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5.bin"/><Relationship Id="rId4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99.png"/><Relationship Id="rId2" Type="http://schemas.openxmlformats.org/officeDocument/2006/relationships/tags" Target="../tags/tag30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6.bin"/><Relationship Id="rId4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00.png"/><Relationship Id="rId2" Type="http://schemas.openxmlformats.org/officeDocument/2006/relationships/tags" Target="../tags/tag3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7.bin"/><Relationship Id="rId4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101.png"/><Relationship Id="rId2" Type="http://schemas.openxmlformats.org/officeDocument/2006/relationships/tags" Target="../tags/tag34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8.bin"/><Relationship Id="rId4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102.png"/><Relationship Id="rId2" Type="http://schemas.openxmlformats.org/officeDocument/2006/relationships/tags" Target="../tags/tag36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19.bin"/><Relationship Id="rId4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20.bin"/><Relationship Id="rId4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21.bin"/><Relationship Id="rId4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22.bin"/><Relationship Id="rId4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sharepoint.statkraft.com/sites/Multimedia/Statkraft%20Photos/071111hk0004.tif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4.xml"/><Relationship Id="rId7" Type="http://schemas.openxmlformats.org/officeDocument/2006/relationships/image" Target="../media/image23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437" y="0"/>
            <a:ext cx="7027863" cy="2744327"/>
          </a:xfrm>
        </p:spPr>
        <p:txBody>
          <a:bodyPr>
            <a:noAutofit/>
          </a:bodyPr>
          <a:lstStyle/>
          <a:p>
            <a:r>
              <a:rPr lang="nb-NO" dirty="0"/>
              <a:t>Utrulling av SAP til </a:t>
            </a:r>
            <a:br>
              <a:rPr lang="nb-NO" dirty="0"/>
            </a:br>
            <a:r>
              <a:rPr lang="nb-NO" dirty="0"/>
              <a:t>Statkraft Tofte 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nb-NO" i="1" dirty="0"/>
              <a:t>Statkraft Tofte AS ønsket å flytte driften fra Statkraft Markets </a:t>
            </a:r>
            <a:r>
              <a:rPr lang="nb-NO" i="1" dirty="0" err="1"/>
              <a:t>Gmbh</a:t>
            </a:r>
            <a:r>
              <a:rPr lang="nb-NO" i="1" dirty="0"/>
              <a:t> til Statkraft Tofte AS, samt forenkle og automatisere sine prosesser rundt Biomasse.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390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5F6BA2-06FB-4056-A510-568F17D01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10</a:t>
            </a:fld>
            <a:endParaRPr lang="nb-NO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D557A9-ED6E-438D-AE17-8B0D6A08EB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Prosjekt gjennomføring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9209F03-BA82-4D30-81F1-9869A8C96E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(Robert)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6513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95EF-4D78-4C85-8F24-076AD525C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 gjennomføring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9F251-C89E-4C15-926A-3C94B2CC9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Prosjektets formål og mål</a:t>
            </a:r>
          </a:p>
          <a:p>
            <a:pPr lvl="1"/>
            <a:r>
              <a:rPr lang="nb-NO" dirty="0"/>
              <a:t>Statkraft Tofte AS ønsket å flytte driften fra Statkraft Markets </a:t>
            </a:r>
            <a:r>
              <a:rPr lang="nb-NO" dirty="0" err="1"/>
              <a:t>Gmbh</a:t>
            </a:r>
            <a:r>
              <a:rPr lang="nb-NO" dirty="0"/>
              <a:t> til Statkraft Tofte AS</a:t>
            </a:r>
            <a:br>
              <a:rPr lang="nb-NO" dirty="0"/>
            </a:br>
            <a:endParaRPr lang="nb-NO" dirty="0"/>
          </a:p>
          <a:p>
            <a:r>
              <a:rPr lang="nb-NO" dirty="0"/>
              <a:t>Oppdragsgiverens krav</a:t>
            </a:r>
          </a:p>
          <a:p>
            <a:pPr lvl="1"/>
            <a:r>
              <a:rPr lang="nb-NO" dirty="0"/>
              <a:t>Forenkle og automatisere </a:t>
            </a:r>
            <a:r>
              <a:rPr lang="nb-NO" dirty="0" err="1"/>
              <a:t>Biomass</a:t>
            </a:r>
            <a:r>
              <a:rPr lang="nb-NO" dirty="0"/>
              <a:t> prosessene</a:t>
            </a:r>
          </a:p>
          <a:p>
            <a:pPr lvl="1"/>
            <a:r>
              <a:rPr lang="nb-NO" dirty="0"/>
              <a:t>Forretningssystemet (SAP) måtte være implementert og klart til bruk fra 1/1-19</a:t>
            </a:r>
          </a:p>
          <a:p>
            <a:pPr lvl="1"/>
            <a:r>
              <a:rPr lang="nb-NO" dirty="0"/>
              <a:t>Prosjekt omfanget var enkelt å greit implementere SAP forretningssystem i Statkraft Tofte AS med Statkraft Markets som mal</a:t>
            </a:r>
          </a:p>
          <a:p>
            <a:pPr lvl="1"/>
            <a:endParaRPr lang="nb-NO" dirty="0"/>
          </a:p>
          <a:p>
            <a:pPr lvl="1"/>
            <a:endParaRPr lang="nb-NO" sz="1800" dirty="0"/>
          </a:p>
          <a:p>
            <a:pPr lvl="1"/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DC15C-8A92-4B25-B3A2-DDAB882A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11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597070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95EF-4D78-4C85-8F24-076AD525C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 gjennomføring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DC15C-8A92-4B25-B3A2-DDAB882A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12</a:t>
            </a:fld>
            <a:endParaRPr lang="nb-NO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89F5CA-9AD9-4D16-8861-91AF1F8959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7092" y="1258151"/>
            <a:ext cx="8729815" cy="375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53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95EF-4D78-4C85-8F24-076AD525C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 gjennomføring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9F251-C89E-4C15-926A-3C94B2CC9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Metode og gjennomføring</a:t>
            </a:r>
          </a:p>
          <a:p>
            <a:r>
              <a:rPr lang="nb-NO" dirty="0"/>
              <a:t>Kun overordne plan ingen detaljerte aktivitetsplan</a:t>
            </a:r>
          </a:p>
          <a:p>
            <a:r>
              <a:rPr lang="nb-NO" dirty="0"/>
              <a:t>Minimal og enkel rapportering</a:t>
            </a:r>
          </a:p>
          <a:p>
            <a:pPr lvl="1"/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DC15C-8A92-4B25-B3A2-DDAB882A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13</a:t>
            </a:fld>
            <a:endParaRPr lang="nb-NO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7BF505-2A5C-416F-B6B5-FF1A5E563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723" y="1946356"/>
            <a:ext cx="4560277" cy="133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65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895EF-4D78-4C85-8F24-076AD525C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99" y="104024"/>
            <a:ext cx="8381001" cy="618225"/>
          </a:xfrm>
        </p:spPr>
        <p:txBody>
          <a:bodyPr/>
          <a:lstStyle/>
          <a:p>
            <a:r>
              <a:rPr lang="nb-NO" dirty="0"/>
              <a:t>Prosjekt gjennomføring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9F251-C89E-4C15-926A-3C94B2CC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200" y="747331"/>
            <a:ext cx="8381000" cy="4274114"/>
          </a:xfrm>
        </p:spPr>
        <p:txBody>
          <a:bodyPr/>
          <a:lstStyle/>
          <a:p>
            <a:pPr marL="0" indent="0">
              <a:buNone/>
            </a:pPr>
            <a:r>
              <a:rPr lang="nb-NO" sz="1600" dirty="0"/>
              <a:t>Suksess kriterier</a:t>
            </a:r>
          </a:p>
          <a:p>
            <a:r>
              <a:rPr lang="nb-NO" sz="1600" dirty="0"/>
              <a:t>Feile tidlig og rette raskt</a:t>
            </a:r>
          </a:p>
          <a:p>
            <a:pPr lvl="1"/>
            <a:r>
              <a:rPr lang="nb-NO" sz="1400" dirty="0"/>
              <a:t>Testingen start med en gang Statkraft sin SAP mal var satt opp for Statkraft Tofte AS</a:t>
            </a:r>
          </a:p>
          <a:p>
            <a:pPr lvl="1"/>
            <a:r>
              <a:rPr lang="nb-NO" sz="1400" dirty="0"/>
              <a:t>Mange test iterasjoner med retting mellom testene</a:t>
            </a:r>
          </a:p>
          <a:p>
            <a:pPr lvl="1"/>
            <a:r>
              <a:rPr lang="nb-NO" sz="1400" dirty="0"/>
              <a:t>Beintøff feilretting prioritering frem til neste test</a:t>
            </a:r>
          </a:p>
          <a:p>
            <a:r>
              <a:rPr lang="nb-NO" sz="1600" dirty="0"/>
              <a:t>Standard </a:t>
            </a:r>
            <a:r>
              <a:rPr lang="nb-NO" sz="1600" dirty="0" err="1"/>
              <a:t>standard</a:t>
            </a:r>
            <a:r>
              <a:rPr lang="nb-NO" sz="1600" dirty="0"/>
              <a:t> </a:t>
            </a:r>
            <a:r>
              <a:rPr lang="nb-NO" sz="1600" dirty="0" err="1"/>
              <a:t>standard</a:t>
            </a:r>
            <a:r>
              <a:rPr lang="nb-NO" sz="1600" dirty="0"/>
              <a:t>…</a:t>
            </a:r>
          </a:p>
          <a:p>
            <a:pPr lvl="1"/>
            <a:r>
              <a:rPr lang="nb-NO" sz="1400" dirty="0"/>
              <a:t>Forretningen var villig til og tilpasset seg SAP standard prosessene</a:t>
            </a:r>
          </a:p>
          <a:p>
            <a:r>
              <a:rPr lang="nb-NO" sz="1600" dirty="0"/>
              <a:t>Prioritering</a:t>
            </a:r>
          </a:p>
          <a:p>
            <a:pPr lvl="1"/>
            <a:r>
              <a:rPr lang="nb-NO" sz="1400" dirty="0" err="1"/>
              <a:t>Need</a:t>
            </a:r>
            <a:r>
              <a:rPr lang="nb-NO" sz="1400" dirty="0"/>
              <a:t> to have foran </a:t>
            </a:r>
            <a:r>
              <a:rPr lang="nb-NO" sz="1400" dirty="0" err="1"/>
              <a:t>nice</a:t>
            </a:r>
            <a:r>
              <a:rPr lang="nb-NO" sz="1400" dirty="0"/>
              <a:t> to have</a:t>
            </a:r>
          </a:p>
          <a:p>
            <a:pPr lvl="1"/>
            <a:r>
              <a:rPr lang="nb-NO" sz="1400" dirty="0"/>
              <a:t>Fase to parkeringslisten ble tidlig etablert og aktivt tatt i bruk.</a:t>
            </a:r>
          </a:p>
          <a:p>
            <a:r>
              <a:rPr lang="nb-NO" sz="1600" dirty="0"/>
              <a:t>Trygghet og tillit</a:t>
            </a:r>
          </a:p>
          <a:p>
            <a:pPr lvl="1"/>
            <a:r>
              <a:rPr lang="nb-NO" sz="1400" dirty="0"/>
              <a:t>Oppdragsgiver har svært høy tillitt hva gjelder kompetanse og gjennomførings evnen til prosjekt deltagerne.</a:t>
            </a:r>
          </a:p>
          <a:p>
            <a:r>
              <a:rPr lang="nb-NO" sz="1600" dirty="0"/>
              <a:t>Dette ble smidig</a:t>
            </a:r>
          </a:p>
          <a:p>
            <a:pPr lvl="1"/>
            <a:endParaRPr lang="nb-NO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DC15C-8A92-4B25-B3A2-DDAB882A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14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563002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3C84-73FA-4384-8D3D-5EE02FBBB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15</a:t>
            </a:fld>
            <a:endParaRPr lang="nb-NO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B5504E-6E43-4FB2-B2C4-3B150FDB46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P2P i Statkraft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35311CB-21F3-4682-8D2B-F7D2FFB361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(Eli)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78562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2" name="Object 1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1" dirty="0"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11" name="Picture 16" descr="http://www.mbaskool.com/images/stories/black_money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07" y="1062880"/>
            <a:ext cx="4112078" cy="396632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a P2P-project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>
          <a:xfrm>
            <a:off x="447041" y="1100414"/>
            <a:ext cx="3885166" cy="3928786"/>
          </a:xfrm>
          <a:prstGeom prst="rect">
            <a:avLst/>
          </a:prstGeom>
          <a:solidFill>
            <a:srgbClr val="EFF9FF">
              <a:alpha val="56000"/>
            </a:srgbClr>
          </a:solidFill>
          <a:ln w="12700">
            <a:noFill/>
          </a:ln>
          <a:extLst/>
        </p:spPr>
        <p:txBody>
          <a:bodyPr vert="horz" lIns="72000" tIns="72000" rIns="72000" bIns="72000" rtlCol="0" anchor="t" anchorCtr="0">
            <a:noAutofit/>
          </a:bodyPr>
          <a:lstStyle/>
          <a:p>
            <a:pPr>
              <a:spcBef>
                <a:spcPts val="177"/>
              </a:spcBef>
              <a:buClr>
                <a:schemeClr val="accent4"/>
              </a:buClr>
              <a:buSzPct val="80000"/>
              <a:defRPr/>
            </a:pPr>
            <a:r>
              <a:rPr lang="en-GB" sz="17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Background</a:t>
            </a:r>
          </a:p>
          <a:p>
            <a:pPr marL="533400" indent="-177800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tabLst>
                <a:tab pos="4664075" algn="r"/>
              </a:tabLst>
              <a:defRPr/>
            </a:pPr>
            <a:r>
              <a:rPr lang="en-GB" sz="1700" dirty="0">
                <a:latin typeface="Arial" pitchFamily="34" charset="0"/>
                <a:cs typeface="Arial" pitchFamily="34" charset="0"/>
              </a:rPr>
              <a:t>Financial Leakage in the Oil and Gas industry is estimated to be 5%.</a:t>
            </a:r>
          </a:p>
          <a:p>
            <a:pPr marL="533400" indent="-177800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tabLst>
                <a:tab pos="4664075" algn="r"/>
              </a:tabLst>
              <a:defRPr/>
            </a:pPr>
            <a:r>
              <a:rPr lang="en-GB" sz="1700" dirty="0">
                <a:latin typeface="Arial" pitchFamily="34" charset="0"/>
                <a:cs typeface="Arial" pitchFamily="34" charset="0"/>
              </a:rPr>
              <a:t>No indications that Statkraft is not in the same range</a:t>
            </a:r>
          </a:p>
          <a:p>
            <a:pPr marL="533400" indent="-177800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tabLst>
                <a:tab pos="4664075" algn="r"/>
              </a:tabLst>
              <a:defRPr/>
            </a:pPr>
            <a:endParaRPr lang="en-GB" sz="1700" dirty="0">
              <a:latin typeface="Arial" pitchFamily="34" charset="0"/>
              <a:cs typeface="Arial" pitchFamily="34" charset="0"/>
            </a:endParaRPr>
          </a:p>
          <a:p>
            <a:pPr marL="533400" indent="-177800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tabLst>
                <a:tab pos="4664075" algn="r"/>
              </a:tabLst>
              <a:defRPr/>
            </a:pPr>
            <a:r>
              <a:rPr lang="en-GB" sz="1700" dirty="0">
                <a:latin typeface="Arial" pitchFamily="34" charset="0"/>
                <a:cs typeface="Arial" pitchFamily="34" charset="0"/>
              </a:rPr>
              <a:t>Improve process efficiency</a:t>
            </a:r>
          </a:p>
          <a:p>
            <a:pPr marL="533400" indent="-177800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tabLst>
                <a:tab pos="4664075" algn="r"/>
              </a:tabLst>
              <a:defRPr/>
            </a:pPr>
            <a:endParaRPr lang="en-GB" sz="1700" dirty="0">
              <a:latin typeface="Arial" pitchFamily="34" charset="0"/>
              <a:cs typeface="Arial" pitchFamily="34" charset="0"/>
            </a:endParaRPr>
          </a:p>
          <a:p>
            <a:pPr marL="533400" indent="-177800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tabLst>
                <a:tab pos="4664075" algn="r"/>
              </a:tabLst>
              <a:defRPr/>
            </a:pPr>
            <a:r>
              <a:rPr lang="en-GB" sz="1700" dirty="0">
                <a:latin typeface="Arial" pitchFamily="34" charset="0"/>
                <a:cs typeface="Arial" pitchFamily="34" charset="0"/>
              </a:rPr>
              <a:t>Enhance PO &amp; Three-way matching</a:t>
            </a:r>
            <a:br>
              <a:rPr lang="en-GB" sz="1700" dirty="0">
                <a:latin typeface="Arial" pitchFamily="34" charset="0"/>
                <a:cs typeface="Arial" pitchFamily="34" charset="0"/>
              </a:rPr>
            </a:br>
            <a:endParaRPr lang="en-GB" sz="1700" dirty="0">
              <a:latin typeface="Arial" pitchFamily="34" charset="0"/>
              <a:cs typeface="Arial" pitchFamily="34" charset="0"/>
            </a:endParaRPr>
          </a:p>
          <a:p>
            <a:pPr marL="157584" indent="-157584">
              <a:spcBef>
                <a:spcPts val="600"/>
              </a:spcBef>
              <a:buClr>
                <a:schemeClr val="accent4"/>
              </a:buClr>
              <a:buSzPct val="80000"/>
              <a:buFont typeface="Wingdings 3" charset="2"/>
              <a:buChar char="}"/>
              <a:defRPr/>
            </a:pPr>
            <a:endParaRPr lang="en-GB" sz="1700" dirty="0">
              <a:latin typeface="Arial" pitchFamily="34" charset="0"/>
              <a:cs typeface="Arial" pitchFamily="34" charset="0"/>
            </a:endParaRPr>
          </a:p>
          <a:p>
            <a:pPr marL="157584" indent="-157584">
              <a:spcBef>
                <a:spcPts val="600"/>
              </a:spcBef>
              <a:buClr>
                <a:schemeClr val="accent4"/>
              </a:buClr>
              <a:buSzPct val="80000"/>
              <a:buFont typeface="Wingdings 3" charset="2"/>
              <a:buChar char="}"/>
              <a:defRPr/>
            </a:pPr>
            <a:endParaRPr lang="en-GB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Isosceles Triangle 1"/>
          <p:cNvSpPr/>
          <p:nvPr/>
        </p:nvSpPr>
        <p:spPr>
          <a:xfrm rot="5400000">
            <a:off x="4111726" y="2765004"/>
            <a:ext cx="985651" cy="205870"/>
          </a:xfrm>
          <a:prstGeom prst="triangl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7800" indent="-177800" algn="ctr">
              <a:lnSpc>
                <a:spcPct val="110000"/>
              </a:lnSpc>
              <a:spcBef>
                <a:spcPts val="600"/>
              </a:spcBef>
              <a:buClr>
                <a:schemeClr val="accent4"/>
              </a:buClr>
              <a:buSzPct val="80000"/>
              <a:buFont typeface="Wingdings 3" charset="2"/>
              <a:buChar char="}"/>
            </a:pPr>
            <a:endParaRPr lang="en-GB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1927" y="1493520"/>
            <a:ext cx="365760" cy="365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b="1" dirty="0"/>
              <a:t>1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622612" y="3495040"/>
            <a:ext cx="365760" cy="365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b="1" dirty="0"/>
              <a:t>2</a:t>
            </a:r>
            <a:endParaRPr lang="en-US" b="1" dirty="0"/>
          </a:p>
        </p:txBody>
      </p:sp>
      <p:sp>
        <p:nvSpPr>
          <p:cNvPr id="10" name="Oval 9"/>
          <p:cNvSpPr/>
          <p:nvPr/>
        </p:nvSpPr>
        <p:spPr>
          <a:xfrm>
            <a:off x="621927" y="4309257"/>
            <a:ext cx="365760" cy="365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b="1" dirty="0"/>
              <a:t>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1479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17</a:t>
            </a:fld>
            <a:endParaRPr lang="en-GB" noProof="0"/>
          </a:p>
        </p:txBody>
      </p:sp>
      <p:sp>
        <p:nvSpPr>
          <p:cNvPr id="20" name="Title 4"/>
          <p:cNvSpPr>
            <a:spLocks noGrp="1"/>
          </p:cNvSpPr>
          <p:nvPr>
            <p:ph type="title"/>
          </p:nvPr>
        </p:nvSpPr>
        <p:spPr>
          <a:xfrm>
            <a:off x="331199" y="259080"/>
            <a:ext cx="8812801" cy="1008000"/>
          </a:xfrm>
        </p:spPr>
        <p:txBody>
          <a:bodyPr anchor="ctr"/>
          <a:lstStyle/>
          <a:p>
            <a:pPr algn="ctr"/>
            <a:r>
              <a:rPr lang="en-GB" sz="3500" dirty="0"/>
              <a:t>The project delivers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-35171" y="1290077"/>
            <a:ext cx="9179167" cy="3255532"/>
            <a:chOff x="-35167" y="1548168"/>
            <a:chExt cx="9179167" cy="325553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37"/>
            <a:stretch/>
          </p:blipFill>
          <p:spPr>
            <a:xfrm>
              <a:off x="3078000" y="1548168"/>
              <a:ext cx="2988000" cy="2240066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-35167" y="1548168"/>
              <a:ext cx="9179167" cy="3255532"/>
              <a:chOff x="-35167" y="1653672"/>
              <a:chExt cx="9179167" cy="3255532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0" y="1653672"/>
                <a:ext cx="9144000" cy="2960066"/>
                <a:chOff x="0" y="1785752"/>
                <a:chExt cx="9144000" cy="2960066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3078000" y="4025818"/>
                  <a:ext cx="2988000" cy="720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4400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GB" sz="2800" b="1" dirty="0">
                      <a:solidFill>
                        <a:schemeClr val="accent1"/>
                      </a:solidFill>
                      <a:latin typeface="Arial"/>
                      <a:ea typeface="+mj-ea"/>
                      <a:cs typeface="Arial"/>
                    </a:rPr>
                    <a:t>Efficiency</a:t>
                  </a:r>
                  <a:endParaRPr lang="en-GB" sz="16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0" y="4025818"/>
                  <a:ext cx="2988000" cy="720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4400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GB" sz="2800" b="1" dirty="0">
                      <a:solidFill>
                        <a:schemeClr val="accent1"/>
                      </a:solidFill>
                      <a:latin typeface="Arial"/>
                      <a:ea typeface="+mj-ea"/>
                      <a:cs typeface="Arial"/>
                    </a:rPr>
                    <a:t>Money Saving</a:t>
                  </a:r>
                  <a:endParaRPr lang="en-GB" sz="16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endParaRPr>
                </a:p>
              </p:txBody>
            </p:sp>
            <p:pic>
              <p:nvPicPr>
                <p:cNvPr id="24580" name="Picture 4" descr="Image result for squirrels"/>
                <p:cNvPicPr>
                  <a:picLocks noChangeAspect="1" noChangeArrowheads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15137" b="4522"/>
                <a:stretch/>
              </p:blipFill>
              <p:spPr bwMode="auto">
                <a:xfrm>
                  <a:off x="0" y="1785752"/>
                  <a:ext cx="2988000" cy="224006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584" name="Picture 8" descr="Image result for elephants marching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660" t="9860" r="9399" b="9860"/>
                <a:stretch/>
              </p:blipFill>
              <p:spPr bwMode="auto">
                <a:xfrm>
                  <a:off x="6156000" y="1785752"/>
                  <a:ext cx="2988000" cy="224006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" name="Rectangle 16"/>
                <p:cNvSpPr/>
                <p:nvPr/>
              </p:nvSpPr>
              <p:spPr>
                <a:xfrm>
                  <a:off x="6156000" y="4025818"/>
                  <a:ext cx="2988000" cy="720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4400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GB" sz="2800" b="1" dirty="0">
                      <a:solidFill>
                        <a:schemeClr val="accent1"/>
                      </a:solidFill>
                      <a:latin typeface="Arial"/>
                      <a:ea typeface="+mj-ea"/>
                      <a:cs typeface="Arial"/>
                    </a:rPr>
                    <a:t>Compliance</a:t>
                  </a:r>
                  <a:endParaRPr lang="en-GB" sz="16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endParaRPr>
                </a:p>
              </p:txBody>
            </p:sp>
          </p:grpSp>
          <p:sp>
            <p:nvSpPr>
              <p:cNvPr id="3" name="Rectangle 2"/>
              <p:cNvSpPr/>
              <p:nvPr/>
            </p:nvSpPr>
            <p:spPr>
              <a:xfrm>
                <a:off x="-35167" y="4613738"/>
                <a:ext cx="2987999" cy="279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7313">
                  <a:lnSpc>
                    <a:spcPct val="110000"/>
                  </a:lnSpc>
                  <a:spcBef>
                    <a:spcPts val="800"/>
                  </a:spcBef>
                  <a:buClr>
                    <a:schemeClr val="accent4"/>
                  </a:buClr>
                  <a:buSzPct val="80000"/>
                  <a:tabLst>
                    <a:tab pos="4664075" algn="r"/>
                  </a:tabLst>
                  <a:defRPr/>
                </a:pPr>
                <a:r>
                  <a:rPr lang="en-GB" sz="1200" b="1" dirty="0">
                    <a:latin typeface="Arial" pitchFamily="34" charset="0"/>
                    <a:cs typeface="Arial" pitchFamily="34" charset="0"/>
                  </a:rPr>
                  <a:t>Better control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051624" y="4613738"/>
                <a:ext cx="2987999" cy="295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7313">
                  <a:lnSpc>
                    <a:spcPct val="110000"/>
                  </a:lnSpc>
                  <a:spcBef>
                    <a:spcPts val="800"/>
                  </a:spcBef>
                  <a:buClr>
                    <a:schemeClr val="accent4"/>
                  </a:buClr>
                  <a:buSzPct val="80000"/>
                  <a:tabLst>
                    <a:tab pos="4664075" algn="r"/>
                  </a:tabLst>
                  <a:defRPr/>
                </a:pPr>
                <a:r>
                  <a:rPr lang="en-GB" sz="1200" b="1" dirty="0">
                    <a:latin typeface="Arial" pitchFamily="34" charset="0"/>
                    <a:cs typeface="Arial" pitchFamily="34" charset="0"/>
                  </a:rPr>
                  <a:t>Automation, user friendliness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147209" y="4613738"/>
                <a:ext cx="2987999" cy="2954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7313">
                  <a:lnSpc>
                    <a:spcPct val="110000"/>
                  </a:lnSpc>
                  <a:spcBef>
                    <a:spcPts val="800"/>
                  </a:spcBef>
                  <a:buClr>
                    <a:schemeClr val="accent4"/>
                  </a:buClr>
                  <a:buSzPct val="80000"/>
                  <a:tabLst>
                    <a:tab pos="4664075" algn="r"/>
                  </a:tabLst>
                  <a:defRPr/>
                </a:pPr>
                <a:r>
                  <a:rPr lang="en-GB" sz="1200" b="1" dirty="0">
                    <a:latin typeface="Arial" pitchFamily="34" charset="0"/>
                    <a:cs typeface="Arial" pitchFamily="34" charset="0"/>
                  </a:rPr>
                  <a:t>Follow the process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8799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6" y="-228600"/>
            <a:ext cx="9144002" cy="5857971"/>
            <a:chOff x="-6" y="-228600"/>
            <a:chExt cx="9144002" cy="5857971"/>
          </a:xfrm>
        </p:grpSpPr>
        <p:grpSp>
          <p:nvGrpSpPr>
            <p:cNvPr id="2" name="Group 1"/>
            <p:cNvGrpSpPr/>
            <p:nvPr/>
          </p:nvGrpSpPr>
          <p:grpSpPr>
            <a:xfrm>
              <a:off x="-4" y="1085758"/>
              <a:ext cx="9144000" cy="4543613"/>
              <a:chOff x="0" y="7436"/>
              <a:chExt cx="9144000" cy="4543613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936546" y="7436"/>
                <a:ext cx="7207453" cy="108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GB" sz="28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Case 1: </a:t>
                </a:r>
                <a:r>
                  <a:rPr lang="en-GB" sz="24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Watch out for hidden things.</a:t>
                </a:r>
              </a:p>
              <a:p>
                <a:r>
                  <a:rPr lang="en-GB" sz="16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Suppliers invoiced items that should not have been invoiced.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936546" y="1158801"/>
                <a:ext cx="7207454" cy="108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GB" sz="28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Case 2:</a:t>
                </a:r>
                <a:r>
                  <a:rPr lang="en-GB" sz="24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 Leaving the group is dangerous.</a:t>
                </a:r>
                <a:endParaRPr lang="en-GB" sz="1400" b="1" dirty="0">
                  <a:solidFill>
                    <a:schemeClr val="accent1"/>
                  </a:solidFill>
                  <a:latin typeface="Arial"/>
                  <a:ea typeface="+mj-ea"/>
                  <a:cs typeface="Arial"/>
                </a:endParaRPr>
              </a:p>
              <a:p>
                <a:r>
                  <a:rPr lang="en-GB" sz="16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We paid too much because we did not use framework agreements.</a:t>
                </a: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36545" y="2316277"/>
                <a:ext cx="7207453" cy="108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GB" sz="28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Case 3:</a:t>
                </a:r>
                <a:r>
                  <a:rPr lang="en-GB" sz="24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 Know what you buy.</a:t>
                </a:r>
              </a:p>
              <a:p>
                <a:r>
                  <a:rPr lang="en-GB" sz="16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Scope. Make sure you are in command. </a:t>
                </a:r>
              </a:p>
            </p:txBody>
          </p:sp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165" r="4704" b="11443"/>
              <a:stretch/>
            </p:blipFill>
            <p:spPr bwMode="auto">
              <a:xfrm>
                <a:off x="0" y="2316277"/>
                <a:ext cx="1829335" cy="108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1936543" y="3471049"/>
                <a:ext cx="7207453" cy="1080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GB" sz="28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Conclusion: </a:t>
                </a:r>
                <a:r>
                  <a:rPr lang="en-GB" sz="2400" b="1" dirty="0" err="1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Statkraft</a:t>
                </a:r>
                <a:r>
                  <a:rPr lang="en-GB" sz="2400" b="1" dirty="0">
                    <a:solidFill>
                      <a:schemeClr val="accent1"/>
                    </a:solidFill>
                    <a:latin typeface="Arial"/>
                    <a:ea typeface="+mj-ea"/>
                    <a:cs typeface="Arial"/>
                  </a:rPr>
                  <a:t> has financial leakages in all steps of the P2P process.</a:t>
                </a:r>
              </a:p>
            </p:txBody>
          </p:sp>
        </p:grpSp>
        <p:pic>
          <p:nvPicPr>
            <p:cNvPr id="11" name="Picture 4" descr="Image result for rabbit and turtle real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7" r="18583" b="5539"/>
            <a:stretch/>
          </p:blipFill>
          <p:spPr bwMode="auto">
            <a:xfrm>
              <a:off x="-5" y="4549371"/>
              <a:ext cx="1829335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554" name="Picture 2" descr="http://garak.wimp.com/images/sthumbs/2014/12/16ef43d71a5d24e2db46602dcc45a9c0_story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275"/>
            <a:stretch/>
          </p:blipFill>
          <p:spPr bwMode="auto">
            <a:xfrm>
              <a:off x="-6" y="1085758"/>
              <a:ext cx="1829335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8" descr="Image result for fish swarm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7" t="8610" b="6015"/>
            <a:stretch/>
          </p:blipFill>
          <p:spPr bwMode="auto">
            <a:xfrm>
              <a:off x="-5" y="2217694"/>
              <a:ext cx="1850145" cy="1099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1"/>
            <p:cNvSpPr txBox="1">
              <a:spLocks noChangeArrowheads="1"/>
            </p:cNvSpPr>
            <p:nvPr/>
          </p:nvSpPr>
          <p:spPr>
            <a:xfrm>
              <a:off x="331199" y="-228600"/>
              <a:ext cx="8381001" cy="1008000"/>
            </a:xfrm>
            <a:prstGeom prst="rect">
              <a:avLst/>
            </a:prstGeom>
          </p:spPr>
          <p:txBody>
            <a:bodyPr vert="horz" lIns="91440" tIns="45720" rIns="91440" bIns="45720" rtlCol="0" anchor="b" anchorCtr="0">
              <a:noAutofit/>
            </a:bodyPr>
            <a:lstStyle>
              <a:lvl1pPr algn="l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1" kern="1200">
                  <a:solidFill>
                    <a:schemeClr val="accent1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r>
                <a:rPr lang="en-US" dirty="0"/>
                <a:t>Examples of Financial Leakage in </a:t>
              </a:r>
              <a:r>
                <a:rPr lang="en-US" dirty="0" err="1"/>
                <a:t>Statkraft</a:t>
              </a:r>
              <a:endParaRPr lang="en-GB" dirty="0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18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44261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Image result for rabbit and turtle re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17" r="18583"/>
          <a:stretch/>
        </p:blipFill>
        <p:spPr bwMode="auto">
          <a:xfrm>
            <a:off x="1" y="1"/>
            <a:ext cx="914399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19</a:t>
            </a:fld>
            <a:endParaRPr lang="en-GB" noProof="0"/>
          </a:p>
        </p:txBody>
      </p:sp>
      <p:sp>
        <p:nvSpPr>
          <p:cNvPr id="8" name="Text Placeholder 6"/>
          <p:cNvSpPr>
            <a:spLocks noGrp="1"/>
          </p:cNvSpPr>
          <p:nvPr/>
        </p:nvSpPr>
        <p:spPr>
          <a:xfrm>
            <a:off x="0" y="4282440"/>
            <a:ext cx="9144000" cy="868680"/>
          </a:xfrm>
          <a:prstGeom prst="rect">
            <a:avLst/>
          </a:prstGeom>
          <a:solidFill>
            <a:schemeClr val="bg1"/>
          </a:solidFill>
          <a:effectLst>
            <a:outerShdw dist="25400" dir="5400000" algn="ctr" rotWithShape="0">
              <a:schemeClr val="accent1"/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GB" sz="2100" b="1" dirty="0">
                <a:latin typeface="Arial" pitchFamily="34" charset="0"/>
                <a:cs typeface="Arial" pitchFamily="34" charset="0"/>
              </a:rPr>
              <a:t>There are no indications that </a:t>
            </a:r>
            <a:r>
              <a:rPr lang="en-GB" sz="2100" b="1" dirty="0" err="1">
                <a:latin typeface="Arial" pitchFamily="34" charset="0"/>
                <a:cs typeface="Arial" pitchFamily="34" charset="0"/>
              </a:rPr>
              <a:t>Statkraft</a:t>
            </a:r>
            <a:r>
              <a:rPr lang="en-GB" sz="2100" b="1" dirty="0">
                <a:latin typeface="Arial" pitchFamily="34" charset="0"/>
                <a:cs typeface="Arial" pitchFamily="34" charset="0"/>
              </a:rPr>
              <a:t> is different from the rest.</a:t>
            </a:r>
          </a:p>
        </p:txBody>
      </p:sp>
    </p:spTree>
    <p:extLst>
      <p:ext uri="{BB962C8B-B14F-4D97-AF65-F5344CB8AC3E}">
        <p14:creationId xmlns:p14="http://schemas.microsoft.com/office/powerpoint/2010/main" val="285492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F59CBB-A237-4F6F-9E70-DE70057E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2</a:t>
            </a:fld>
            <a:endParaRPr lang="nb-NO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CB6BA-8940-40B1-8F40-61D14A330F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b-NO" dirty="0"/>
              <a:t>Prosjekt gjennomføring (Robert)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6185A8-4860-45FF-809D-D32A12654F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Noen ord om Statkraft og Bouvet (Eli og Robert)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8701B-8C7A-4015-AB1B-71CCCF7EF3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Hvem er vi? </a:t>
            </a:r>
          </a:p>
          <a:p>
            <a:r>
              <a:rPr lang="nb-NO" dirty="0"/>
              <a:t>(Alle)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13233D9-A5EF-40DA-B6E3-223056343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ABF20A-71C2-4014-89F5-9AEE720C801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b-NO" dirty="0"/>
              <a:t>P2P i Statkraft </a:t>
            </a:r>
          </a:p>
          <a:p>
            <a:r>
              <a:rPr lang="nb-NO" dirty="0"/>
              <a:t>(Eli)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A8EECD-D4BD-43DB-B040-D00CDCEDE6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b-NO" dirty="0"/>
              <a:t>Salg og produksjon på Statkraft Tofte AS</a:t>
            </a:r>
          </a:p>
          <a:p>
            <a:r>
              <a:rPr lang="nb-NO" dirty="0"/>
              <a:t>(Kim)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1AFE2D-7588-4433-A9CD-4708E06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b-NO" dirty="0"/>
              <a:t>Innkjøp i Statkraft Tofte AS </a:t>
            </a:r>
          </a:p>
          <a:p>
            <a:r>
              <a:rPr lang="nb-NO" dirty="0"/>
              <a:t>(Natalya)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010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3" name="Object 1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1" dirty="0"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747">
            <a:off x="5562421" y="2224964"/>
            <a:ext cx="1387486" cy="1039275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25510" y="158750"/>
            <a:ext cx="8381001" cy="1008000"/>
          </a:xfrm>
        </p:spPr>
        <p:txBody>
          <a:bodyPr lIns="81038" tIns="40519" rIns="81038" bIns="40519" anchor="t"/>
          <a:lstStyle/>
          <a:p>
            <a:br>
              <a:rPr lang="en-GB" altLang="en-US" dirty="0"/>
            </a:br>
            <a:r>
              <a:rPr lang="en-GB" altLang="en-US" dirty="0"/>
              <a:t>Efficiency – through change of focus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37" y="2289801"/>
            <a:ext cx="2250037" cy="168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17" y="2901586"/>
            <a:ext cx="2250037" cy="177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-111960" y="1694428"/>
            <a:ext cx="2744014" cy="35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038" tIns="40519" rIns="81038" bIns="40519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2313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95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67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39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211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GB" altLang="en-US" b="1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Transactions in  SAP</a:t>
            </a: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2736228" y="2852092"/>
            <a:ext cx="1651622" cy="1546004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4405" tIns="37202" rIns="74405" bIns="37202" anchor="ctr"/>
          <a:lstStyle/>
          <a:p>
            <a:endParaRPr lang="en-US"/>
          </a:p>
        </p:txBody>
      </p:sp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4421115" y="1709816"/>
            <a:ext cx="4291085" cy="63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038" tIns="40519" rIns="81038" bIns="40519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2313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95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67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39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211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GB" altLang="en-US" b="1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Better understanding increases efficiency in the process</a:t>
            </a:r>
          </a:p>
        </p:txBody>
      </p:sp>
      <p:sp>
        <p:nvSpPr>
          <p:cNvPr id="16423" name="Text Box 39"/>
          <p:cNvSpPr txBox="1">
            <a:spLocks noChangeArrowheads="1"/>
          </p:cNvSpPr>
          <p:nvPr/>
        </p:nvSpPr>
        <p:spPr bwMode="auto">
          <a:xfrm>
            <a:off x="1617639" y="2493496"/>
            <a:ext cx="773535" cy="25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038" tIns="40519" rIns="81038" bIns="40519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2313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95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67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39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211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GB" altLang="en-US" sz="1100" dirty="0">
                <a:solidFill>
                  <a:schemeClr val="bg1"/>
                </a:solidFill>
                <a:latin typeface="Times New Roman" charset="0"/>
              </a:rPr>
              <a:t>ME21N</a:t>
            </a: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1560649" y="3908369"/>
            <a:ext cx="705681" cy="25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1038" tIns="40519" rIns="81038" bIns="40519">
            <a:spAutoFit/>
          </a:bodyPr>
          <a:lstStyle>
            <a:lvl1pPr defTabSz="995363">
              <a:defRPr>
                <a:solidFill>
                  <a:schemeClr val="tx1"/>
                </a:solidFill>
                <a:latin typeface="Arial" charset="0"/>
              </a:defRPr>
            </a:lvl1pPr>
            <a:lvl2pPr marL="498475" defTabSz="995363">
              <a:defRPr>
                <a:solidFill>
                  <a:schemeClr val="tx1"/>
                </a:solidFill>
                <a:latin typeface="Arial" charset="0"/>
              </a:defRPr>
            </a:lvl2pPr>
            <a:lvl3pPr marL="995363" defTabSz="995363">
              <a:defRPr>
                <a:solidFill>
                  <a:schemeClr val="tx1"/>
                </a:solidFill>
                <a:latin typeface="Arial" charset="0"/>
              </a:defRPr>
            </a:lvl3pPr>
            <a:lvl4pPr marL="1493838" defTabSz="995363">
              <a:defRPr>
                <a:solidFill>
                  <a:schemeClr val="tx1"/>
                </a:solidFill>
                <a:latin typeface="Arial" charset="0"/>
              </a:defRPr>
            </a:lvl4pPr>
            <a:lvl5pPr marL="1992313" defTabSz="995363">
              <a:defRPr>
                <a:solidFill>
                  <a:schemeClr val="tx1"/>
                </a:solidFill>
                <a:latin typeface="Arial" charset="0"/>
              </a:defRPr>
            </a:lvl5pPr>
            <a:lvl6pPr marL="24495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067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3639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21113" defTabSz="9953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GB" altLang="en-US" sz="1100" dirty="0">
                <a:solidFill>
                  <a:schemeClr val="bg1"/>
                </a:solidFill>
                <a:latin typeface="Times New Roman" charset="0"/>
              </a:rPr>
              <a:t>ME51N</a:t>
            </a:r>
            <a:endParaRPr lang="en-GB" altLang="en-US" sz="1200" dirty="0">
              <a:solidFill>
                <a:schemeClr val="bg1"/>
              </a:solidFill>
              <a:latin typeface="Times New Roman" charset="0"/>
            </a:endParaRPr>
          </a:p>
        </p:txBody>
      </p:sp>
      <p:pic>
        <p:nvPicPr>
          <p:cNvPr id="68611" name="Picture 1" descr="image00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58" y="3127941"/>
            <a:ext cx="1755962" cy="780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066" y="3226996"/>
            <a:ext cx="4203510" cy="602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20</a:t>
            </a:fld>
            <a:endParaRPr lang="en-GB" noProof="0"/>
          </a:p>
        </p:txBody>
      </p:sp>
      <p:sp>
        <p:nvSpPr>
          <p:cNvPr id="17" name="Oval 16"/>
          <p:cNvSpPr/>
          <p:nvPr/>
        </p:nvSpPr>
        <p:spPr>
          <a:xfrm>
            <a:off x="41679" y="564143"/>
            <a:ext cx="365760" cy="365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b="1" dirty="0"/>
              <a:t>2</a:t>
            </a:r>
            <a:endParaRPr lang="en-US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5B86D95-0822-409B-9A35-0DAF3B1043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7"/>
          <a:stretch/>
        </p:blipFill>
        <p:spPr>
          <a:xfrm>
            <a:off x="7676707" y="27204"/>
            <a:ext cx="1467293" cy="100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26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22" name="Object 2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1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99" y="10633"/>
            <a:ext cx="8561789" cy="1008000"/>
          </a:xfrm>
        </p:spPr>
        <p:txBody>
          <a:bodyPr/>
          <a:lstStyle/>
          <a:p>
            <a:r>
              <a:rPr lang="en-GB" dirty="0"/>
              <a:t>Clear roles and responsibility increases</a:t>
            </a:r>
            <a:br>
              <a:rPr lang="en-GB" dirty="0"/>
            </a:br>
            <a:r>
              <a:rPr lang="en-GB" dirty="0"/>
              <a:t>efficiency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21</a:t>
            </a:fld>
            <a:endParaRPr lang="en-GB" noProof="0"/>
          </a:p>
        </p:txBody>
      </p:sp>
      <p:sp>
        <p:nvSpPr>
          <p:cNvPr id="6" name="Rectangular Callout 5"/>
          <p:cNvSpPr/>
          <p:nvPr/>
        </p:nvSpPr>
        <p:spPr>
          <a:xfrm>
            <a:off x="799295" y="3230154"/>
            <a:ext cx="1416023" cy="760959"/>
          </a:xfrm>
          <a:prstGeom prst="wedgeRectCallout">
            <a:avLst>
              <a:gd name="adj1" fmla="val -13725"/>
              <a:gd name="adj2" fmla="val -56566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0" rIns="36000" bIns="72000" rtlCol="0" anchor="ctr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Has a purchase need. </a:t>
            </a:r>
          </a:p>
          <a:p>
            <a:pPr algn="ctr"/>
            <a:endParaRPr lang="en-GB" sz="1000" dirty="0">
              <a:solidFill>
                <a:schemeClr val="tx1"/>
              </a:solidFill>
            </a:endParaRP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Creates requisition in SAP or in the App. </a:t>
            </a:r>
          </a:p>
        </p:txBody>
      </p:sp>
      <p:pic>
        <p:nvPicPr>
          <p:cNvPr id="7" name="Picture 3" descr="C:\Users\u20459\AppData\Local\Microsoft\Windows\Temporary Internet Files\Content.IE5\RENAPKOG\MC9002293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359" y="2632839"/>
            <a:ext cx="222436" cy="39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2045" y="2799526"/>
            <a:ext cx="12325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err="1"/>
              <a:t>Requisitioner</a:t>
            </a:r>
            <a:endParaRPr lang="en-GB" sz="1100" b="1" dirty="0"/>
          </a:p>
        </p:txBody>
      </p:sp>
      <p:sp>
        <p:nvSpPr>
          <p:cNvPr id="9" name="Rectangular Callout 8"/>
          <p:cNvSpPr/>
          <p:nvPr/>
        </p:nvSpPr>
        <p:spPr>
          <a:xfrm>
            <a:off x="2351500" y="3230154"/>
            <a:ext cx="1665986" cy="1838177"/>
          </a:xfrm>
          <a:prstGeom prst="wedgeRectCallout">
            <a:avLst>
              <a:gd name="adj1" fmla="val -14973"/>
              <a:gd name="adj2" fmla="val -53672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spAutoFit/>
          </a:bodyPr>
          <a:lstStyle/>
          <a:p>
            <a:pPr lvl="0"/>
            <a:r>
              <a:rPr lang="en-GB" sz="1000" dirty="0">
                <a:solidFill>
                  <a:schemeClr val="tx1"/>
                </a:solidFill>
              </a:rPr>
              <a:t>New routine:</a:t>
            </a:r>
          </a:p>
          <a:p>
            <a:pPr lvl="0"/>
            <a:r>
              <a:rPr lang="en-GB" sz="1000" dirty="0">
                <a:solidFill>
                  <a:schemeClr val="tx1"/>
                </a:solidFill>
              </a:rPr>
              <a:t>1. Follow-up PR – Commercial testing</a:t>
            </a:r>
          </a:p>
          <a:p>
            <a:pPr marL="182563" lvl="0" indent="-182563">
              <a:buFontTx/>
              <a:buChar char="-"/>
            </a:pPr>
            <a:r>
              <a:rPr lang="en-GB" sz="1000" dirty="0">
                <a:solidFill>
                  <a:schemeClr val="tx1"/>
                </a:solidFill>
              </a:rPr>
              <a:t>What scenario are we in?</a:t>
            </a:r>
          </a:p>
          <a:p>
            <a:pPr marL="182563" lvl="0" indent="-182563">
              <a:buFontTx/>
              <a:buChar char="-"/>
            </a:pPr>
            <a:r>
              <a:rPr lang="en-GB" sz="1000" dirty="0">
                <a:solidFill>
                  <a:schemeClr val="tx1"/>
                </a:solidFill>
              </a:rPr>
              <a:t>Need for contracting process?</a:t>
            </a:r>
          </a:p>
          <a:p>
            <a:pPr lvl="0"/>
            <a:r>
              <a:rPr lang="en-GB" sz="1000" dirty="0">
                <a:solidFill>
                  <a:schemeClr val="tx1"/>
                </a:solidFill>
              </a:rPr>
              <a:t>2. Create PO according to scenario</a:t>
            </a:r>
          </a:p>
          <a:p>
            <a:pPr lvl="0"/>
            <a:r>
              <a:rPr lang="en-GB" sz="1000" dirty="0">
                <a:solidFill>
                  <a:schemeClr val="tx1"/>
                </a:solidFill>
              </a:rPr>
              <a:t>3. Super User – guide, compliance TSW</a:t>
            </a:r>
          </a:p>
        </p:txBody>
      </p:sp>
      <p:pic>
        <p:nvPicPr>
          <p:cNvPr id="10" name="Picture 3" descr="C:\Users\u20459\AppData\Local\Microsoft\Windows\Temporary Internet Files\Content.IE5\RENAPKOG\MC9002293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727" y="2672416"/>
            <a:ext cx="222436" cy="39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361368" y="2793203"/>
            <a:ext cx="12651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Purchaser</a:t>
            </a:r>
          </a:p>
        </p:txBody>
      </p:sp>
      <p:sp>
        <p:nvSpPr>
          <p:cNvPr id="12" name="Rectangular Callout 11"/>
          <p:cNvSpPr/>
          <p:nvPr/>
        </p:nvSpPr>
        <p:spPr>
          <a:xfrm>
            <a:off x="4157703" y="3230154"/>
            <a:ext cx="1495341" cy="453183"/>
          </a:xfrm>
          <a:prstGeom prst="wedgeRectCallout">
            <a:avLst>
              <a:gd name="adj1" fmla="val -15154"/>
              <a:gd name="adj2" fmla="val -58307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Budget Owner. Approves PO</a:t>
            </a:r>
            <a:endParaRPr lang="en-GB" sz="1000" i="1" u="sng" dirty="0">
              <a:solidFill>
                <a:schemeClr val="tx1"/>
              </a:solidFill>
            </a:endParaRPr>
          </a:p>
        </p:txBody>
      </p:sp>
      <p:pic>
        <p:nvPicPr>
          <p:cNvPr id="13" name="Picture 3" descr="C:\Users\u20459\AppData\Local\Microsoft\Windows\Temporary Internet Files\Content.IE5\RENAPKOG\MC9002293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721" y="2664453"/>
            <a:ext cx="222436" cy="39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323958" y="2799526"/>
            <a:ext cx="8378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Approver</a:t>
            </a:r>
          </a:p>
        </p:txBody>
      </p:sp>
      <p:sp>
        <p:nvSpPr>
          <p:cNvPr id="18" name="Rectangle 17"/>
          <p:cNvSpPr/>
          <p:nvPr/>
        </p:nvSpPr>
        <p:spPr>
          <a:xfrm rot="16200000">
            <a:off x="42817" y="3820930"/>
            <a:ext cx="721146" cy="257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36000" tIns="36000" rIns="36000" bIns="36000">
            <a:spAutoFit/>
          </a:bodyPr>
          <a:lstStyle/>
          <a:p>
            <a:r>
              <a:rPr lang="en-GB" sz="1200" b="1" i="1" dirty="0">
                <a:solidFill>
                  <a:srgbClr val="FF0000"/>
                </a:solidFill>
                <a:latin typeface="Arial"/>
              </a:rPr>
              <a:t>Future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287224" y="1069867"/>
            <a:ext cx="0" cy="3998464"/>
          </a:xfrm>
          <a:prstGeom prst="line">
            <a:avLst/>
          </a:prstGeom>
          <a:ln w="12700">
            <a:solidFill>
              <a:srgbClr val="80808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095357" y="1088917"/>
            <a:ext cx="0" cy="3979414"/>
          </a:xfrm>
          <a:prstGeom prst="line">
            <a:avLst/>
          </a:prstGeom>
          <a:ln w="12700">
            <a:solidFill>
              <a:srgbClr val="80808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717412" y="1088917"/>
            <a:ext cx="0" cy="3979413"/>
          </a:xfrm>
          <a:prstGeom prst="line">
            <a:avLst/>
          </a:prstGeom>
          <a:ln w="12700">
            <a:solidFill>
              <a:srgbClr val="80808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175" y="2725656"/>
            <a:ext cx="807770" cy="278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nb-NO" sz="1100" b="1" i="1" dirty="0" err="1"/>
              <a:t>Roles</a:t>
            </a:r>
            <a:endParaRPr lang="en-US" sz="1100" b="1" i="1" dirty="0" err="1"/>
          </a:p>
        </p:txBody>
      </p:sp>
      <p:sp>
        <p:nvSpPr>
          <p:cNvPr id="24" name="Rectangular Callout 23"/>
          <p:cNvSpPr/>
          <p:nvPr/>
        </p:nvSpPr>
        <p:spPr>
          <a:xfrm>
            <a:off x="5778440" y="3230153"/>
            <a:ext cx="1415899" cy="1838177"/>
          </a:xfrm>
          <a:prstGeom prst="wedgeRectCallout">
            <a:avLst>
              <a:gd name="adj1" fmla="val -13269"/>
              <a:gd name="adj2" fmla="val -52290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Perform Goods Receipt</a:t>
            </a:r>
          </a:p>
          <a:p>
            <a:pPr algn="ctr"/>
            <a:endParaRPr lang="en-GB" sz="1000" i="1" u="sng" dirty="0">
              <a:solidFill>
                <a:schemeClr val="tx1"/>
              </a:solidFill>
            </a:endParaRPr>
          </a:p>
          <a:p>
            <a:pPr lvl="0"/>
            <a:r>
              <a:rPr lang="en-GB" sz="1000" dirty="0">
                <a:solidFill>
                  <a:schemeClr val="tx1"/>
                </a:solidFill>
              </a:rPr>
              <a:t>Warehouse clerk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</a:rPr>
              <a:t>Correct good/service?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</a:rPr>
              <a:t>Correct amount?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</a:rPr>
              <a:t>Correct quality?</a:t>
            </a:r>
          </a:p>
          <a:p>
            <a:pPr algn="ctr"/>
            <a:endParaRPr lang="en-GB" sz="1000" i="1" u="sng" dirty="0">
              <a:solidFill>
                <a:schemeClr val="tx1"/>
              </a:solidFill>
            </a:endParaRPr>
          </a:p>
          <a:p>
            <a:pPr algn="ctr"/>
            <a:endParaRPr lang="en-GB" sz="1000" i="1" u="sng" dirty="0">
              <a:solidFill>
                <a:schemeClr val="tx1"/>
              </a:solidFill>
            </a:endParaRPr>
          </a:p>
          <a:p>
            <a:pPr algn="ctr"/>
            <a:endParaRPr lang="en-GB" sz="1000" i="1" u="sng" dirty="0">
              <a:solidFill>
                <a:schemeClr val="tx1"/>
              </a:solidFill>
            </a:endParaRPr>
          </a:p>
        </p:txBody>
      </p:sp>
      <p:pic>
        <p:nvPicPr>
          <p:cNvPr id="25" name="Picture 3" descr="C:\Users\u20459\AppData\Local\Microsoft\Windows\Temporary Internet Files\Content.IE5\RENAPKOG\MC9002293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189" y="2632837"/>
            <a:ext cx="222436" cy="39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5778316" y="2799526"/>
            <a:ext cx="11921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err="1"/>
              <a:t>Requisitioner</a:t>
            </a:r>
            <a:endParaRPr lang="en-GB" sz="1100" b="1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7244675" y="1069867"/>
            <a:ext cx="0" cy="3998464"/>
          </a:xfrm>
          <a:prstGeom prst="line">
            <a:avLst/>
          </a:prstGeom>
          <a:ln w="12700">
            <a:solidFill>
              <a:srgbClr val="80808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ular Callout 29"/>
          <p:cNvSpPr/>
          <p:nvPr/>
        </p:nvSpPr>
        <p:spPr>
          <a:xfrm>
            <a:off x="7309959" y="3230153"/>
            <a:ext cx="1470673" cy="299295"/>
          </a:xfrm>
          <a:prstGeom prst="wedgeRectCallout">
            <a:avLst>
              <a:gd name="adj1" fmla="val -13725"/>
              <a:gd name="adj2" fmla="val -56566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0" rIns="36000" bIns="72000" rtlCol="0" anchor="ctr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Verifies invoice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90678" y="2799526"/>
            <a:ext cx="12325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err="1"/>
              <a:t>Requisitioner</a:t>
            </a:r>
            <a:endParaRPr lang="en-GB" sz="1100" b="1" dirty="0"/>
          </a:p>
        </p:txBody>
      </p:sp>
      <p:sp>
        <p:nvSpPr>
          <p:cNvPr id="27" name="Rectangular Callout 26"/>
          <p:cNvSpPr/>
          <p:nvPr/>
        </p:nvSpPr>
        <p:spPr>
          <a:xfrm>
            <a:off x="815909" y="1488682"/>
            <a:ext cx="1411059" cy="760959"/>
          </a:xfrm>
          <a:prstGeom prst="wedgeRectCallout">
            <a:avLst>
              <a:gd name="adj1" fmla="val -14193"/>
              <a:gd name="adj2" fmla="val 69439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0" rIns="36000" bIns="72000" rtlCol="0" anchor="t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Has a purchase need. </a:t>
            </a:r>
          </a:p>
          <a:p>
            <a:pPr algn="ctr"/>
            <a:endParaRPr lang="en-GB" sz="1000" dirty="0">
              <a:solidFill>
                <a:schemeClr val="tx1"/>
              </a:solidFill>
            </a:endParaRP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Post-it, mail, goes to shop</a:t>
            </a:r>
          </a:p>
        </p:txBody>
      </p:sp>
      <p:sp>
        <p:nvSpPr>
          <p:cNvPr id="34" name="Rectangular Callout 33"/>
          <p:cNvSpPr/>
          <p:nvPr/>
        </p:nvSpPr>
        <p:spPr>
          <a:xfrm>
            <a:off x="2361368" y="1488682"/>
            <a:ext cx="1656242" cy="760959"/>
          </a:xfrm>
          <a:prstGeom prst="wedgeRectCallout">
            <a:avLst>
              <a:gd name="adj1" fmla="val -22664"/>
              <a:gd name="adj2" fmla="val 69361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lvl="0"/>
            <a:r>
              <a:rPr lang="en-GB" sz="1000" dirty="0">
                <a:solidFill>
                  <a:schemeClr val="tx1"/>
                </a:solidFill>
              </a:rPr>
              <a:t>Often not involved at all</a:t>
            </a:r>
          </a:p>
          <a:p>
            <a:pPr lvl="0"/>
            <a:endParaRPr lang="en-GB" sz="1000" dirty="0">
              <a:solidFill>
                <a:schemeClr val="tx1"/>
              </a:solidFill>
            </a:endParaRPr>
          </a:p>
          <a:p>
            <a:pPr lvl="0"/>
            <a:r>
              <a:rPr lang="en-GB" sz="1000" dirty="0">
                <a:solidFill>
                  <a:schemeClr val="tx1"/>
                </a:solidFill>
              </a:rPr>
              <a:t>Copies purchase requisition to PO</a:t>
            </a:r>
          </a:p>
        </p:txBody>
      </p:sp>
      <p:sp>
        <p:nvSpPr>
          <p:cNvPr id="35" name="Rectangle 34"/>
          <p:cNvSpPr/>
          <p:nvPr/>
        </p:nvSpPr>
        <p:spPr>
          <a:xfrm rot="16200000">
            <a:off x="70075" y="1699356"/>
            <a:ext cx="721146" cy="257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36000" tIns="36000" rIns="36000" bIns="36000">
            <a:spAutoFit/>
          </a:bodyPr>
          <a:lstStyle/>
          <a:p>
            <a:r>
              <a:rPr lang="en-GB" sz="1200" b="1" i="1" dirty="0">
                <a:solidFill>
                  <a:srgbClr val="FF0000"/>
                </a:solidFill>
                <a:latin typeface="Arial"/>
              </a:rPr>
              <a:t>Today</a:t>
            </a:r>
          </a:p>
        </p:txBody>
      </p:sp>
      <p:sp>
        <p:nvSpPr>
          <p:cNvPr id="36" name="Rectangular Callout 35"/>
          <p:cNvSpPr/>
          <p:nvPr/>
        </p:nvSpPr>
        <p:spPr>
          <a:xfrm>
            <a:off x="4176876" y="1488682"/>
            <a:ext cx="1484801" cy="453183"/>
          </a:xfrm>
          <a:prstGeom prst="wedgeRectCallout">
            <a:avLst>
              <a:gd name="adj1" fmla="val -31715"/>
              <a:gd name="adj2" fmla="val 81813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Budget Owner. Approves PO</a:t>
            </a:r>
            <a:endParaRPr lang="en-GB" sz="1000" i="1" u="sng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7299727" y="1467467"/>
            <a:ext cx="1412473" cy="1222624"/>
          </a:xfrm>
          <a:prstGeom prst="wedgeRectCallout">
            <a:avLst>
              <a:gd name="adj1" fmla="val -38112"/>
              <a:gd name="adj2" fmla="val 46164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Perform Goods Receipt and invoice control</a:t>
            </a:r>
            <a:endParaRPr lang="en-GB" sz="1000" i="1" u="sng" dirty="0">
              <a:solidFill>
                <a:schemeClr val="tx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</a:rPr>
              <a:t>Correct good/service?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</a:rPr>
              <a:t>Correct amount?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000" dirty="0">
                <a:solidFill>
                  <a:schemeClr val="tx1"/>
                </a:solidFill>
              </a:rPr>
              <a:t>Correct quality?</a:t>
            </a:r>
            <a:endParaRPr lang="en-GB" sz="1000" i="1" u="sng" dirty="0">
              <a:solidFill>
                <a:schemeClr val="tx1"/>
              </a:solidFill>
            </a:endParaRPr>
          </a:p>
        </p:txBody>
      </p:sp>
      <p:sp>
        <p:nvSpPr>
          <p:cNvPr id="39" name="Rectangular Callout 38"/>
          <p:cNvSpPr/>
          <p:nvPr/>
        </p:nvSpPr>
        <p:spPr>
          <a:xfrm>
            <a:off x="5778316" y="1488682"/>
            <a:ext cx="1416023" cy="453183"/>
          </a:xfrm>
          <a:prstGeom prst="wedgeRectCallout">
            <a:avLst>
              <a:gd name="adj1" fmla="val -31715"/>
              <a:gd name="adj2" fmla="val 81813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Performed on limited level today</a:t>
            </a:r>
            <a:endParaRPr lang="en-GB" sz="1000" i="1" u="sng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0945" y="1073042"/>
            <a:ext cx="1416023" cy="3111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00" b="1" dirty="0"/>
              <a:t>Need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361244" y="1069867"/>
            <a:ext cx="1656242" cy="3111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00" b="1" dirty="0"/>
              <a:t>Purchase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57703" y="1088917"/>
            <a:ext cx="1503974" cy="3111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00" b="1" dirty="0"/>
              <a:t>Approve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778316" y="1088917"/>
            <a:ext cx="1416023" cy="3111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00" b="1" dirty="0"/>
              <a:t>GR/SR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290678" y="1073042"/>
            <a:ext cx="1416023" cy="3111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00" b="1" dirty="0"/>
              <a:t>Invoice Handling</a:t>
            </a:r>
          </a:p>
        </p:txBody>
      </p:sp>
      <p:pic>
        <p:nvPicPr>
          <p:cNvPr id="31" name="Picture 3" descr="C:\Users\u20459\AppData\Local\Microsoft\Windows\Temporary Internet Files\Content.IE5\RENAPKOG\MC900229305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248" y="2664452"/>
            <a:ext cx="222436" cy="39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ular Callout 36"/>
          <p:cNvSpPr/>
          <p:nvPr/>
        </p:nvSpPr>
        <p:spPr>
          <a:xfrm>
            <a:off x="816033" y="1488682"/>
            <a:ext cx="1411059" cy="760959"/>
          </a:xfrm>
          <a:prstGeom prst="wedgeRectCallout">
            <a:avLst>
              <a:gd name="adj1" fmla="val -14193"/>
              <a:gd name="adj2" fmla="val 69439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0" rIns="36000" bIns="72000" rtlCol="0" anchor="t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Has a purchase need. </a:t>
            </a:r>
          </a:p>
          <a:p>
            <a:pPr algn="ctr"/>
            <a:endParaRPr lang="en-GB" sz="1000" dirty="0">
              <a:solidFill>
                <a:schemeClr val="tx1"/>
              </a:solidFill>
            </a:endParaRP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Post-it, mail, goes to shop</a:t>
            </a:r>
          </a:p>
        </p:txBody>
      </p:sp>
      <p:sp>
        <p:nvSpPr>
          <p:cNvPr id="41" name="Rectangular Callout 40"/>
          <p:cNvSpPr/>
          <p:nvPr/>
        </p:nvSpPr>
        <p:spPr>
          <a:xfrm>
            <a:off x="4177000" y="1488682"/>
            <a:ext cx="1484801" cy="453183"/>
          </a:xfrm>
          <a:prstGeom prst="wedgeRectCallout">
            <a:avLst>
              <a:gd name="adj1" fmla="val -31715"/>
              <a:gd name="adj2" fmla="val 81813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Budget Owner. Approves PO</a:t>
            </a:r>
            <a:endParaRPr lang="en-GB" sz="1000" i="1" u="sng" dirty="0">
              <a:solidFill>
                <a:schemeClr val="tx1"/>
              </a:solidFill>
            </a:endParaRPr>
          </a:p>
        </p:txBody>
      </p:sp>
      <p:sp>
        <p:nvSpPr>
          <p:cNvPr id="46" name="Rectangular Callout 45"/>
          <p:cNvSpPr/>
          <p:nvPr/>
        </p:nvSpPr>
        <p:spPr>
          <a:xfrm>
            <a:off x="5778440" y="1488682"/>
            <a:ext cx="1416023" cy="453183"/>
          </a:xfrm>
          <a:prstGeom prst="wedgeRectCallout">
            <a:avLst>
              <a:gd name="adj1" fmla="val -31715"/>
              <a:gd name="adj2" fmla="val 81813"/>
            </a:avLst>
          </a:prstGeom>
          <a:solidFill>
            <a:srgbClr val="ACC6D0"/>
          </a:solidFill>
          <a:ln>
            <a:solidFill>
              <a:srgbClr val="ACC6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t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Performed on limited level today</a:t>
            </a:r>
            <a:endParaRPr lang="en-GB" sz="1000" i="1" u="sng" dirty="0">
              <a:solidFill>
                <a:schemeClr val="tx1"/>
              </a:solidFill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7"/>
          <a:stretch/>
        </p:blipFill>
        <p:spPr>
          <a:xfrm>
            <a:off x="7676707" y="27204"/>
            <a:ext cx="1467293" cy="100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4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24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15" name="Object 1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1408693" y="1841368"/>
            <a:ext cx="2863519" cy="1689497"/>
          </a:xfrm>
          <a:prstGeom prst="rect">
            <a:avLst/>
          </a:prstGeom>
          <a:solidFill>
            <a:srgbClr val="EAEAE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7263" tIns="43631" rIns="87263" bIns="43631" anchor="ctr"/>
          <a:lstStyle/>
          <a:p>
            <a:pPr algn="ctr" defTabSz="872137" eaLnBrk="0" hangingPunct="0"/>
            <a:endParaRPr lang="nb-NO" sz="1050" dirty="0">
              <a:latin typeface="+mn-lt"/>
            </a:endParaRPr>
          </a:p>
          <a:p>
            <a:pPr algn="ctr" defTabSz="872137" eaLnBrk="0" hangingPunct="0"/>
            <a:endParaRPr lang="nb-NO" sz="1050" dirty="0">
              <a:latin typeface="+mn-lt"/>
            </a:endParaRPr>
          </a:p>
          <a:p>
            <a:pPr algn="ctr" defTabSz="872137" eaLnBrk="0" hangingPunct="0"/>
            <a:endParaRPr lang="nb-NO" sz="1050" dirty="0">
              <a:latin typeface="+mn-lt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407439" y="2786340"/>
            <a:ext cx="916963" cy="63566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87263" tIns="43631" rIns="87263" bIns="43631" anchor="ctr"/>
          <a:lstStyle/>
          <a:p>
            <a:pPr algn="ctr" defTabSz="872137" eaLnBrk="0" hangingPunct="0"/>
            <a:r>
              <a:rPr lang="nb-NO" sz="1050" dirty="0" err="1">
                <a:solidFill>
                  <a:schemeClr val="bg1"/>
                </a:solidFill>
                <a:latin typeface="+mn-lt"/>
              </a:rPr>
              <a:t>Need</a:t>
            </a:r>
            <a:r>
              <a:rPr lang="nb-NO" sz="1050" dirty="0">
                <a:solidFill>
                  <a:schemeClr val="bg1"/>
                </a:solidFill>
                <a:latin typeface="+mn-lt"/>
              </a:rPr>
              <a:t> for a </a:t>
            </a:r>
            <a:r>
              <a:rPr lang="nb-NO" sz="1050" dirty="0" err="1">
                <a:solidFill>
                  <a:schemeClr val="bg1"/>
                </a:solidFill>
                <a:latin typeface="+mn-lt"/>
              </a:rPr>
              <a:t>good</a:t>
            </a:r>
            <a:r>
              <a:rPr lang="nb-NO" sz="1050" dirty="0">
                <a:solidFill>
                  <a:schemeClr val="bg1"/>
                </a:solidFill>
                <a:latin typeface="+mn-lt"/>
              </a:rPr>
              <a:t> or service (not in stock)</a:t>
            </a:r>
          </a:p>
        </p:txBody>
      </p:sp>
      <p:sp>
        <p:nvSpPr>
          <p:cNvPr id="26635" name="Rectangle 11"/>
          <p:cNvSpPr>
            <a:spLocks noGrp="1" noChangeArrowheads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Increased efficiency through improved </a:t>
            </a:r>
            <a:br>
              <a:rPr lang="en-US" dirty="0"/>
            </a:br>
            <a:r>
              <a:rPr lang="en-US" dirty="0"/>
              <a:t>user interface</a:t>
            </a:r>
            <a:endParaRPr lang="en-GB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22</a:t>
            </a:fld>
            <a:endParaRPr lang="en-GB" noProof="0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1726106" y="2786340"/>
            <a:ext cx="844103" cy="63566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7263" tIns="43631" rIns="87263" bIns="43631" anchor="ctr"/>
          <a:lstStyle/>
          <a:p>
            <a:pPr algn="ctr" defTabSz="872137" eaLnBrk="0" hangingPunct="0"/>
            <a:r>
              <a:rPr lang="nb-NO" sz="1050" dirty="0" err="1">
                <a:solidFill>
                  <a:schemeClr val="bg1"/>
                </a:solidFill>
                <a:latin typeface="+mn-lt"/>
              </a:rPr>
              <a:t>Purchase</a:t>
            </a:r>
            <a:r>
              <a:rPr lang="nb-NO" sz="105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pPr algn="ctr" defTabSz="872137" eaLnBrk="0" hangingPunct="0"/>
            <a:r>
              <a:rPr lang="nb-NO" sz="1050" dirty="0" err="1">
                <a:solidFill>
                  <a:schemeClr val="bg1"/>
                </a:solidFill>
                <a:latin typeface="+mn-lt"/>
              </a:rPr>
              <a:t>requisition</a:t>
            </a:r>
            <a:endParaRPr lang="nb-NO" sz="105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3075018" y="2786340"/>
            <a:ext cx="844103" cy="63566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7263" tIns="43631" rIns="87263" bIns="43631" anchor="ctr"/>
          <a:lstStyle/>
          <a:p>
            <a:pPr algn="ctr" defTabSz="872137" eaLnBrk="0" hangingPunct="0"/>
            <a:r>
              <a:rPr lang="nb-NO" sz="1050" dirty="0" err="1">
                <a:latin typeface="+mn-lt"/>
              </a:rPr>
              <a:t>Purchase</a:t>
            </a:r>
            <a:endParaRPr lang="nb-NO" sz="1050" dirty="0">
              <a:latin typeface="+mn-lt"/>
            </a:endParaRPr>
          </a:p>
          <a:p>
            <a:pPr algn="ctr" defTabSz="872137" eaLnBrk="0" hangingPunct="0"/>
            <a:r>
              <a:rPr lang="nb-NO" sz="1050" dirty="0">
                <a:latin typeface="+mn-lt"/>
              </a:rPr>
              <a:t>order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883215" y="2786340"/>
            <a:ext cx="858887" cy="635667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7263" tIns="43631" rIns="87263" bIns="43631" anchor="ctr"/>
          <a:lstStyle/>
          <a:p>
            <a:pPr algn="ctr" defTabSz="872137" eaLnBrk="0" hangingPunct="0"/>
            <a:r>
              <a:rPr lang="nb-NO" sz="1050" dirty="0">
                <a:solidFill>
                  <a:schemeClr val="bg1"/>
                </a:solidFill>
                <a:latin typeface="+mn-lt"/>
              </a:rPr>
              <a:t>Invoice </a:t>
            </a:r>
          </a:p>
          <a:p>
            <a:pPr algn="ctr" defTabSz="872137" eaLnBrk="0" hangingPunct="0"/>
            <a:r>
              <a:rPr lang="nb-NO" sz="1050" dirty="0" err="1">
                <a:solidFill>
                  <a:schemeClr val="bg1"/>
                </a:solidFill>
              </a:rPr>
              <a:t>r</a:t>
            </a:r>
            <a:r>
              <a:rPr lang="nb-NO" sz="1050" dirty="0" err="1">
                <a:solidFill>
                  <a:schemeClr val="bg1"/>
                </a:solidFill>
                <a:latin typeface="+mn-lt"/>
              </a:rPr>
              <a:t>eceipt</a:t>
            </a:r>
            <a:r>
              <a:rPr lang="nb-NO" sz="1050" dirty="0">
                <a:solidFill>
                  <a:schemeClr val="bg1"/>
                </a:solidFill>
                <a:latin typeface="+mn-lt"/>
              </a:rPr>
              <a:t> / </a:t>
            </a:r>
          </a:p>
          <a:p>
            <a:pPr algn="ctr" defTabSz="872137" eaLnBrk="0" hangingPunct="0"/>
            <a:r>
              <a:rPr lang="nb-NO" sz="1050" dirty="0">
                <a:solidFill>
                  <a:schemeClr val="bg1"/>
                </a:solidFill>
                <a:latin typeface="+mn-lt"/>
              </a:rPr>
              <a:t>Control</a:t>
            </a: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6918875" y="2786340"/>
            <a:ext cx="844102" cy="635667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7263" tIns="43631" rIns="87263" bIns="43631" anchor="ctr"/>
          <a:lstStyle/>
          <a:p>
            <a:pPr algn="ctr" defTabSz="872137" eaLnBrk="0" hangingPunct="0"/>
            <a:r>
              <a:rPr lang="nb-NO" sz="1050" dirty="0">
                <a:solidFill>
                  <a:schemeClr val="bg1"/>
                </a:solidFill>
                <a:latin typeface="+mn-lt"/>
              </a:rPr>
              <a:t>Posting </a:t>
            </a:r>
            <a:r>
              <a:rPr lang="nb-NO" sz="1050" dirty="0" err="1">
                <a:solidFill>
                  <a:schemeClr val="bg1"/>
                </a:solidFill>
                <a:latin typeface="+mn-lt"/>
              </a:rPr>
              <a:t>of</a:t>
            </a:r>
            <a:endParaRPr lang="nb-NO" sz="1050" dirty="0">
              <a:solidFill>
                <a:schemeClr val="bg1"/>
              </a:solidFill>
              <a:latin typeface="+mn-lt"/>
            </a:endParaRPr>
          </a:p>
          <a:p>
            <a:pPr algn="ctr" defTabSz="872137" eaLnBrk="0" hangingPunct="0"/>
            <a:r>
              <a:rPr lang="nb-NO" sz="1050" dirty="0" err="1">
                <a:solidFill>
                  <a:schemeClr val="bg1"/>
                </a:solidFill>
                <a:latin typeface="+mn-lt"/>
              </a:rPr>
              <a:t>invoices</a:t>
            </a:r>
            <a:endParaRPr lang="nb-NO" sz="1050" dirty="0">
              <a:solidFill>
                <a:schemeClr val="bg1"/>
              </a:solidFill>
              <a:latin typeface="+mn-lt"/>
            </a:endParaRPr>
          </a:p>
          <a:p>
            <a:pPr algn="ctr" defTabSz="872137" eaLnBrk="0" hangingPunct="0"/>
            <a:r>
              <a:rPr lang="nb-NO" sz="1050" dirty="0">
                <a:solidFill>
                  <a:schemeClr val="bg1"/>
                </a:solidFill>
                <a:latin typeface="+mn-lt"/>
              </a:rPr>
              <a:t>etc.</a:t>
            </a: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8018983" y="2786340"/>
            <a:ext cx="844103" cy="635667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7263" tIns="43631" rIns="87263" bIns="43631" anchor="ctr"/>
          <a:lstStyle/>
          <a:p>
            <a:pPr algn="ctr" defTabSz="872137" eaLnBrk="0" hangingPunct="0"/>
            <a:r>
              <a:rPr lang="nb-NO" sz="1050" dirty="0" err="1">
                <a:solidFill>
                  <a:schemeClr val="bg1"/>
                </a:solidFill>
                <a:latin typeface="+mn-lt"/>
              </a:rPr>
              <a:t>Payments</a:t>
            </a:r>
            <a:endParaRPr lang="nb-NO" sz="105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1426159" y="1845401"/>
            <a:ext cx="1495502" cy="249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7263" tIns="43631" rIns="87263" bIns="43631">
            <a:spAutoFit/>
          </a:bodyPr>
          <a:lstStyle/>
          <a:p>
            <a:pPr defTabSz="872137" eaLnBrk="0" hangingPunct="0"/>
            <a:r>
              <a:rPr lang="nb-NO" sz="1050" dirty="0" err="1">
                <a:latin typeface="+mn-lt"/>
              </a:rPr>
              <a:t>Procurement</a:t>
            </a:r>
            <a:r>
              <a:rPr lang="nb-NO" sz="1050" dirty="0">
                <a:latin typeface="+mn-lt"/>
              </a:rPr>
              <a:t> </a:t>
            </a:r>
            <a:r>
              <a:rPr lang="nb-NO" sz="1050" dirty="0" err="1">
                <a:latin typeface="+mn-lt"/>
              </a:rPr>
              <a:t>process</a:t>
            </a:r>
            <a:endParaRPr lang="nb-NO" sz="1050" dirty="0">
              <a:latin typeface="+mn-lt"/>
            </a:endParaRPr>
          </a:p>
        </p:txBody>
      </p:sp>
      <p:cxnSp>
        <p:nvCxnSpPr>
          <p:cNvPr id="26650" name="AutoShape 26"/>
          <p:cNvCxnSpPr>
            <a:cxnSpLocks noChangeShapeType="1"/>
            <a:stCxn id="26634" idx="3"/>
            <a:endCxn id="26637" idx="1"/>
          </p:cNvCxnSpPr>
          <p:nvPr/>
        </p:nvCxnSpPr>
        <p:spPr bwMode="auto">
          <a:xfrm>
            <a:off x="1324402" y="3104174"/>
            <a:ext cx="401704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651" name="AutoShape 27"/>
          <p:cNvCxnSpPr>
            <a:cxnSpLocks noChangeShapeType="1"/>
            <a:stCxn id="26637" idx="3"/>
            <a:endCxn id="26638" idx="1"/>
          </p:cNvCxnSpPr>
          <p:nvPr/>
        </p:nvCxnSpPr>
        <p:spPr bwMode="auto">
          <a:xfrm>
            <a:off x="2570209" y="3104174"/>
            <a:ext cx="504809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652" name="AutoShape 28"/>
          <p:cNvCxnSpPr>
            <a:cxnSpLocks noChangeShapeType="1"/>
            <a:stCxn id="26638" idx="3"/>
            <a:endCxn id="26680" idx="1"/>
          </p:cNvCxnSpPr>
          <p:nvPr/>
        </p:nvCxnSpPr>
        <p:spPr bwMode="auto">
          <a:xfrm flipV="1">
            <a:off x="3919121" y="3104173"/>
            <a:ext cx="652879" cy="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654" name="AutoShape 30"/>
          <p:cNvCxnSpPr>
            <a:cxnSpLocks noChangeShapeType="1"/>
            <a:stCxn id="26680" idx="3"/>
            <a:endCxn id="26639" idx="1"/>
          </p:cNvCxnSpPr>
          <p:nvPr/>
        </p:nvCxnSpPr>
        <p:spPr bwMode="auto">
          <a:xfrm>
            <a:off x="5640909" y="3104173"/>
            <a:ext cx="242306" cy="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655" name="AutoShape 31"/>
          <p:cNvCxnSpPr>
            <a:cxnSpLocks noChangeShapeType="1"/>
            <a:stCxn id="26639" idx="3"/>
            <a:endCxn id="26640" idx="1"/>
          </p:cNvCxnSpPr>
          <p:nvPr/>
        </p:nvCxnSpPr>
        <p:spPr bwMode="auto">
          <a:xfrm>
            <a:off x="6742102" y="3104174"/>
            <a:ext cx="17677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662" name="AutoShape 38"/>
          <p:cNvCxnSpPr>
            <a:cxnSpLocks noChangeShapeType="1"/>
            <a:stCxn id="26640" idx="3"/>
            <a:endCxn id="26641" idx="1"/>
          </p:cNvCxnSpPr>
          <p:nvPr/>
        </p:nvCxnSpPr>
        <p:spPr bwMode="auto">
          <a:xfrm>
            <a:off x="7762977" y="3104174"/>
            <a:ext cx="256006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6680" name="Rectangle 56"/>
          <p:cNvSpPr>
            <a:spLocks noChangeArrowheads="1"/>
          </p:cNvSpPr>
          <p:nvPr/>
        </p:nvSpPr>
        <p:spPr bwMode="auto">
          <a:xfrm>
            <a:off x="4572000" y="2786339"/>
            <a:ext cx="1068909" cy="63566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7263" tIns="43631" rIns="87263" bIns="43631" anchor="ctr"/>
          <a:lstStyle/>
          <a:p>
            <a:pPr algn="ctr" defTabSz="872137" eaLnBrk="0" hangingPunct="0"/>
            <a:r>
              <a:rPr lang="nb-NO" sz="1050" dirty="0" err="1">
                <a:latin typeface="+mn-lt"/>
              </a:rPr>
              <a:t>Good</a:t>
            </a:r>
            <a:r>
              <a:rPr lang="nb-NO" sz="1050" dirty="0">
                <a:latin typeface="+mn-lt"/>
              </a:rPr>
              <a:t> </a:t>
            </a:r>
            <a:r>
              <a:rPr lang="nb-NO" sz="1050" dirty="0"/>
              <a:t>and </a:t>
            </a:r>
          </a:p>
          <a:p>
            <a:pPr algn="ctr" defTabSz="872137" eaLnBrk="0" hangingPunct="0"/>
            <a:r>
              <a:rPr lang="nb-NO" sz="1050" dirty="0"/>
              <a:t>s</a:t>
            </a:r>
            <a:r>
              <a:rPr lang="nb-NO" sz="1050" dirty="0">
                <a:latin typeface="+mn-lt"/>
              </a:rPr>
              <a:t>ervice </a:t>
            </a:r>
            <a:r>
              <a:rPr lang="nb-NO" sz="1050" dirty="0" err="1">
                <a:latin typeface="+mn-lt"/>
              </a:rPr>
              <a:t>receipt</a:t>
            </a:r>
            <a:endParaRPr lang="nb-NO" sz="1050" dirty="0">
              <a:latin typeface="+mn-lt"/>
            </a:endParaRPr>
          </a:p>
          <a:p>
            <a:pPr algn="ctr" defTabSz="872137" eaLnBrk="0" hangingPunct="0"/>
            <a:r>
              <a:rPr lang="nb-NO" sz="1050" dirty="0">
                <a:latin typeface="+mn-lt"/>
              </a:rPr>
              <a:t>/ </a:t>
            </a:r>
            <a:r>
              <a:rPr lang="nb-NO" sz="1050" dirty="0" err="1">
                <a:latin typeface="+mn-lt"/>
              </a:rPr>
              <a:t>control</a:t>
            </a:r>
            <a:endParaRPr lang="nb-NO" sz="1050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26106" y="2219966"/>
            <a:ext cx="2406327" cy="379563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050" dirty="0">
                <a:solidFill>
                  <a:schemeClr val="tx1"/>
                </a:solidFill>
              </a:rPr>
              <a:t>Tender Process</a:t>
            </a:r>
          </a:p>
        </p:txBody>
      </p:sp>
      <p:cxnSp>
        <p:nvCxnSpPr>
          <p:cNvPr id="5" name="Straight Arrow Connector 4"/>
          <p:cNvCxnSpPr>
            <a:stCxn id="26637" idx="0"/>
          </p:cNvCxnSpPr>
          <p:nvPr/>
        </p:nvCxnSpPr>
        <p:spPr>
          <a:xfrm flipH="1" flipV="1">
            <a:off x="2148157" y="2599529"/>
            <a:ext cx="1" cy="186811"/>
          </a:xfrm>
          <a:prstGeom prst="straightConnector1">
            <a:avLst/>
          </a:prstGeom>
          <a:ln w="9525" cap="rnd">
            <a:solidFill>
              <a:schemeClr val="tx1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26638" idx="0"/>
          </p:cNvCxnSpPr>
          <p:nvPr/>
        </p:nvCxnSpPr>
        <p:spPr>
          <a:xfrm>
            <a:off x="3497069" y="2616781"/>
            <a:ext cx="1" cy="169559"/>
          </a:xfrm>
          <a:prstGeom prst="straightConnector1">
            <a:avLst/>
          </a:prstGeom>
          <a:ln w="9525" cap="rnd">
            <a:solidFill>
              <a:schemeClr val="tx1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26637" idx="2"/>
            <a:endCxn id="47" idx="0"/>
          </p:cNvCxnSpPr>
          <p:nvPr/>
        </p:nvCxnSpPr>
        <p:spPr>
          <a:xfrm flipH="1">
            <a:off x="968568" y="3422007"/>
            <a:ext cx="1179590" cy="600181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stCxn id="26638" idx="2"/>
            <a:endCxn id="64" idx="0"/>
          </p:cNvCxnSpPr>
          <p:nvPr/>
        </p:nvCxnSpPr>
        <p:spPr>
          <a:xfrm flipH="1">
            <a:off x="2803910" y="3422007"/>
            <a:ext cx="693160" cy="498715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26680" idx="2"/>
            <a:endCxn id="69" idx="0"/>
          </p:cNvCxnSpPr>
          <p:nvPr/>
        </p:nvCxnSpPr>
        <p:spPr>
          <a:xfrm>
            <a:off x="5106455" y="3422006"/>
            <a:ext cx="208725" cy="556552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304800" y="4022188"/>
            <a:ext cx="1327535" cy="727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Improved interface on Shopping Portal</a:t>
            </a:r>
          </a:p>
        </p:txBody>
      </p:sp>
      <p:sp>
        <p:nvSpPr>
          <p:cNvPr id="16" name="AutoShape 9" descr="Image result for sap logo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AutoShape 11" descr="Image result for sap logo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4" name="Rectangle 63"/>
          <p:cNvSpPr/>
          <p:nvPr/>
        </p:nvSpPr>
        <p:spPr>
          <a:xfrm>
            <a:off x="2173910" y="3920722"/>
            <a:ext cx="1260000" cy="347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r>
              <a:rPr lang="en-GB" sz="1100" dirty="0">
                <a:solidFill>
                  <a:schemeClr val="tx1"/>
                </a:solidFill>
              </a:rPr>
              <a:t>App to</a:t>
            </a:r>
          </a:p>
          <a:p>
            <a:pPr lvl="0" algn="r"/>
            <a:r>
              <a:rPr lang="en-GB" sz="1100" dirty="0">
                <a:solidFill>
                  <a:schemeClr val="tx1"/>
                </a:solidFill>
              </a:rPr>
              <a:t>approve POs</a:t>
            </a:r>
          </a:p>
        </p:txBody>
      </p:sp>
      <p:pic>
        <p:nvPicPr>
          <p:cNvPr id="66" name="Picture 4" descr="https://encrypted-tbn3.gstatic.com/images?q=tbn:ANd9GcSD4vTYJPWKfCcanQ7tdSK06Fx8KJo4G9JXO9O2UaSK2QdgPJOtDZt9Drq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910" y="3927682"/>
            <a:ext cx="333139" cy="33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4435747" y="3978558"/>
            <a:ext cx="1758865" cy="5934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r>
              <a:rPr lang="en-GB" sz="1100" dirty="0">
                <a:solidFill>
                  <a:schemeClr val="tx1"/>
                </a:solidFill>
              </a:rPr>
              <a:t>App to Perform GR</a:t>
            </a:r>
          </a:p>
          <a:p>
            <a:pPr lvl="0" algn="r"/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Updated Barcode app</a:t>
            </a:r>
          </a:p>
        </p:txBody>
      </p:sp>
      <p:pic>
        <p:nvPicPr>
          <p:cNvPr id="70" name="Picture 4" descr="https://encrypted-tbn3.gstatic.com/images?q=tbn:ANd9GcSD4vTYJPWKfCcanQ7tdSK06Fx8KJo4G9JXO9O2UaSK2QdgPJOtDZt9Drq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748" y="3972923"/>
            <a:ext cx="333139" cy="33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ectangle 86"/>
          <p:cNvSpPr/>
          <p:nvPr/>
        </p:nvSpPr>
        <p:spPr>
          <a:xfrm>
            <a:off x="4647623" y="1747500"/>
            <a:ext cx="1157937" cy="437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ERS – Self billing solution</a:t>
            </a:r>
          </a:p>
        </p:txBody>
      </p:sp>
      <p:cxnSp>
        <p:nvCxnSpPr>
          <p:cNvPr id="88" name="Straight Arrow Connector 87"/>
          <p:cNvCxnSpPr>
            <a:stCxn id="26680" idx="0"/>
            <a:endCxn id="87" idx="2"/>
          </p:cNvCxnSpPr>
          <p:nvPr/>
        </p:nvCxnSpPr>
        <p:spPr>
          <a:xfrm flipV="1">
            <a:off x="5106455" y="2184748"/>
            <a:ext cx="120137" cy="601591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/>
          <p:nvPr/>
        </p:nvSpPr>
        <p:spPr>
          <a:xfrm>
            <a:off x="2979643" y="4492487"/>
            <a:ext cx="1391443" cy="4997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Workflow: Multiple invoice verifiers</a:t>
            </a:r>
          </a:p>
        </p:txBody>
      </p:sp>
      <p:cxnSp>
        <p:nvCxnSpPr>
          <p:cNvPr id="96" name="Straight Arrow Connector 95"/>
          <p:cNvCxnSpPr>
            <a:stCxn id="26638" idx="2"/>
            <a:endCxn id="95" idx="0"/>
          </p:cNvCxnSpPr>
          <p:nvPr/>
        </p:nvCxnSpPr>
        <p:spPr>
          <a:xfrm>
            <a:off x="3497070" y="3422007"/>
            <a:ext cx="178295" cy="1070480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365779" y="2120232"/>
            <a:ext cx="1388643" cy="3456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r>
              <a:rPr lang="en-GB" sz="1100" dirty="0">
                <a:solidFill>
                  <a:schemeClr val="tx1"/>
                </a:solidFill>
              </a:rPr>
              <a:t>App to approve invoices</a:t>
            </a:r>
          </a:p>
        </p:txBody>
      </p:sp>
      <p:pic>
        <p:nvPicPr>
          <p:cNvPr id="56" name="Picture 4" descr="https://encrypted-tbn3.gstatic.com/images?q=tbn:ANd9GcSD4vTYJPWKfCcanQ7tdSK06Fx8KJo4G9JXO9O2UaSK2QdgPJOtDZt9Drq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80" y="2139993"/>
            <a:ext cx="333139" cy="33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Straight Arrow Connector 58"/>
          <p:cNvCxnSpPr>
            <a:stCxn id="26639" idx="0"/>
            <a:endCxn id="55" idx="2"/>
          </p:cNvCxnSpPr>
          <p:nvPr/>
        </p:nvCxnSpPr>
        <p:spPr>
          <a:xfrm flipV="1">
            <a:off x="6312659" y="2465852"/>
            <a:ext cx="747442" cy="320488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41679" y="186368"/>
            <a:ext cx="365760" cy="365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b="1" dirty="0"/>
              <a:t>2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678251" y="4406278"/>
            <a:ext cx="93615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US" sz="48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196482" y="3601176"/>
            <a:ext cx="93615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US" sz="48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91614" y="4667621"/>
            <a:ext cx="93615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US" sz="48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488504" y="3660508"/>
            <a:ext cx="93615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US" sz="48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sym typeface="Wingdings"/>
              </a:rPr>
              <a:t> </a:t>
            </a:r>
            <a:endParaRPr lang="en-US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92962" y="1586491"/>
            <a:ext cx="93615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US" sz="48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465514" y="1317522"/>
            <a:ext cx="93615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US" sz="48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407479" y="4000378"/>
            <a:ext cx="1628945" cy="3456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r>
              <a:rPr lang="en-GB" sz="1100" dirty="0">
                <a:solidFill>
                  <a:schemeClr val="accent6"/>
                </a:solidFill>
              </a:rPr>
              <a:t>Improved interface for invoice verification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384831" y="4503135"/>
            <a:ext cx="1499228" cy="3456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r>
              <a:rPr lang="en-GB" sz="1100" dirty="0">
                <a:solidFill>
                  <a:schemeClr val="accent6"/>
                </a:solidFill>
              </a:rPr>
              <a:t>Link to contract in Contiki from SAP</a:t>
            </a:r>
          </a:p>
        </p:txBody>
      </p:sp>
      <p:cxnSp>
        <p:nvCxnSpPr>
          <p:cNvPr id="67" name="Straight Arrow Connector 66"/>
          <p:cNvCxnSpPr>
            <a:stCxn id="26639" idx="2"/>
            <a:endCxn id="65" idx="0"/>
          </p:cNvCxnSpPr>
          <p:nvPr/>
        </p:nvCxnSpPr>
        <p:spPr>
          <a:xfrm>
            <a:off x="6312659" y="3422007"/>
            <a:ext cx="821786" cy="1081128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26640" idx="2"/>
            <a:endCxn id="57" idx="0"/>
          </p:cNvCxnSpPr>
          <p:nvPr/>
        </p:nvCxnSpPr>
        <p:spPr>
          <a:xfrm>
            <a:off x="7340926" y="3422007"/>
            <a:ext cx="881026" cy="578371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30828" y="1019624"/>
            <a:ext cx="1327535" cy="7278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1100" dirty="0">
                <a:solidFill>
                  <a:schemeClr val="tx1"/>
                </a:solidFill>
              </a:rPr>
              <a:t>Contiki open zone – publication agreements</a:t>
            </a:r>
          </a:p>
        </p:txBody>
      </p:sp>
      <p:cxnSp>
        <p:nvCxnSpPr>
          <p:cNvPr id="72" name="Straight Arrow Connector 71"/>
          <p:cNvCxnSpPr>
            <a:stCxn id="26634" idx="0"/>
            <a:endCxn id="71" idx="2"/>
          </p:cNvCxnSpPr>
          <p:nvPr/>
        </p:nvCxnSpPr>
        <p:spPr>
          <a:xfrm flipV="1">
            <a:off x="865921" y="1747500"/>
            <a:ext cx="28675" cy="1038840"/>
          </a:xfrm>
          <a:prstGeom prst="straightConnector1">
            <a:avLst/>
          </a:prstGeom>
          <a:ln w="22225" cap="rnd" cmpd="sng">
            <a:solidFill>
              <a:srgbClr val="FF0000"/>
            </a:solidFill>
            <a:prstDash val="sysDash"/>
            <a:tailEnd type="arrow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37"/>
          <a:stretch/>
        </p:blipFill>
        <p:spPr>
          <a:xfrm>
            <a:off x="7581014" y="27203"/>
            <a:ext cx="1562986" cy="1073547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324402" y="888995"/>
            <a:ext cx="93615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en-US" sz="4800" b="1" dirty="0">
                <a:solidFill>
                  <a:srgbClr val="92D05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9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1" grpId="0"/>
      <p:bldP spid="52" grpId="0"/>
      <p:bldP spid="53" grpId="0"/>
      <p:bldP spid="54" grpId="0"/>
      <p:bldP spid="58" grpId="0"/>
      <p:bldP spid="6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63495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b-NO" sz="2800" b="1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2162" name="Picture 2" descr="C:\Users\u21759\AppData\Local\Microsoft\Windows\Temporary Internet Files\Content.Outlook\VXF3XK0L\IMG_39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51" y="2265300"/>
            <a:ext cx="1473016" cy="11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75979" y="178435"/>
            <a:ext cx="8381001" cy="843131"/>
          </a:xfrm>
        </p:spPr>
        <p:txBody>
          <a:bodyPr/>
          <a:lstStyle/>
          <a:p>
            <a:r>
              <a:rPr lang="nb-NO" dirty="0" err="1"/>
              <a:t>Awareness</a:t>
            </a:r>
            <a:r>
              <a:rPr lang="nb-NO" dirty="0"/>
              <a:t> training </a:t>
            </a:r>
            <a:br>
              <a:rPr lang="nb-NO" dirty="0"/>
            </a:br>
            <a:r>
              <a:rPr lang="nb-NO" dirty="0"/>
              <a:t>60 sessions</a:t>
            </a:r>
            <a:r>
              <a:rPr lang="nb-NO"/>
              <a:t>, 1600</a:t>
            </a:r>
            <a:r>
              <a:rPr lang="nb-NO" dirty="0"/>
              <a:t>+ colleagues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23</a:t>
            </a:fld>
            <a:endParaRPr lang="en-GB" noProof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1" y="1008000"/>
            <a:ext cx="1483058" cy="11122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394" y="1008000"/>
            <a:ext cx="1473016" cy="1104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88" y="1008000"/>
            <a:ext cx="1483058" cy="11122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01" y="1008000"/>
            <a:ext cx="1483058" cy="11122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399" y="1008000"/>
            <a:ext cx="1473015" cy="1104762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6394" y="3586101"/>
            <a:ext cx="1483056" cy="111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394" y="2252409"/>
            <a:ext cx="1490203" cy="11176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688" y="2252409"/>
            <a:ext cx="1490205" cy="11176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01" y="2265299"/>
            <a:ext cx="1483058" cy="11122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31" y="3586101"/>
            <a:ext cx="1483056" cy="11122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399" y="2252409"/>
            <a:ext cx="1490204" cy="1117653"/>
          </a:xfrm>
          <a:prstGeom prst="rect">
            <a:avLst/>
          </a:prstGeom>
        </p:spPr>
      </p:pic>
      <p:pic>
        <p:nvPicPr>
          <p:cNvPr id="93209" name="Picture 25" descr="W:\Photos\P2P Sør\beste bilde region sør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688" y="3581400"/>
            <a:ext cx="1490206" cy="111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210" name="Picture 26" descr="W:\Photos\P2P Sør\Sauda mars 2018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2" y="3581400"/>
            <a:ext cx="1489325" cy="111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211" name="Picture 27" descr="W:\Photos\P2P Midt\innkjoep-gaupne-1-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399" y="3556490"/>
            <a:ext cx="1522538" cy="114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73041" y="573117"/>
            <a:ext cx="365760" cy="365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8829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b-NO" sz="2800" b="1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3119" y="3175"/>
            <a:ext cx="8381001" cy="531846"/>
          </a:xfrm>
        </p:spPr>
        <p:txBody>
          <a:bodyPr/>
          <a:lstStyle/>
          <a:p>
            <a:r>
              <a:rPr lang="en-US" dirty="0"/>
              <a:t>Norway, Sweden, Germany, Albania, Brazil….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24</a:t>
            </a:fld>
            <a:endParaRPr lang="en-GB" noProof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09" y="557593"/>
            <a:ext cx="1480623" cy="111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58379" y="366256"/>
            <a:ext cx="1115723" cy="14806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2914" y="330840"/>
            <a:ext cx="1110470" cy="15567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908" y="553960"/>
            <a:ext cx="1556708" cy="111410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036" y="553959"/>
            <a:ext cx="1485470" cy="1114102"/>
          </a:xfrm>
          <a:prstGeom prst="rect">
            <a:avLst/>
          </a:prstGeom>
        </p:spPr>
      </p:pic>
      <p:pic>
        <p:nvPicPr>
          <p:cNvPr id="26" name="Picture 47" descr="C:\Users\u36742\AppData\Local\Microsoft\Windows\Temporary Internet Files\Content.Outlook\S36GW78A\IMG_555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87" y="1791274"/>
            <a:ext cx="1498336" cy="114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6" y="1810647"/>
            <a:ext cx="1480623" cy="1119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Placeholder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4" b="12454"/>
          <a:stretch>
            <a:fillRect/>
          </a:stretch>
        </p:blipFill>
        <p:spPr>
          <a:xfrm>
            <a:off x="5353845" y="1781938"/>
            <a:ext cx="1556708" cy="1157962"/>
          </a:xfrm>
          <a:prstGeom prst="rect">
            <a:avLst/>
          </a:prstGeom>
        </p:spPr>
      </p:pic>
      <p:pic>
        <p:nvPicPr>
          <p:cNvPr id="29" name="Content Placeholder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33" y="1781938"/>
            <a:ext cx="1552426" cy="11579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808" y="3009179"/>
            <a:ext cx="1498336" cy="112375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8" y="3009179"/>
            <a:ext cx="1480622" cy="111046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067" y="3009178"/>
            <a:ext cx="1537201" cy="1123753"/>
          </a:xfrm>
          <a:prstGeom prst="rect">
            <a:avLst/>
          </a:prstGeom>
        </p:spPr>
      </p:pic>
      <p:pic>
        <p:nvPicPr>
          <p:cNvPr id="34" name="Picture 4" descr="\\energycorp.com\users\u35178\My Pictures\My Pictures\s\Sollefteå 3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238" y="4221302"/>
            <a:ext cx="1472586" cy="11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\\energycorp.com\users\u35178\My Pictures\My Pictures\s\Sollefteå 2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954" y="3009180"/>
            <a:ext cx="1556708" cy="112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782" y="3037151"/>
            <a:ext cx="1461042" cy="109578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6" y="4221301"/>
            <a:ext cx="1480623" cy="1110468"/>
          </a:xfrm>
          <a:prstGeom prst="rect">
            <a:avLst/>
          </a:prstGeom>
        </p:spPr>
      </p:pic>
      <p:pic>
        <p:nvPicPr>
          <p:cNvPr id="36" name="Content Placeholder 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39" y="4241063"/>
            <a:ext cx="1454274" cy="1090706"/>
          </a:xfrm>
          <a:prstGeom prst="rect">
            <a:avLst/>
          </a:prstGeom>
        </p:spPr>
      </p:pic>
      <p:pic>
        <p:nvPicPr>
          <p:cNvPr id="37" name="Picture 2" descr="\\energycorp.com\users\u35178\My Pictures\My Pictures\s\Stockholm 3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32" y="4261167"/>
            <a:ext cx="1534535" cy="105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5" descr="\\energycorp.com\users\u35178\My Pictures\My Pictures\s\Stockholm 1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954" y="4251440"/>
            <a:ext cx="1556708" cy="107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6942" y="1630123"/>
            <a:ext cx="1124383" cy="1475379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41488" y="137507"/>
            <a:ext cx="365760" cy="3657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4484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4EEA17-F45F-4FFA-A0A5-2B26B10C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25</a:t>
            </a:fld>
            <a:endParaRPr lang="nb-NO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ECE351-AF0C-41C9-A30F-2DC295EE7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Innkjøp i Statkraft Tofte 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45D7A9-33CA-4145-8946-373603193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(Natalya)</a:t>
            </a:r>
          </a:p>
        </p:txBody>
      </p:sp>
    </p:spTree>
    <p:extLst>
      <p:ext uri="{BB962C8B-B14F-4D97-AF65-F5344CB8AC3E}">
        <p14:creationId xmlns:p14="http://schemas.microsoft.com/office/powerpoint/2010/main" val="2391783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633BEAA-8BBA-4234-A7E3-0F08AABFC20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18206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633BEAA-8BBA-4234-A7E3-0F08AABFC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6621320-7184-4D15-85C9-CE8455D815A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4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38028C-2ACA-48F8-9F40-7D6F5DB16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99" y="0"/>
            <a:ext cx="8381001" cy="1234440"/>
          </a:xfrm>
        </p:spPr>
        <p:txBody>
          <a:bodyPr/>
          <a:lstStyle/>
          <a:p>
            <a:r>
              <a:rPr lang="nb-NO" sz="2400" b="0" dirty="0"/>
              <a:t>P2P</a:t>
            </a:r>
            <a:r>
              <a:rPr lang="nb-NO" sz="2400" dirty="0"/>
              <a:t> </a:t>
            </a:r>
            <a:r>
              <a:rPr lang="en-GB" sz="2400" b="0" dirty="0"/>
              <a:t>Statkraft </a:t>
            </a:r>
            <a:r>
              <a:rPr lang="en-GB" sz="2400" b="0" dirty="0" err="1"/>
              <a:t>Tofte</a:t>
            </a:r>
            <a:r>
              <a:rPr lang="en-GB" sz="2400" b="0" dirty="0"/>
              <a:t> </a:t>
            </a:r>
            <a:br>
              <a:rPr lang="en-GB" sz="2400" b="0" dirty="0"/>
            </a:br>
            <a:r>
              <a:rPr lang="en-GB" sz="2400" b="0" dirty="0"/>
              <a:t>Wood Chip Manufacturing site</a:t>
            </a:r>
            <a:endParaRPr lang="nb-NO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7A702-A2F7-42BD-A0C5-E8A1F65DA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26</a:t>
            </a:fld>
            <a:endParaRPr lang="en-GB" noProof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5DF989-AB3B-4504-9EF4-439DDEAA94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1518" r="151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126C0-3C26-406D-8794-4C56E6F4A7C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158875"/>
            <a:ext cx="8712200" cy="3846513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   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F619C5-D8F0-4E7F-812F-61FE2DE9A836}"/>
              </a:ext>
            </a:extLst>
          </p:cNvPr>
          <p:cNvSpPr/>
          <p:nvPr/>
        </p:nvSpPr>
        <p:spPr>
          <a:xfrm>
            <a:off x="1786609" y="5201172"/>
            <a:ext cx="3224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http://www/.statkraft-tofte.com</a:t>
            </a:r>
          </a:p>
        </p:txBody>
      </p:sp>
    </p:spTree>
    <p:extLst>
      <p:ext uri="{BB962C8B-B14F-4D97-AF65-F5344CB8AC3E}">
        <p14:creationId xmlns:p14="http://schemas.microsoft.com/office/powerpoint/2010/main" val="2292895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414DC660-AA03-4E44-BEDC-14D6F2E5DC6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414DC660-AA03-4E44-BEDC-14D6F2E5DC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A4535C3E-1348-4D64-B3C0-EC9812315C5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097214-7611-4CBC-9518-C26DC4098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/>
              <a:t>Full </a:t>
            </a:r>
            <a:r>
              <a:rPr lang="nb-NO" b="0" dirty="0" err="1"/>
              <a:t>option</a:t>
            </a:r>
            <a:r>
              <a:rPr lang="nb-NO" b="0" dirty="0"/>
              <a:t> </a:t>
            </a:r>
            <a:r>
              <a:rPr lang="nb-NO" b="0" dirty="0" err="1"/>
              <a:t>site</a:t>
            </a:r>
            <a:r>
              <a:rPr lang="nb-NO" b="0" dirty="0"/>
              <a:t>-Tofte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4FA6A-A2F6-4F3F-AEC7-CF12883D9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noFill/>
          <a:ln>
            <a:solidFill>
              <a:schemeClr val="accent1"/>
            </a:solidFill>
          </a:ln>
        </p:spPr>
        <p:txBody>
          <a:bodyPr/>
          <a:lstStyle/>
          <a:p>
            <a:pPr fontAlgn="base"/>
            <a:r>
              <a:rPr lang="en-GB" sz="1400" dirty="0"/>
              <a:t>Large volumes of round wood, and then processes these into energy chips with fully adjustable moisture content from 20-55%. </a:t>
            </a:r>
          </a:p>
          <a:p>
            <a:pPr fontAlgn="base"/>
            <a:r>
              <a:rPr lang="en-GB" sz="1400" dirty="0"/>
              <a:t>Ships these customer-specific wood chips to European customers </a:t>
            </a:r>
          </a:p>
          <a:p>
            <a:pPr fontAlgn="base"/>
            <a:r>
              <a:rPr lang="en-GB" sz="1400" dirty="0"/>
              <a:t>Adjustable to energy customer needs </a:t>
            </a:r>
          </a:p>
          <a:p>
            <a:pPr fontAlgn="base"/>
            <a:r>
              <a:rPr lang="en-GB" sz="1400" dirty="0"/>
              <a:t>Space to procure and store the right types of wood fibre</a:t>
            </a:r>
          </a:p>
          <a:p>
            <a:pPr fontAlgn="base"/>
            <a:r>
              <a:rPr lang="en-GB" sz="1400" dirty="0" err="1"/>
              <a:t>Tofte</a:t>
            </a:r>
            <a:r>
              <a:rPr lang="en-GB" sz="1400" dirty="0"/>
              <a:t> site can store up to 100,000 t of logs, and will be able to store up to 15-20,000 t of wood pellets.</a:t>
            </a:r>
          </a:p>
          <a:p>
            <a:pPr fontAlgn="base"/>
            <a:r>
              <a:rPr lang="en-GB" sz="1400" dirty="0"/>
              <a:t>The site will soon host a second-generation biofuels project, being developed by Silva Green Fuel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4E8D2-470C-4820-88C6-819A7524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27</a:t>
            </a:fld>
            <a:endParaRPr lang="en-GB" noProof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2DF7EF7-EE18-45A7-919D-31350111606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" r="7346"/>
          <a:stretch>
            <a:fillRect/>
          </a:stretch>
        </p:blipFill>
        <p:spPr>
          <a:xfrm>
            <a:off x="4770437" y="1067116"/>
            <a:ext cx="3941763" cy="3846832"/>
          </a:xfrm>
        </p:spPr>
      </p:pic>
    </p:spTree>
    <p:extLst>
      <p:ext uri="{BB962C8B-B14F-4D97-AF65-F5344CB8AC3E}">
        <p14:creationId xmlns:p14="http://schemas.microsoft.com/office/powerpoint/2010/main" val="4078172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DC72E4F-D613-4A0C-B03C-3C5067AB2B2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think-cell Slide" r:id="rId4" imgW="309" imgH="309" progId="TCLayout.ActiveDocument.1">
                  <p:embed/>
                </p:oleObj>
              </mc:Choice>
              <mc:Fallback>
                <p:oleObj name="think-cell Slide" r:id="rId4" imgW="309" imgH="30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DC72E4F-D613-4A0C-B03C-3C5067AB2B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E8C27F6-95C5-4558-878B-6B710FE06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/>
              <a:t>Services</a:t>
            </a:r>
            <a:endParaRPr lang="nb-NO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0208F5-F75F-4867-95B0-13375786F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1199" y="1158556"/>
            <a:ext cx="4038600" cy="3846039"/>
          </a:xfrm>
          <a:ln>
            <a:solidFill>
              <a:schemeClr val="bg2"/>
            </a:solidFill>
          </a:ln>
        </p:spPr>
        <p:txBody>
          <a:bodyPr/>
          <a:lstStyle/>
          <a:p>
            <a:pPr fontAlgn="base"/>
            <a:r>
              <a:rPr lang="en-GB" sz="1400" b="1" dirty="0"/>
              <a:t>Wood Chip Production</a:t>
            </a:r>
            <a:br>
              <a:rPr lang="en-GB" sz="1400" dirty="0"/>
            </a:br>
            <a:r>
              <a:rPr lang="en-GB" sz="1400" dirty="0" err="1"/>
              <a:t>Production</a:t>
            </a:r>
            <a:r>
              <a:rPr lang="en-GB" sz="1400" dirty="0"/>
              <a:t>, blending and storage of wood chips. </a:t>
            </a:r>
          </a:p>
          <a:p>
            <a:pPr fontAlgn="base"/>
            <a:r>
              <a:rPr lang="en-GB" sz="1400" b="1" dirty="0"/>
              <a:t>Storage and just in time delivery</a:t>
            </a:r>
            <a:br>
              <a:rPr lang="en-GB" sz="1400" dirty="0"/>
            </a:br>
            <a:r>
              <a:rPr lang="en-GB" sz="1400" dirty="0"/>
              <a:t>Short steaming distance together with substantial storage area and ice free condition year round allow Statkraft to create flexible and reliable offers to medium and large biomass consumers.</a:t>
            </a:r>
          </a:p>
          <a:p>
            <a:pPr fontAlgn="base"/>
            <a:r>
              <a:rPr lang="en-GB" sz="1400" b="1" dirty="0"/>
              <a:t>Seasonal Price Arbitrage</a:t>
            </a:r>
            <a:br>
              <a:rPr lang="en-GB" sz="1400" dirty="0"/>
            </a:br>
            <a:r>
              <a:rPr lang="en-GB" sz="1400" dirty="0"/>
              <a:t>Storing wood pellets and utilising the summer-winter prices.</a:t>
            </a:r>
          </a:p>
          <a:p>
            <a:pPr fontAlgn="base"/>
            <a:r>
              <a:rPr lang="en-GB" sz="1400" b="1" dirty="0"/>
              <a:t>Project Hosting</a:t>
            </a:r>
            <a:br>
              <a:rPr lang="en-GB" sz="1400" dirty="0"/>
            </a:br>
            <a:r>
              <a:rPr lang="en-GB" sz="1400" dirty="0"/>
              <a:t>Access to hydro power, local wood chips, and excellent logistics</a:t>
            </a:r>
          </a:p>
          <a:p>
            <a:endParaRPr lang="nb-NO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D9E7152-0E5E-4949-BB08-E924CE1E68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4882364" y="1127602"/>
            <a:ext cx="2955592" cy="384651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E40E2-A437-4AEB-810F-16F39532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28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22364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958E654-9B83-4535-89D3-747AFE8E1AF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1562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5958E654-9B83-4535-89D3-747AFE8E1A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EA238A46-3643-427C-A109-5AB515D31A3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65D65E-92D3-450C-9F38-BEF746136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/>
              <a:t>Statkraft Tofte –</a:t>
            </a:r>
            <a:r>
              <a:rPr lang="nb-NO" b="0" dirty="0" err="1"/>
              <a:t>Biomass</a:t>
            </a:r>
            <a:r>
              <a:rPr lang="nb-NO" b="0" dirty="0"/>
              <a:t>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D65FE-8F23-449B-A5DE-C179DF6E3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bg2"/>
            </a:solidFill>
          </a:ln>
        </p:spPr>
        <p:txBody>
          <a:bodyPr/>
          <a:lstStyle/>
          <a:p>
            <a:pPr algn="just"/>
            <a:r>
              <a:rPr lang="en-GB" sz="1600" dirty="0" err="1"/>
              <a:t>Statkraft's</a:t>
            </a:r>
            <a:r>
              <a:rPr lang="en-GB" sz="1600" dirty="0"/>
              <a:t> biomass team is based in the UK and for four years has been trading in biomass, such as wood pellets and wood chips.</a:t>
            </a:r>
          </a:p>
          <a:p>
            <a:pPr algn="just"/>
            <a:r>
              <a:rPr lang="en-GB" sz="1600" dirty="0" err="1"/>
              <a:t>Statkraft's</a:t>
            </a:r>
            <a:r>
              <a:rPr lang="en-GB" sz="1600" dirty="0"/>
              <a:t> biomass production takes place at </a:t>
            </a:r>
            <a:r>
              <a:rPr lang="en-GB" sz="1600" dirty="0" err="1"/>
              <a:t>Tofte</a:t>
            </a:r>
            <a:r>
              <a:rPr lang="en-GB" sz="1600" dirty="0"/>
              <a:t> in </a:t>
            </a:r>
            <a:r>
              <a:rPr lang="en-GB" sz="1600" dirty="0" err="1"/>
              <a:t>Hurum</a:t>
            </a:r>
            <a:r>
              <a:rPr lang="en-GB" sz="1600" dirty="0"/>
              <a:t> Municipality in Norway</a:t>
            </a:r>
          </a:p>
          <a:p>
            <a:pPr algn="just"/>
            <a:r>
              <a:rPr lang="en-GB" sz="1600" dirty="0"/>
              <a:t>Statkraft </a:t>
            </a:r>
            <a:r>
              <a:rPr lang="en-GB" sz="1600" dirty="0" err="1"/>
              <a:t>Tofte</a:t>
            </a:r>
            <a:r>
              <a:rPr lang="en-GB" sz="1600" dirty="0"/>
              <a:t> team is responsible for management of day to day production, while the biomass team is responsible for service contracts, customer contact and logistics.</a:t>
            </a:r>
          </a:p>
          <a:p>
            <a:pPr marL="0" indent="0">
              <a:buNone/>
            </a:pPr>
            <a:br>
              <a:rPr lang="en-GB" sz="1400" dirty="0"/>
            </a:br>
            <a:r>
              <a:rPr lang="en-GB" sz="1400" dirty="0"/>
              <a:t> </a:t>
            </a:r>
            <a:endParaRPr lang="nb-NO" sz="1400" dirty="0"/>
          </a:p>
          <a:p>
            <a:endParaRPr lang="nb-NO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8B6CC72-2BDE-42EE-B37D-16AE356F02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58556"/>
            <a:ext cx="4491340" cy="3846039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AAF758-F4B8-47D2-8EA2-D1D48972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29</a:t>
            </a:fld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717087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4FF11-97C2-4D29-8CFD-FF9386B8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Hvem er 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7B0A0-B686-4DD1-9E13-F2770FE50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198" y="1961176"/>
            <a:ext cx="3783601" cy="1441769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Eli Schei Hagen</a:t>
            </a:r>
          </a:p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71F10-DBB7-4914-83C3-EB54D492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3</a:t>
            </a:fld>
            <a:endParaRPr lang="nb-NO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42F49-28A1-40FC-AD1A-49A9B63CF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70" y="1150501"/>
            <a:ext cx="792750" cy="797204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9FEA9C6-507A-421F-A760-DF2FBFA46B5E}"/>
              </a:ext>
            </a:extLst>
          </p:cNvPr>
          <p:cNvSpPr txBox="1">
            <a:spLocks/>
          </p:cNvSpPr>
          <p:nvPr/>
        </p:nvSpPr>
        <p:spPr>
          <a:xfrm>
            <a:off x="5246098" y="1974647"/>
            <a:ext cx="3783601" cy="1441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4572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Lucida Grande"/>
              <a:buChar char="-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Lucida Grande"/>
              <a:buChar char="-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b-NO" dirty="0"/>
              <a:t>Natalya Benestad</a:t>
            </a:r>
          </a:p>
          <a:p>
            <a:endParaRPr lang="nb-NO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40BF6D-B801-4A9A-8EA5-0EEAF55478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348" y="1150501"/>
            <a:ext cx="630827" cy="851617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8FDE7D5-727C-4C0C-ABED-84FDA4D37D35}"/>
              </a:ext>
            </a:extLst>
          </p:cNvPr>
          <p:cNvSpPr txBox="1">
            <a:spLocks/>
          </p:cNvSpPr>
          <p:nvPr/>
        </p:nvSpPr>
        <p:spPr>
          <a:xfrm>
            <a:off x="331198" y="3892278"/>
            <a:ext cx="3783601" cy="1441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4572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Lucida Grande"/>
              <a:buChar char="-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Lucida Grande"/>
              <a:buChar char="-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b-NO" dirty="0"/>
              <a:t>Kim Askild Jensen</a:t>
            </a:r>
          </a:p>
          <a:p>
            <a:endParaRPr lang="nb-NO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BC1809-33C2-4331-A19E-9D182538F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570" y="3008586"/>
            <a:ext cx="787221" cy="886913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3CF2805-F36E-41DC-A5F6-6737FF4AF8E2}"/>
              </a:ext>
            </a:extLst>
          </p:cNvPr>
          <p:cNvSpPr txBox="1">
            <a:spLocks/>
          </p:cNvSpPr>
          <p:nvPr/>
        </p:nvSpPr>
        <p:spPr>
          <a:xfrm>
            <a:off x="5246097" y="3895499"/>
            <a:ext cx="3783601" cy="1441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4572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  <a:buFont typeface="Wingdings 3" charset="2"/>
              <a:buChar char="}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58775" indent="-179388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Lucida Grande"/>
              <a:buChar char="-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538163" indent="-179388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Clr>
                <a:schemeClr val="accent4"/>
              </a:buClr>
              <a:buFont typeface="Lucida Grande"/>
              <a:buChar char="-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b-NO" dirty="0"/>
              <a:t>Robert Sipina</a:t>
            </a:r>
          </a:p>
          <a:p>
            <a:endParaRPr lang="nb-NO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E0271B0-BB37-443F-983E-1A5ABAD0A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098" y="3105057"/>
            <a:ext cx="787221" cy="78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33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0E03463A-6258-4719-B793-B4BC5FD277A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39258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0E03463A-6258-4719-B793-B4BC5FD277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77C39BE9-96B1-4149-BF0A-E223A608B7A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AD074-8D94-4F11-8AA6-6FE48FF3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Statkraft </a:t>
            </a:r>
            <a:r>
              <a:rPr lang="en-GB" b="0" dirty="0" err="1"/>
              <a:t>Tofte</a:t>
            </a:r>
            <a:r>
              <a:rPr lang="en-GB" b="0" dirty="0"/>
              <a:t> main Customer</a:t>
            </a:r>
            <a:endParaRPr lang="nb-NO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C5891-6BE2-4AE8-9CF7-4CF8FA268D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The Danish energy company </a:t>
            </a:r>
            <a:r>
              <a:rPr lang="en-GB" dirty="0" err="1"/>
              <a:t>Ørsted</a:t>
            </a:r>
            <a:r>
              <a:rPr lang="en-GB" dirty="0"/>
              <a:t> is in the midst of a major transition from fossil fuels to renewable energy sources.</a:t>
            </a:r>
            <a:endParaRPr lang="nb-NO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B545AEC-B8BA-43D4-83E2-F41098875C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684800" y="2842863"/>
            <a:ext cx="4064000" cy="186319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6D6DD2-F02D-455D-AD9A-239DEC342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30</a:t>
            </a:fld>
            <a:endParaRPr lang="en-GB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489452-A0A1-4B7D-8B34-147E5ED4A6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154" y="1158556"/>
            <a:ext cx="337185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65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9C5C188A-5ABC-49FC-B37E-AF3B3C09CD4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08669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think-cell Slide" r:id="rId6" imgW="309" imgH="309" progId="TCLayout.ActiveDocument.1">
                  <p:embed/>
                </p:oleObj>
              </mc:Choice>
              <mc:Fallback>
                <p:oleObj name="think-cell Slide" r:id="rId6" imgW="309" imgH="30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9C5C188A-5ABC-49FC-B37E-AF3B3C09CD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36504329-C6A2-4114-BB99-052ADF38B4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6A425C-EB1D-4615-97A2-E22D2F4F4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/>
              <a:t>Main </a:t>
            </a:r>
            <a:r>
              <a:rPr lang="nb-NO" b="0" dirty="0" err="1"/>
              <a:t>purchases</a:t>
            </a:r>
            <a:r>
              <a:rPr lang="nb-NO" b="0" dirty="0"/>
              <a:t> for Statkraft Tofte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01557-7796-4CAC-B70A-3CFB1A33AC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sz="1400" dirty="0" err="1"/>
              <a:t>Roundwood</a:t>
            </a:r>
            <a:r>
              <a:rPr lang="nb-NO" sz="1400" dirty="0"/>
              <a:t> </a:t>
            </a:r>
          </a:p>
          <a:p>
            <a:r>
              <a:rPr lang="nb-NO" sz="1400" dirty="0" err="1"/>
              <a:t>Freight</a:t>
            </a:r>
            <a:r>
              <a:rPr lang="nb-NO" sz="1400" dirty="0"/>
              <a:t> for </a:t>
            </a:r>
            <a:r>
              <a:rPr lang="nb-NO" sz="1400" dirty="0" err="1"/>
              <a:t>roundwood</a:t>
            </a:r>
            <a:r>
              <a:rPr lang="nb-NO" sz="1400" dirty="0"/>
              <a:t> </a:t>
            </a:r>
          </a:p>
          <a:p>
            <a:r>
              <a:rPr lang="nb-NO" sz="1400" dirty="0" err="1"/>
              <a:t>Chipping</a:t>
            </a:r>
            <a:r>
              <a:rPr lang="nb-NO" sz="1400" dirty="0"/>
              <a:t> services</a:t>
            </a:r>
          </a:p>
          <a:p>
            <a:r>
              <a:rPr lang="nb-NO" sz="1400" dirty="0" err="1"/>
              <a:t>Stevedore</a:t>
            </a:r>
            <a:r>
              <a:rPr lang="nb-NO" sz="1400" dirty="0"/>
              <a:t> services </a:t>
            </a:r>
          </a:p>
          <a:p>
            <a:r>
              <a:rPr lang="nb-NO" sz="1400" dirty="0" err="1"/>
              <a:t>Freight</a:t>
            </a:r>
            <a:r>
              <a:rPr lang="nb-NO" sz="1400" dirty="0"/>
              <a:t> for </a:t>
            </a:r>
            <a:r>
              <a:rPr lang="nb-NO" sz="1400" dirty="0" err="1"/>
              <a:t>wood</a:t>
            </a:r>
            <a:r>
              <a:rPr lang="nb-NO" sz="1400" dirty="0"/>
              <a:t> chip</a:t>
            </a:r>
          </a:p>
          <a:p>
            <a:r>
              <a:rPr lang="nb-NO" sz="1400" dirty="0" err="1"/>
              <a:t>Surveying</a:t>
            </a:r>
            <a:r>
              <a:rPr lang="nb-NO" sz="1400" dirty="0"/>
              <a:t> services </a:t>
            </a:r>
          </a:p>
          <a:p>
            <a:r>
              <a:rPr lang="nb-NO" sz="1400" dirty="0"/>
              <a:t>Port </a:t>
            </a:r>
            <a:r>
              <a:rPr lang="nb-NO" sz="1400" dirty="0" err="1"/>
              <a:t>agency</a:t>
            </a:r>
            <a:r>
              <a:rPr lang="nb-NO" sz="1400" dirty="0"/>
              <a:t> and </a:t>
            </a:r>
            <a:r>
              <a:rPr lang="nb-NO" sz="1400" dirty="0" err="1"/>
              <a:t>custom</a:t>
            </a:r>
            <a:r>
              <a:rPr lang="nb-NO" sz="1400" dirty="0"/>
              <a:t> services</a:t>
            </a:r>
          </a:p>
          <a:p>
            <a:r>
              <a:rPr lang="nb-NO" sz="1400" dirty="0"/>
              <a:t>Equipment (</a:t>
            </a:r>
            <a:r>
              <a:rPr lang="nb-NO" sz="1400" dirty="0" err="1"/>
              <a:t>cranes</a:t>
            </a:r>
            <a:r>
              <a:rPr lang="nb-NO" sz="1400" dirty="0"/>
              <a:t>, grabbs, instruments)</a:t>
            </a:r>
          </a:p>
          <a:p>
            <a:r>
              <a:rPr lang="nb-NO" sz="1400" dirty="0"/>
              <a:t>Diverse </a:t>
            </a:r>
            <a:r>
              <a:rPr lang="nb-NO" sz="1400" dirty="0" err="1"/>
              <a:t>consultancy</a:t>
            </a:r>
            <a:r>
              <a:rPr lang="nb-NO" sz="1400" dirty="0"/>
              <a:t> and </a:t>
            </a:r>
            <a:r>
              <a:rPr lang="nb-NO" sz="1400" dirty="0" err="1"/>
              <a:t>operational</a:t>
            </a:r>
            <a:r>
              <a:rPr lang="nb-NO" sz="1400" dirty="0"/>
              <a:t> services</a:t>
            </a:r>
          </a:p>
          <a:p>
            <a:endParaRPr lang="nb-NO" sz="1200" dirty="0"/>
          </a:p>
          <a:p>
            <a:endParaRPr lang="nb-NO" sz="1200" dirty="0"/>
          </a:p>
          <a:p>
            <a:endParaRPr lang="nb-NO" sz="1200" dirty="0"/>
          </a:p>
          <a:p>
            <a:endParaRPr lang="nb-NO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6588CD7-A389-49F6-811A-06E5210260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21" y="1076580"/>
            <a:ext cx="4654279" cy="3113713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09309B-0158-4DC6-AD94-C59BE86DB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31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77981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427C5900-FC9B-4A93-8EC7-04A8AC2D8D9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427C5900-FC9B-4A93-8EC7-04A8AC2D8D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77B30EC-67E5-48CA-88E6-633DE928C3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/>
              <a:t>Purchase</a:t>
            </a:r>
            <a:r>
              <a:rPr lang="nb-NO" b="0" dirty="0"/>
              <a:t> </a:t>
            </a:r>
            <a:r>
              <a:rPr lang="nb-NO" b="0" dirty="0" err="1"/>
              <a:t>of</a:t>
            </a:r>
            <a:r>
              <a:rPr lang="nb-NO" b="0" dirty="0"/>
              <a:t> roundwood-1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Roundwood is </a:t>
            </a:r>
            <a:r>
              <a:rPr lang="nb-NO" dirty="0" err="1"/>
              <a:t>purchased</a:t>
            </a:r>
            <a:r>
              <a:rPr lang="nb-NO" dirty="0"/>
              <a:t> from 3 </a:t>
            </a:r>
            <a:r>
              <a:rPr lang="nb-NO" dirty="0" err="1"/>
              <a:t>main</a:t>
            </a:r>
            <a:r>
              <a:rPr lang="nb-NO" dirty="0"/>
              <a:t> </a:t>
            </a:r>
            <a:r>
              <a:rPr lang="nb-NO" dirty="0" err="1"/>
              <a:t>suppliers</a:t>
            </a:r>
            <a:r>
              <a:rPr lang="nb-NO" dirty="0"/>
              <a:t>:</a:t>
            </a:r>
          </a:p>
          <a:p>
            <a:pPr lvl="1"/>
            <a:r>
              <a:rPr lang="nb-NO" sz="1800" dirty="0"/>
              <a:t>Viken Skog </a:t>
            </a:r>
          </a:p>
          <a:p>
            <a:pPr lvl="1"/>
            <a:r>
              <a:rPr lang="nb-NO" sz="1800" dirty="0" err="1"/>
              <a:t>Nortommer</a:t>
            </a:r>
            <a:r>
              <a:rPr lang="nb-NO" sz="1800" dirty="0"/>
              <a:t> </a:t>
            </a:r>
          </a:p>
          <a:p>
            <a:pPr lvl="1"/>
            <a:r>
              <a:rPr lang="nb-NO" sz="1800" dirty="0"/>
              <a:t>Glommen Skog </a:t>
            </a:r>
          </a:p>
          <a:p>
            <a:pPr marL="177800" lvl="1" indent="-177800">
              <a:spcBef>
                <a:spcPts val="800"/>
              </a:spcBef>
              <a:buSzPct val="80000"/>
              <a:buFont typeface="Wingdings 3" charset="2"/>
              <a:buChar char="}"/>
            </a:pPr>
            <a:r>
              <a:rPr lang="nb-NO" sz="1800" dirty="0" err="1"/>
              <a:t>Roundwood</a:t>
            </a:r>
            <a:r>
              <a:rPr lang="nb-NO" sz="1800" dirty="0"/>
              <a:t> </a:t>
            </a:r>
            <a:r>
              <a:rPr lang="nb-NO" sz="1800" dirty="0" err="1"/>
              <a:t>arrives</a:t>
            </a:r>
            <a:r>
              <a:rPr lang="nb-NO" sz="1800" dirty="0"/>
              <a:t> at Tofte via Truck or </a:t>
            </a:r>
            <a:r>
              <a:rPr lang="nb-NO" sz="1800" dirty="0" err="1"/>
              <a:t>Vessel</a:t>
            </a:r>
            <a:r>
              <a:rPr lang="nb-NO" sz="1800" dirty="0"/>
              <a:t> (</a:t>
            </a:r>
            <a:r>
              <a:rPr lang="nb-NO" sz="1800" dirty="0" err="1"/>
              <a:t>barge</a:t>
            </a:r>
            <a:r>
              <a:rPr lang="nb-NO" sz="1800" dirty="0"/>
              <a:t>)</a:t>
            </a:r>
          </a:p>
          <a:p>
            <a:r>
              <a:rPr lang="nb-NO" dirty="0" err="1"/>
              <a:t>Average</a:t>
            </a:r>
            <a:r>
              <a:rPr lang="nb-NO" dirty="0"/>
              <a:t> </a:t>
            </a:r>
            <a:r>
              <a:rPr lang="nb-NO" dirty="0" err="1"/>
              <a:t>moving</a:t>
            </a:r>
            <a:r>
              <a:rPr lang="nb-NO" dirty="0"/>
              <a:t> </a:t>
            </a:r>
            <a:r>
              <a:rPr lang="nb-NO" dirty="0" err="1"/>
              <a:t>prices</a:t>
            </a:r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32</a:t>
            </a:fld>
            <a:endParaRPr lang="en-GB" noProof="0"/>
          </a:p>
        </p:txBody>
      </p:sp>
      <p:sp>
        <p:nvSpPr>
          <p:cNvPr id="6" name="Pentagon 5"/>
          <p:cNvSpPr/>
          <p:nvPr/>
        </p:nvSpPr>
        <p:spPr>
          <a:xfrm>
            <a:off x="471420" y="3689263"/>
            <a:ext cx="1037684" cy="647272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 err="1">
                <a:solidFill>
                  <a:schemeClr val="tx1"/>
                </a:solidFill>
              </a:rPr>
              <a:t>Supplier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  <a:r>
              <a:rPr lang="nb-NO" sz="1100" dirty="0" err="1">
                <a:solidFill>
                  <a:schemeClr val="tx1"/>
                </a:solidFill>
              </a:rPr>
              <a:t>contract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  <a:r>
              <a:rPr lang="nb-NO" sz="1100" dirty="0" err="1">
                <a:solidFill>
                  <a:schemeClr val="tx1"/>
                </a:solidFill>
              </a:rPr>
              <a:t>signed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Chevron 6"/>
          <p:cNvSpPr/>
          <p:nvPr/>
        </p:nvSpPr>
        <p:spPr>
          <a:xfrm>
            <a:off x="2639067" y="3689263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 err="1">
                <a:solidFill>
                  <a:schemeClr val="tx1"/>
                </a:solidFill>
              </a:rPr>
              <a:t>Goods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  <a:r>
              <a:rPr lang="nb-NO" sz="1100" dirty="0" err="1">
                <a:solidFill>
                  <a:schemeClr val="tx1"/>
                </a:solidFill>
              </a:rPr>
              <a:t>Reciept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  <a:r>
              <a:rPr lang="nb-NO" sz="1100" dirty="0" err="1">
                <a:solidFill>
                  <a:schemeClr val="tx1"/>
                </a:solidFill>
              </a:rPr>
              <a:t>entered</a:t>
            </a:r>
            <a:r>
              <a:rPr lang="nb-NO" sz="1100" dirty="0">
                <a:solidFill>
                  <a:schemeClr val="tx1"/>
                </a:solidFill>
              </a:rPr>
              <a:t> in SAP</a:t>
            </a:r>
          </a:p>
        </p:txBody>
      </p:sp>
      <p:sp>
        <p:nvSpPr>
          <p:cNvPr id="8" name="Chevron 7"/>
          <p:cNvSpPr/>
          <p:nvPr/>
        </p:nvSpPr>
        <p:spPr>
          <a:xfrm>
            <a:off x="4015860" y="369405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 err="1">
                <a:solidFill>
                  <a:schemeClr val="tx1"/>
                </a:solidFill>
              </a:rPr>
              <a:t>Invoice</a:t>
            </a:r>
            <a:r>
              <a:rPr lang="nb-NO" sz="1100" dirty="0">
                <a:solidFill>
                  <a:schemeClr val="tx1"/>
                </a:solidFill>
              </a:rPr>
              <a:t> sent to </a:t>
            </a:r>
            <a:r>
              <a:rPr lang="nb-NO" sz="1100" dirty="0" err="1">
                <a:solidFill>
                  <a:schemeClr val="tx1"/>
                </a:solidFill>
              </a:rPr>
              <a:t>Statkaft</a:t>
            </a:r>
            <a:endParaRPr lang="nb-NO" sz="1100" dirty="0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5418917" y="369405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 err="1">
                <a:solidFill>
                  <a:schemeClr val="tx1"/>
                </a:solidFill>
              </a:rPr>
              <a:t>Invoice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  <a:r>
              <a:rPr lang="nb-NO" sz="1100" dirty="0" err="1">
                <a:solidFill>
                  <a:schemeClr val="tx1"/>
                </a:solidFill>
              </a:rPr>
              <a:t>scanned</a:t>
            </a:r>
            <a:r>
              <a:rPr lang="nb-NO" sz="1100" dirty="0">
                <a:solidFill>
                  <a:schemeClr val="tx1"/>
                </a:solidFill>
              </a:rPr>
              <a:t> in to SAP</a:t>
            </a:r>
          </a:p>
        </p:txBody>
      </p:sp>
      <p:sp>
        <p:nvSpPr>
          <p:cNvPr id="10" name="Chevron 9"/>
          <p:cNvSpPr/>
          <p:nvPr/>
        </p:nvSpPr>
        <p:spPr>
          <a:xfrm>
            <a:off x="6795710" y="368446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 err="1">
                <a:solidFill>
                  <a:schemeClr val="tx1"/>
                </a:solidFill>
              </a:rPr>
              <a:t>Invoice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  <a:r>
              <a:rPr lang="nb-NO" sz="1100" dirty="0" err="1">
                <a:solidFill>
                  <a:schemeClr val="tx1"/>
                </a:solidFill>
              </a:rPr>
              <a:t>approved</a:t>
            </a:r>
            <a:r>
              <a:rPr lang="nb-NO" sz="1100" dirty="0">
                <a:solidFill>
                  <a:schemeClr val="tx1"/>
                </a:solidFill>
              </a:rPr>
              <a:t> for </a:t>
            </a:r>
            <a:r>
              <a:rPr lang="nb-NO" sz="1100" dirty="0" err="1">
                <a:solidFill>
                  <a:schemeClr val="tx1"/>
                </a:solidFill>
              </a:rPr>
              <a:t>payment</a:t>
            </a:r>
            <a:endParaRPr lang="nb-NO" sz="1100" dirty="0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1273334" y="368446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>
                <a:solidFill>
                  <a:schemeClr val="tx1"/>
                </a:solidFill>
              </a:rPr>
              <a:t>PO </a:t>
            </a:r>
            <a:r>
              <a:rPr lang="nb-NO" sz="1100" dirty="0" err="1">
                <a:solidFill>
                  <a:schemeClr val="tx1"/>
                </a:solidFill>
              </a:rPr>
              <a:t>created</a:t>
            </a:r>
            <a:r>
              <a:rPr lang="nb-NO" sz="1100" dirty="0">
                <a:solidFill>
                  <a:schemeClr val="tx1"/>
                </a:solidFill>
              </a:rPr>
              <a:t> for </a:t>
            </a:r>
            <a:r>
              <a:rPr lang="nb-NO" sz="1100" dirty="0" err="1">
                <a:solidFill>
                  <a:schemeClr val="tx1"/>
                </a:solidFill>
              </a:rPr>
              <a:t>annual</a:t>
            </a:r>
            <a:r>
              <a:rPr lang="nb-NO" sz="1100" dirty="0">
                <a:solidFill>
                  <a:schemeClr val="tx1"/>
                </a:solidFill>
              </a:rPr>
              <a:t> </a:t>
            </a:r>
            <a:r>
              <a:rPr lang="nb-NO" sz="1100" dirty="0" err="1">
                <a:solidFill>
                  <a:schemeClr val="tx1"/>
                </a:solidFill>
              </a:rPr>
              <a:t>volume</a:t>
            </a:r>
            <a:r>
              <a:rPr lang="nb-NO" sz="1100" dirty="0">
                <a:solidFill>
                  <a:schemeClr val="tx1"/>
                </a:solidFill>
              </a:rPr>
              <a:t> by </a:t>
            </a:r>
            <a:r>
              <a:rPr lang="nb-NO" sz="1100" dirty="0" err="1">
                <a:solidFill>
                  <a:schemeClr val="tx1"/>
                </a:solidFill>
              </a:rPr>
              <a:t>supplier</a:t>
            </a:r>
            <a:endParaRPr lang="nb-NO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700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4BE8F90D-D01D-4943-BC5E-ACE907A956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4BE8F90D-D01D-4943-BC5E-ACE907A956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3C7A1E67-988F-4BE2-92C4-0A378604FF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 err="1"/>
              <a:t>Purchase</a:t>
            </a:r>
            <a:r>
              <a:rPr lang="nb-NO" b="0" dirty="0"/>
              <a:t> </a:t>
            </a:r>
            <a:r>
              <a:rPr lang="nb-NO" b="0" dirty="0" err="1"/>
              <a:t>of</a:t>
            </a:r>
            <a:r>
              <a:rPr lang="nb-NO" b="0" dirty="0"/>
              <a:t> </a:t>
            </a:r>
            <a:r>
              <a:rPr lang="nb-NO" b="0" dirty="0" err="1"/>
              <a:t>Stevedore</a:t>
            </a:r>
            <a:r>
              <a:rPr lang="nb-NO" b="0" dirty="0"/>
              <a:t> services from Hegna-2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1200" dirty="0"/>
              <a:t>Hegna </a:t>
            </a:r>
            <a:r>
              <a:rPr lang="nb-NO" sz="1200" dirty="0" err="1"/>
              <a:t>provide</a:t>
            </a:r>
            <a:r>
              <a:rPr lang="nb-NO" sz="1200" dirty="0"/>
              <a:t> services and man </a:t>
            </a:r>
            <a:r>
              <a:rPr lang="nb-NO" sz="1200" dirty="0" err="1"/>
              <a:t>power</a:t>
            </a:r>
            <a:r>
              <a:rPr lang="nb-NO" sz="1200" dirty="0"/>
              <a:t> in order to </a:t>
            </a:r>
            <a:r>
              <a:rPr lang="nb-NO" sz="1200" dirty="0" err="1"/>
              <a:t>manage</a:t>
            </a:r>
            <a:r>
              <a:rPr lang="nb-NO" sz="1200" dirty="0"/>
              <a:t> </a:t>
            </a:r>
            <a:r>
              <a:rPr lang="nb-NO" sz="1200" dirty="0" err="1"/>
              <a:t>the</a:t>
            </a:r>
            <a:r>
              <a:rPr lang="nb-NO" sz="1200" dirty="0"/>
              <a:t> </a:t>
            </a:r>
            <a:r>
              <a:rPr lang="nb-NO" sz="1200" dirty="0" err="1"/>
              <a:t>site</a:t>
            </a:r>
            <a:r>
              <a:rPr lang="nb-NO" sz="1200" dirty="0"/>
              <a:t> and </a:t>
            </a:r>
            <a:r>
              <a:rPr lang="nb-NO" sz="1200" dirty="0" err="1"/>
              <a:t>load</a:t>
            </a:r>
            <a:r>
              <a:rPr lang="nb-NO" sz="1200" dirty="0"/>
              <a:t> </a:t>
            </a:r>
            <a:r>
              <a:rPr lang="nb-NO" sz="1200" dirty="0" err="1"/>
              <a:t>vessels</a:t>
            </a:r>
            <a:endParaRPr lang="nb-NO" sz="1200" dirty="0"/>
          </a:p>
          <a:p>
            <a:r>
              <a:rPr lang="nb-NO" sz="1200" dirty="0"/>
              <a:t>Hegna </a:t>
            </a:r>
            <a:r>
              <a:rPr lang="nb-NO" sz="1200" dirty="0" err="1"/>
              <a:t>fill</a:t>
            </a:r>
            <a:r>
              <a:rPr lang="nb-NO" sz="1200" dirty="0"/>
              <a:t> </a:t>
            </a:r>
            <a:r>
              <a:rPr lang="nb-NO" sz="1200" dirty="0" err="1"/>
              <a:t>out</a:t>
            </a:r>
            <a:r>
              <a:rPr lang="nb-NO" sz="1200" dirty="0"/>
              <a:t> </a:t>
            </a:r>
            <a:r>
              <a:rPr lang="nb-NO" sz="1200" dirty="0" err="1"/>
              <a:t>timesheets</a:t>
            </a:r>
            <a:r>
              <a:rPr lang="nb-NO" sz="1200" dirty="0"/>
              <a:t> to show </a:t>
            </a:r>
            <a:r>
              <a:rPr lang="nb-NO" sz="1200" dirty="0" err="1"/>
              <a:t>how</a:t>
            </a:r>
            <a:r>
              <a:rPr lang="nb-NO" sz="1200" dirty="0"/>
              <a:t> </a:t>
            </a:r>
            <a:r>
              <a:rPr lang="nb-NO" sz="1200" dirty="0" err="1"/>
              <a:t>many</a:t>
            </a:r>
            <a:r>
              <a:rPr lang="nb-NO" sz="1200" dirty="0"/>
              <a:t> </a:t>
            </a:r>
            <a:r>
              <a:rPr lang="nb-NO" sz="1200" dirty="0" err="1"/>
              <a:t>hours</a:t>
            </a:r>
            <a:r>
              <a:rPr lang="nb-NO" sz="1200" dirty="0"/>
              <a:t> </a:t>
            </a:r>
            <a:r>
              <a:rPr lang="nb-NO" sz="1200" dirty="0" err="1"/>
              <a:t>they</a:t>
            </a:r>
            <a:r>
              <a:rPr lang="nb-NO" sz="1200" dirty="0"/>
              <a:t> have </a:t>
            </a:r>
            <a:r>
              <a:rPr lang="nb-NO" sz="1200" dirty="0" err="1"/>
              <a:t>worked</a:t>
            </a:r>
            <a:r>
              <a:rPr lang="nb-NO" sz="1200" dirty="0"/>
              <a:t> </a:t>
            </a:r>
            <a:r>
              <a:rPr lang="nb-NO" sz="1200" dirty="0" err="1"/>
              <a:t>on</a:t>
            </a:r>
            <a:r>
              <a:rPr lang="nb-NO" sz="1200" dirty="0"/>
              <a:t> a </a:t>
            </a:r>
            <a:r>
              <a:rPr lang="nb-NO" sz="1200" dirty="0" err="1"/>
              <a:t>daily</a:t>
            </a:r>
            <a:r>
              <a:rPr lang="nb-NO" sz="1200" dirty="0"/>
              <a:t> basis and sent </a:t>
            </a:r>
            <a:r>
              <a:rPr lang="nb-NO" sz="1200" dirty="0" err="1"/>
              <a:t>this</a:t>
            </a:r>
            <a:r>
              <a:rPr lang="nb-NO" sz="1200" dirty="0"/>
              <a:t> to Statkraft Tofte</a:t>
            </a:r>
          </a:p>
          <a:p>
            <a:endParaRPr lang="nb-NO" sz="1400" dirty="0"/>
          </a:p>
          <a:p>
            <a:endParaRPr lang="nb-NO" sz="1400" dirty="0"/>
          </a:p>
          <a:p>
            <a:endParaRPr lang="nb-NO" sz="1400" dirty="0"/>
          </a:p>
          <a:p>
            <a:endParaRPr lang="nb-NO" sz="1400" dirty="0"/>
          </a:p>
          <a:p>
            <a:r>
              <a:rPr lang="nb-NO" sz="1200" dirty="0"/>
              <a:t>The service </a:t>
            </a:r>
            <a:r>
              <a:rPr lang="nb-NO" sz="1200" dirty="0" err="1"/>
              <a:t>sheets</a:t>
            </a:r>
            <a:r>
              <a:rPr lang="nb-NO" sz="1200" dirty="0"/>
              <a:t> </a:t>
            </a:r>
            <a:r>
              <a:rPr lang="nb-NO" sz="1200" dirty="0" err="1"/>
              <a:t>can</a:t>
            </a:r>
            <a:r>
              <a:rPr lang="nb-NO" sz="1200" dirty="0"/>
              <a:t> </a:t>
            </a:r>
            <a:r>
              <a:rPr lang="nb-NO" sz="1200" dirty="0" err="1"/>
              <a:t>then</a:t>
            </a:r>
            <a:r>
              <a:rPr lang="nb-NO" sz="1200" dirty="0"/>
              <a:t> be </a:t>
            </a:r>
            <a:r>
              <a:rPr lang="nb-NO" sz="1200" dirty="0" err="1"/>
              <a:t>entered</a:t>
            </a:r>
            <a:r>
              <a:rPr lang="nb-NO" sz="1200" dirty="0"/>
              <a:t> </a:t>
            </a:r>
            <a:r>
              <a:rPr lang="nb-NO" sz="1200" dirty="0" err="1"/>
              <a:t>automatically</a:t>
            </a:r>
            <a:r>
              <a:rPr lang="nb-NO" sz="1200" dirty="0"/>
              <a:t> or </a:t>
            </a:r>
            <a:r>
              <a:rPr lang="nb-NO" sz="1200" dirty="0" err="1"/>
              <a:t>manually</a:t>
            </a:r>
            <a:r>
              <a:rPr lang="nb-NO" sz="1200" dirty="0"/>
              <a:t> </a:t>
            </a:r>
            <a:r>
              <a:rPr lang="nb-NO" sz="1200" dirty="0" err="1"/>
              <a:t>into</a:t>
            </a:r>
            <a:r>
              <a:rPr lang="nb-NO" sz="1200" dirty="0"/>
              <a:t> SAP</a:t>
            </a:r>
          </a:p>
          <a:p>
            <a:r>
              <a:rPr lang="nb-NO" sz="1200" dirty="0" err="1"/>
              <a:t>When</a:t>
            </a:r>
            <a:r>
              <a:rPr lang="nb-NO" sz="1200" dirty="0"/>
              <a:t> Hegna </a:t>
            </a:r>
            <a:r>
              <a:rPr lang="nb-NO" sz="1200" dirty="0" err="1"/>
              <a:t>bill</a:t>
            </a:r>
            <a:r>
              <a:rPr lang="nb-NO" sz="1200" dirty="0"/>
              <a:t> for </a:t>
            </a:r>
            <a:r>
              <a:rPr lang="nb-NO" sz="1200" dirty="0" err="1"/>
              <a:t>their</a:t>
            </a:r>
            <a:r>
              <a:rPr lang="nb-NO" sz="1200" dirty="0"/>
              <a:t> </a:t>
            </a:r>
            <a:r>
              <a:rPr lang="nb-NO" sz="1200" dirty="0" err="1"/>
              <a:t>hours</a:t>
            </a:r>
            <a:r>
              <a:rPr lang="nb-NO" sz="1200" dirty="0"/>
              <a:t>, as </a:t>
            </a:r>
            <a:r>
              <a:rPr lang="nb-NO" sz="1200" dirty="0" err="1"/>
              <a:t>long</a:t>
            </a:r>
            <a:r>
              <a:rPr lang="nb-NO" sz="1200" dirty="0"/>
              <a:t> as </a:t>
            </a:r>
            <a:r>
              <a:rPr lang="nb-NO" sz="1200" dirty="0" err="1"/>
              <a:t>they</a:t>
            </a:r>
            <a:r>
              <a:rPr lang="nb-NO" sz="1200" dirty="0"/>
              <a:t> match </a:t>
            </a:r>
            <a:r>
              <a:rPr lang="nb-NO" sz="1200" dirty="0" err="1"/>
              <a:t>the</a:t>
            </a:r>
            <a:r>
              <a:rPr lang="nb-NO" sz="1200" dirty="0"/>
              <a:t> </a:t>
            </a:r>
            <a:r>
              <a:rPr lang="nb-NO" sz="1200" dirty="0" err="1"/>
              <a:t>timesheets</a:t>
            </a:r>
            <a:r>
              <a:rPr lang="nb-NO" sz="1200" dirty="0"/>
              <a:t>, </a:t>
            </a:r>
            <a:r>
              <a:rPr lang="nb-NO" sz="1200" dirty="0" err="1"/>
              <a:t>their</a:t>
            </a:r>
            <a:r>
              <a:rPr lang="nb-NO" sz="1200" dirty="0"/>
              <a:t> </a:t>
            </a:r>
            <a:r>
              <a:rPr lang="nb-NO" sz="1200" dirty="0" err="1"/>
              <a:t>invoice</a:t>
            </a:r>
            <a:r>
              <a:rPr lang="nb-NO" sz="1200" dirty="0"/>
              <a:t> </a:t>
            </a:r>
            <a:r>
              <a:rPr lang="nb-NO" sz="1200" dirty="0" err="1"/>
              <a:t>will</a:t>
            </a:r>
            <a:r>
              <a:rPr lang="nb-NO" sz="1200" dirty="0"/>
              <a:t> be sent for </a:t>
            </a:r>
            <a:r>
              <a:rPr lang="nb-NO" sz="1200" dirty="0" err="1"/>
              <a:t>payment</a:t>
            </a:r>
            <a:r>
              <a:rPr lang="nb-NO" sz="1200" dirty="0"/>
              <a:t> more </a:t>
            </a:r>
            <a:r>
              <a:rPr lang="nb-NO" sz="1200" dirty="0" err="1"/>
              <a:t>rapidly</a:t>
            </a:r>
            <a:endParaRPr lang="nb-NO" sz="1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33</a:t>
            </a:fld>
            <a:endParaRPr lang="en-GB" noProof="0"/>
          </a:p>
        </p:txBody>
      </p:sp>
      <p:sp>
        <p:nvSpPr>
          <p:cNvPr id="5" name="Pentagon 4"/>
          <p:cNvSpPr/>
          <p:nvPr/>
        </p:nvSpPr>
        <p:spPr>
          <a:xfrm>
            <a:off x="625949" y="4232808"/>
            <a:ext cx="1037684" cy="647272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err="1">
                <a:solidFill>
                  <a:schemeClr val="tx1"/>
                </a:solidFill>
              </a:rPr>
              <a:t>Incoming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timesheet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>
            <a:off x="1453839" y="423280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err="1">
                <a:solidFill>
                  <a:schemeClr val="tx1"/>
                </a:solidFill>
              </a:rPr>
              <a:t>Uploaded</a:t>
            </a:r>
            <a:r>
              <a:rPr lang="nb-NO" sz="1000" dirty="0">
                <a:solidFill>
                  <a:schemeClr val="tx1"/>
                </a:solidFill>
              </a:rPr>
              <a:t> in to SAP</a:t>
            </a:r>
          </a:p>
        </p:txBody>
      </p:sp>
      <p:sp>
        <p:nvSpPr>
          <p:cNvPr id="7" name="Chevron 6"/>
          <p:cNvSpPr/>
          <p:nvPr/>
        </p:nvSpPr>
        <p:spPr>
          <a:xfrm>
            <a:off x="2882872" y="4228059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err="1">
                <a:solidFill>
                  <a:schemeClr val="tx1"/>
                </a:solidFill>
              </a:rPr>
              <a:t>Hours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approved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towards</a:t>
            </a:r>
            <a:r>
              <a:rPr lang="nb-NO" sz="1000" dirty="0">
                <a:solidFill>
                  <a:schemeClr val="tx1"/>
                </a:solidFill>
              </a:rPr>
              <a:t> service PO</a:t>
            </a:r>
          </a:p>
        </p:txBody>
      </p:sp>
      <p:sp>
        <p:nvSpPr>
          <p:cNvPr id="9" name="Chevron 8"/>
          <p:cNvSpPr/>
          <p:nvPr/>
        </p:nvSpPr>
        <p:spPr>
          <a:xfrm>
            <a:off x="4311905" y="423280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Hegna </a:t>
            </a:r>
            <a:r>
              <a:rPr lang="nb-NO" sz="1000" dirty="0" err="1">
                <a:solidFill>
                  <a:schemeClr val="tx1"/>
                </a:solidFill>
              </a:rPr>
              <a:t>invoice</a:t>
            </a:r>
            <a:r>
              <a:rPr lang="nb-NO" sz="1000" dirty="0">
                <a:solidFill>
                  <a:schemeClr val="tx1"/>
                </a:solidFill>
              </a:rPr>
              <a:t> matches </a:t>
            </a:r>
            <a:r>
              <a:rPr lang="nb-NO" sz="1000" dirty="0" err="1">
                <a:solidFill>
                  <a:schemeClr val="tx1"/>
                </a:solidFill>
              </a:rPr>
              <a:t>hours</a:t>
            </a:r>
            <a:r>
              <a:rPr lang="nb-NO" sz="1000" dirty="0">
                <a:solidFill>
                  <a:schemeClr val="tx1"/>
                </a:solidFill>
              </a:rPr>
              <a:t> in SAP</a:t>
            </a:r>
          </a:p>
        </p:txBody>
      </p:sp>
      <p:sp>
        <p:nvSpPr>
          <p:cNvPr id="10" name="Chevron 9"/>
          <p:cNvSpPr/>
          <p:nvPr/>
        </p:nvSpPr>
        <p:spPr>
          <a:xfrm>
            <a:off x="5740938" y="423280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err="1">
                <a:solidFill>
                  <a:schemeClr val="tx1"/>
                </a:solidFill>
              </a:rPr>
              <a:t>Invoice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approved</a:t>
            </a:r>
            <a:r>
              <a:rPr lang="nb-NO" sz="1000" dirty="0">
                <a:solidFill>
                  <a:schemeClr val="tx1"/>
                </a:solidFill>
              </a:rPr>
              <a:t> and sent for </a:t>
            </a:r>
            <a:r>
              <a:rPr lang="nb-NO" sz="1000" dirty="0" err="1">
                <a:solidFill>
                  <a:schemeClr val="tx1"/>
                </a:solidFill>
              </a:rPr>
              <a:t>payment</a:t>
            </a:r>
            <a:endParaRPr lang="nb-NO" sz="1000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DBB854-90D3-48A2-8D65-9DAC4135BC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8319" y="1907578"/>
            <a:ext cx="4677166" cy="111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2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0E5A7D8B-4209-4E83-BCB8-49E46822461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58342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0E5A7D8B-4209-4E83-BCB8-49E4682246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2F627436-3277-4D2C-90C6-0FEC34B630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pPr lvl="1" algn="l" defTabSz="457200" rtl="0">
              <a:lnSpc>
                <a:spcPct val="90000"/>
              </a:lnSpc>
              <a:spcBef>
                <a:spcPct val="0"/>
              </a:spcBef>
            </a:pPr>
            <a:r>
              <a:rPr lang="nb-NO" sz="2800" kern="1200" dirty="0" err="1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Demurrage</a:t>
            </a:r>
            <a:r>
              <a:rPr lang="nb-NO" sz="2800" kern="120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 Tofte-3</a:t>
            </a:r>
          </a:p>
        </p:txBody>
      </p:sp>
      <p:sp>
        <p:nvSpPr>
          <p:cNvPr id="19" name="Chevron 18"/>
          <p:cNvSpPr/>
          <p:nvPr/>
        </p:nvSpPr>
        <p:spPr>
          <a:xfrm>
            <a:off x="3230675" y="4145292"/>
            <a:ext cx="1592488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Purchase order </a:t>
            </a:r>
            <a:r>
              <a:rPr lang="nb-NO" sz="1000" dirty="0" err="1">
                <a:solidFill>
                  <a:schemeClr val="tx1"/>
                </a:solidFill>
              </a:rPr>
              <a:t>updated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nb-NO" sz="1000" dirty="0" err="1">
                <a:solidFill>
                  <a:schemeClr val="tx1"/>
                </a:solidFill>
              </a:rPr>
              <a:t>fixed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number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4693324" y="4131651"/>
            <a:ext cx="1456386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err="1">
                <a:solidFill>
                  <a:schemeClr val="tx1"/>
                </a:solidFill>
              </a:rPr>
              <a:t>Invoice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verification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31" name="Pentagon 30"/>
          <p:cNvSpPr/>
          <p:nvPr/>
        </p:nvSpPr>
        <p:spPr>
          <a:xfrm>
            <a:off x="936793" y="4131651"/>
            <a:ext cx="1037684" cy="647272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err="1">
                <a:solidFill>
                  <a:schemeClr val="tx1"/>
                </a:solidFill>
              </a:rPr>
              <a:t>Delayed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vessel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34" name="Chevron 33"/>
          <p:cNvSpPr/>
          <p:nvPr/>
        </p:nvSpPr>
        <p:spPr>
          <a:xfrm>
            <a:off x="1798299" y="4145292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Purchase </a:t>
            </a:r>
            <a:r>
              <a:rPr lang="nb-NO" sz="1000" dirty="0" err="1">
                <a:solidFill>
                  <a:schemeClr val="tx1"/>
                </a:solidFill>
              </a:rPr>
              <a:t>requisition</a:t>
            </a:r>
            <a:endParaRPr lang="nb-NO" sz="1000" dirty="0">
              <a:solidFill>
                <a:schemeClr val="tx1"/>
              </a:solidFill>
            </a:endParaRPr>
          </a:p>
          <a:p>
            <a:pPr algn="ctr"/>
            <a:r>
              <a:rPr lang="nb-NO" sz="1000" dirty="0" err="1">
                <a:solidFill>
                  <a:schemeClr val="tx1"/>
                </a:solidFill>
              </a:rPr>
              <a:t>fixed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number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E8629-68DB-4B5C-81D1-5BFC6A19A940}"/>
              </a:ext>
            </a:extLst>
          </p:cNvPr>
          <p:cNvSpPr/>
          <p:nvPr/>
        </p:nvSpPr>
        <p:spPr>
          <a:xfrm>
            <a:off x="576580" y="1021641"/>
            <a:ext cx="431546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b-NO" sz="2800" dirty="0" err="1"/>
              <a:t>Demurrage</a:t>
            </a:r>
            <a:r>
              <a:rPr lang="nb-NO" sz="2800" dirty="0"/>
              <a:t> Tofte – to be </a:t>
            </a:r>
            <a:r>
              <a:rPr lang="nb-NO" sz="2800" dirty="0" err="1"/>
              <a:t>charged</a:t>
            </a:r>
            <a:r>
              <a:rPr lang="nb-NO" sz="2800" dirty="0"/>
              <a:t> Tofte</a:t>
            </a:r>
          </a:p>
          <a:p>
            <a:pPr marL="342900" indent="-342900">
              <a:buFont typeface="+mj-lt"/>
              <a:buAutoNum type="arabicPeriod"/>
            </a:pPr>
            <a:r>
              <a:rPr lang="nb-NO" sz="2800" dirty="0" err="1"/>
              <a:t>Demurrage</a:t>
            </a:r>
            <a:r>
              <a:rPr lang="nb-NO" sz="2800" dirty="0"/>
              <a:t> </a:t>
            </a:r>
            <a:r>
              <a:rPr lang="nb-NO" sz="2800" dirty="0" err="1"/>
              <a:t>Skaerbaek</a:t>
            </a:r>
            <a:r>
              <a:rPr lang="nb-NO" sz="2800" dirty="0"/>
              <a:t> – to be </a:t>
            </a:r>
            <a:r>
              <a:rPr lang="nb-NO" sz="2800" dirty="0" err="1"/>
              <a:t>charged</a:t>
            </a:r>
            <a:r>
              <a:rPr lang="nb-NO" sz="2800" dirty="0"/>
              <a:t> to </a:t>
            </a:r>
            <a:r>
              <a:rPr lang="nb-NO" sz="2800" dirty="0" err="1"/>
              <a:t>the</a:t>
            </a:r>
            <a:r>
              <a:rPr lang="nb-NO" sz="2800" dirty="0"/>
              <a:t> </a:t>
            </a:r>
            <a:r>
              <a:rPr lang="nb-NO" sz="2800" dirty="0" err="1"/>
              <a:t>customer</a:t>
            </a:r>
            <a:r>
              <a:rPr lang="nb-NO" sz="2800" dirty="0"/>
              <a:t> Ørsted</a:t>
            </a:r>
          </a:p>
          <a:p>
            <a:endParaRPr lang="nb-NO" sz="1600" dirty="0"/>
          </a:p>
        </p:txBody>
      </p:sp>
      <p:pic>
        <p:nvPicPr>
          <p:cNvPr id="18436" name="Picture 4" descr="Image result for demurrage">
            <a:extLst>
              <a:ext uri="{FF2B5EF4-FFF2-40B4-BE49-F238E27FC236}">
                <a16:creationId xmlns:a16="http://schemas.microsoft.com/office/drawing/2014/main" id="{34CEEEC8-D857-45CC-A0A8-EAD0E0A19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763" y="1084883"/>
            <a:ext cx="3935130" cy="242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343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8D153CB-BBD4-4AE3-90C8-3666BDDD822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7104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A8D153CB-BBD4-4AE3-90C8-3666BDDD82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39C16EF-72F1-4124-8296-09E0083A628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170DCC-6540-407E-BC19-13BECDA58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defTabSz="457200" rtl="0">
              <a:lnSpc>
                <a:spcPct val="90000"/>
              </a:lnSpc>
              <a:spcBef>
                <a:spcPct val="0"/>
              </a:spcBef>
            </a:pPr>
            <a:r>
              <a:rPr lang="nb-NO" sz="2800" kern="1200" dirty="0" err="1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Self</a:t>
            </a:r>
            <a:r>
              <a:rPr lang="nb-NO" sz="2800" kern="120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 </a:t>
            </a:r>
            <a:r>
              <a:rPr lang="nb-NO" sz="2800" kern="1200" dirty="0" err="1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Billing</a:t>
            </a:r>
            <a:r>
              <a:rPr lang="nb-NO" sz="2800" kern="120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 PO-4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8FA8523-4D17-4DAC-9330-3754AA63E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1199" y="1158556"/>
            <a:ext cx="4042365" cy="3443924"/>
          </a:xfrm>
        </p:spPr>
        <p:txBody>
          <a:bodyPr/>
          <a:lstStyle/>
          <a:p>
            <a:r>
              <a:rPr lang="nb-NO" dirty="0"/>
              <a:t>For </a:t>
            </a:r>
            <a:r>
              <a:rPr lang="nb-NO" dirty="0" err="1"/>
              <a:t>some</a:t>
            </a:r>
            <a:r>
              <a:rPr lang="nb-NO" dirty="0"/>
              <a:t> services </a:t>
            </a:r>
            <a:r>
              <a:rPr lang="nb-NO" dirty="0" err="1"/>
              <a:t>we</a:t>
            </a:r>
            <a:r>
              <a:rPr lang="nb-NO" dirty="0"/>
              <a:t> have </a:t>
            </a:r>
            <a:r>
              <a:rPr lang="nb-NO" dirty="0" err="1"/>
              <a:t>arranged</a:t>
            </a:r>
            <a:r>
              <a:rPr lang="nb-NO" dirty="0"/>
              <a:t> </a:t>
            </a:r>
            <a:r>
              <a:rPr lang="nb-NO" dirty="0" err="1"/>
              <a:t>self-billing</a:t>
            </a:r>
            <a:r>
              <a:rPr lang="nb-NO" dirty="0"/>
              <a:t> POs </a:t>
            </a:r>
          </a:p>
          <a:p>
            <a:r>
              <a:rPr lang="en-GB" dirty="0"/>
              <a:t>That’s beneficial for both contractor and Statkraft</a:t>
            </a:r>
          </a:p>
          <a:p>
            <a:r>
              <a:rPr lang="en-GB" dirty="0"/>
              <a:t>All agreed procedures are in place and process goes automatically</a:t>
            </a:r>
            <a:endParaRPr lang="nb-NO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6D5D70-D7A3-4939-91CE-9167AF59B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35</a:t>
            </a:fld>
            <a:endParaRPr lang="nb-NO" noProof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25959C7-B073-42B5-BF04-7A185E332C1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/>
          <a:srcRect l="7183" r="7183"/>
          <a:stretch>
            <a:fillRect/>
          </a:stretch>
        </p:blipFill>
        <p:spPr>
          <a:xfrm>
            <a:off x="4640897" y="617536"/>
            <a:ext cx="3941763" cy="38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28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16B8FE5-A6CA-4176-BE1F-A95D90ECD8D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49750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916B8FE5-A6CA-4176-BE1F-A95D90ECD8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3BCF9E63-65E9-49B2-93F8-F4EDCCE6BF2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A0A92E-873C-4D9B-A4D2-983A09A42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defTabSz="457200" rtl="0">
              <a:lnSpc>
                <a:spcPct val="90000"/>
              </a:lnSpc>
              <a:spcBef>
                <a:spcPct val="0"/>
              </a:spcBef>
            </a:pPr>
            <a:r>
              <a:rPr lang="en-GB" sz="2800" kern="1200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P2P for Statkraft </a:t>
            </a:r>
            <a:r>
              <a:rPr lang="en-GB" sz="2800" kern="1200" dirty="0" err="1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Tofte</a:t>
            </a:r>
            <a:endParaRPr lang="en-GB" sz="2800" kern="1200" dirty="0">
              <a:solidFill>
                <a:schemeClr val="accent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532F7-D44B-4936-A269-744F3B396A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0095BE"/>
            </a:solidFill>
          </a:ln>
        </p:spPr>
        <p:txBody>
          <a:bodyPr/>
          <a:lstStyle/>
          <a:p>
            <a:r>
              <a:rPr lang="en-GB" sz="2000" dirty="0"/>
              <a:t>Use of punch out catalogues-established prices</a:t>
            </a:r>
          </a:p>
          <a:p>
            <a:r>
              <a:rPr lang="en-GB" sz="2000" dirty="0"/>
              <a:t>Follow up procurement plan</a:t>
            </a:r>
          </a:p>
          <a:p>
            <a:r>
              <a:rPr lang="en-GB" sz="2000" dirty="0" err="1"/>
              <a:t>Tradebroker</a:t>
            </a:r>
            <a:r>
              <a:rPr lang="en-GB" sz="2000" dirty="0"/>
              <a:t> agreements </a:t>
            </a:r>
          </a:p>
          <a:p>
            <a:pPr marL="177800" lvl="1" indent="-177800">
              <a:spcBef>
                <a:spcPts val="800"/>
              </a:spcBef>
              <a:buSzPct val="80000"/>
              <a:buFont typeface="Wingdings 3" charset="2"/>
              <a:buChar char="}"/>
            </a:pPr>
            <a:r>
              <a:rPr lang="en-GB" sz="2000" dirty="0"/>
              <a:t>Involvement of procurement in the early stage of all type of projects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709640-0CFA-4721-A8D0-2C469295A3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4469932" y="1158556"/>
            <a:ext cx="4342869" cy="259048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F26C84-06BB-40F2-8BDB-0496AE08F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36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38358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D57E54-BD31-4DDF-BA0C-DB843250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37</a:t>
            </a:fld>
            <a:endParaRPr lang="nb-NO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8FB56F-86FF-4D74-AE85-32CEE29E56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Salg og produksjon på Statkraft Tofte AS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6E8F7A3-65C1-417A-8891-8DD6E37419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(Kim)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71953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427C5900-FC9B-4A93-8EC7-04A8AC2D8D9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427C5900-FC9B-4A93-8EC7-04A8AC2D8D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77B30EC-67E5-48CA-88E6-633DE928C3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/>
              <a:t>Produksjon av biomasse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200" y="1158556"/>
            <a:ext cx="8477520" cy="3846040"/>
          </a:xfrm>
        </p:spPr>
        <p:txBody>
          <a:bodyPr/>
          <a:lstStyle/>
          <a:p>
            <a:r>
              <a:rPr lang="nb-NO" dirty="0"/>
              <a:t>Statkraft Tofte kjøper inn tømmer som leveres via ulike leverandører</a:t>
            </a:r>
            <a:endParaRPr lang="nb-NO" sz="1800" dirty="0"/>
          </a:p>
          <a:p>
            <a:pPr marL="177800" lvl="1" indent="-177800">
              <a:spcBef>
                <a:spcPts val="800"/>
              </a:spcBef>
              <a:buSzPct val="80000"/>
              <a:buFont typeface="Wingdings 3" charset="2"/>
              <a:buChar char="}"/>
            </a:pPr>
            <a:r>
              <a:rPr lang="nb-NO" sz="1800" dirty="0"/>
              <a:t>Tømmeret lagres først på Tofte før de prosesseres til biomasse (flis) via anlegget som er satt opp for dette formålet.</a:t>
            </a:r>
          </a:p>
          <a:p>
            <a:pPr marL="177800" lvl="1" indent="-177800">
              <a:spcBef>
                <a:spcPts val="800"/>
              </a:spcBef>
              <a:buSzPct val="80000"/>
              <a:buFont typeface="Wingdings 3" charset="2"/>
              <a:buChar char="}"/>
            </a:pPr>
            <a:r>
              <a:rPr lang="nb-NO" sz="1800" dirty="0"/>
              <a:t>Siden vi konverterer produktet fra et tre til biomasse må vi også gjøre en overføring i SAP mellom 2 material nummer. Vi bruker da MIGO og bevegelsestype 309 til dette formålet. Lager enhet er for begge materialene er M3.</a:t>
            </a:r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38</a:t>
            </a:fld>
            <a:endParaRPr lang="en-GB" noProof="0"/>
          </a:p>
        </p:txBody>
      </p:sp>
      <p:sp>
        <p:nvSpPr>
          <p:cNvPr id="6" name="Pentagon 5"/>
          <p:cNvSpPr/>
          <p:nvPr/>
        </p:nvSpPr>
        <p:spPr>
          <a:xfrm>
            <a:off x="471420" y="3689263"/>
            <a:ext cx="1296420" cy="647272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>
                <a:solidFill>
                  <a:schemeClr val="tx1"/>
                </a:solidFill>
              </a:rPr>
              <a:t>Opprette innkjøpsordre for trær</a:t>
            </a:r>
          </a:p>
        </p:txBody>
      </p:sp>
      <p:sp>
        <p:nvSpPr>
          <p:cNvPr id="7" name="Chevron 6"/>
          <p:cNvSpPr/>
          <p:nvPr/>
        </p:nvSpPr>
        <p:spPr>
          <a:xfrm>
            <a:off x="2802353" y="3684468"/>
            <a:ext cx="2192013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>
                <a:solidFill>
                  <a:schemeClr val="tx1"/>
                </a:solidFill>
              </a:rPr>
              <a:t>Trærne hugges opp til Biomasse (flis)</a:t>
            </a:r>
          </a:p>
        </p:txBody>
      </p:sp>
      <p:sp>
        <p:nvSpPr>
          <p:cNvPr id="8" name="Chevron 7"/>
          <p:cNvSpPr/>
          <p:nvPr/>
        </p:nvSpPr>
        <p:spPr>
          <a:xfrm>
            <a:off x="4390052" y="3684468"/>
            <a:ext cx="1949788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>
                <a:solidFill>
                  <a:schemeClr val="tx1"/>
                </a:solidFill>
              </a:rPr>
              <a:t>Lagerbeholdning overføres i SAP</a:t>
            </a:r>
          </a:p>
        </p:txBody>
      </p:sp>
      <p:sp>
        <p:nvSpPr>
          <p:cNvPr id="9" name="Chevron 8"/>
          <p:cNvSpPr/>
          <p:nvPr/>
        </p:nvSpPr>
        <p:spPr>
          <a:xfrm>
            <a:off x="5821682" y="3697260"/>
            <a:ext cx="2270758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>
                <a:solidFill>
                  <a:schemeClr val="tx1"/>
                </a:solidFill>
              </a:rPr>
              <a:t>Biomasse lagres på Tofte klart for salg</a:t>
            </a:r>
          </a:p>
        </p:txBody>
      </p:sp>
      <p:sp>
        <p:nvSpPr>
          <p:cNvPr id="11" name="Chevron 10"/>
          <p:cNvSpPr/>
          <p:nvPr/>
        </p:nvSpPr>
        <p:spPr>
          <a:xfrm>
            <a:off x="1273334" y="3684468"/>
            <a:ext cx="2048986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100" dirty="0">
                <a:solidFill>
                  <a:schemeClr val="tx1"/>
                </a:solidFill>
              </a:rPr>
              <a:t>Trærne leveres og lagres på Tofte</a:t>
            </a:r>
          </a:p>
        </p:txBody>
      </p:sp>
    </p:spTree>
    <p:extLst>
      <p:ext uri="{BB962C8B-B14F-4D97-AF65-F5344CB8AC3E}">
        <p14:creationId xmlns:p14="http://schemas.microsoft.com/office/powerpoint/2010/main" val="25732728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427C5900-FC9B-4A93-8EC7-04A8AC2D8D9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427C5900-FC9B-4A93-8EC7-04A8AC2D8D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77B30EC-67E5-48CA-88E6-633DE928C3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99" y="0"/>
            <a:ext cx="8381001" cy="746760"/>
          </a:xfrm>
        </p:spPr>
        <p:txBody>
          <a:bodyPr/>
          <a:lstStyle/>
          <a:p>
            <a:r>
              <a:rPr lang="nb-NO" b="0" dirty="0"/>
              <a:t>Verdivurdering av Biomasse / Lagerenhet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200" y="746760"/>
            <a:ext cx="8477520" cy="4465320"/>
          </a:xfrm>
        </p:spPr>
        <p:txBody>
          <a:bodyPr/>
          <a:lstStyle/>
          <a:p>
            <a:r>
              <a:rPr lang="nb-NO" sz="1600" dirty="0"/>
              <a:t>Normal verdivurdering av material i Statkraft er bruk av standard pris. </a:t>
            </a:r>
          </a:p>
          <a:p>
            <a:r>
              <a:rPr lang="nb-NO" sz="1600" dirty="0"/>
              <a:t>På Tofte har vi valgt å bruke glidende gjennomsnittspris (</a:t>
            </a:r>
            <a:r>
              <a:rPr lang="nb-NO" sz="1600" dirty="0" err="1"/>
              <a:t>moving</a:t>
            </a:r>
            <a:r>
              <a:rPr lang="nb-NO" sz="1600" dirty="0"/>
              <a:t> </a:t>
            </a:r>
            <a:r>
              <a:rPr lang="nb-NO" sz="1600" dirty="0" err="1"/>
              <a:t>average</a:t>
            </a:r>
            <a:r>
              <a:rPr lang="nb-NO" sz="1600" dirty="0"/>
              <a:t>)</a:t>
            </a:r>
          </a:p>
          <a:p>
            <a:pPr lvl="1"/>
            <a:r>
              <a:rPr lang="nb-NO" dirty="0"/>
              <a:t>Grunnen til at dette prinsippet ble valgt er at pris på tømmer varierer både mellom de ulike leverandørene samt basert på volum.</a:t>
            </a:r>
          </a:p>
          <a:p>
            <a:pPr lvl="1"/>
            <a:r>
              <a:rPr lang="nb-NO" dirty="0"/>
              <a:t>Ved å bruke glidende gjennomsnitt sikrer vi at material prisen alltid er den korrekte.</a:t>
            </a:r>
          </a:p>
          <a:p>
            <a:pPr lvl="1"/>
            <a:r>
              <a:rPr lang="nb-NO" dirty="0"/>
              <a:t>Dette gjør også at vi får en riktig kostpris ved salg av biomasse som kan brukes til å regne ut fortjeneste på salget.</a:t>
            </a:r>
          </a:p>
          <a:p>
            <a:r>
              <a:rPr lang="nb-NO" sz="1600" dirty="0"/>
              <a:t>Vi valgte å bruke M3 som lagerenhet i SAP på både tømmer og biomasse. Siden vi overfører beholdning mellom 2 materialer var det enkleste å ha samme enhet på begge materialene.</a:t>
            </a:r>
          </a:p>
          <a:p>
            <a:pPr lvl="1"/>
            <a:r>
              <a:rPr lang="nb-NO" dirty="0"/>
              <a:t>Men vi har også en salgsenhet som er </a:t>
            </a:r>
            <a:r>
              <a:rPr lang="nb-NO" dirty="0" err="1"/>
              <a:t>Gjo</a:t>
            </a:r>
            <a:r>
              <a:rPr lang="nb-NO" dirty="0"/>
              <a:t> (Gigajoule) som vi opprettet i SAP. Dette er da effekten av Biomasse når produktet brennes og det er denne enheten kunden faktureres.</a:t>
            </a:r>
          </a:p>
          <a:p>
            <a:pPr lvl="1"/>
            <a:r>
              <a:rPr lang="nb-NO" dirty="0"/>
              <a:t>I tillegg har vi TO (tonn) som brukes i utregning av ulike kostnader og inntekter på salgsordren</a:t>
            </a:r>
          </a:p>
          <a:p>
            <a:pPr marL="179387" lvl="1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39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860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7868042-91EE-4EB6-AE85-A429118C1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4</a:t>
            </a:fld>
            <a:endParaRPr lang="nb-NO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A8B1C7-8900-43D4-8433-09669A8517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Noen ord om Statkraft og Bouvet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94EF21D-828E-4B47-862F-4E4FDAEF74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(Eli og Robert)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84447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4BE8F90D-D01D-4943-BC5E-ACE907A956A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think-cell Slide" r:id="rId5" imgW="309" imgH="309" progId="TCLayout.ActiveDocument.1">
                  <p:embed/>
                </p:oleObj>
              </mc:Choice>
              <mc:Fallback>
                <p:oleObj name="think-cell Slide" r:id="rId5" imgW="309" imgH="309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4BE8F90D-D01D-4943-BC5E-ACE907A956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3C7A1E67-988F-4BE2-92C4-0A378604FF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280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/>
              <a:t>Salg av Biomasse fra Tofte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1200" y="1158556"/>
            <a:ext cx="8561340" cy="3846040"/>
          </a:xfrm>
        </p:spPr>
        <p:txBody>
          <a:bodyPr/>
          <a:lstStyle/>
          <a:p>
            <a:r>
              <a:rPr lang="nb-NO" sz="1400" dirty="0"/>
              <a:t>Salgsprosessen er som følger for Biomasse:</a:t>
            </a:r>
          </a:p>
          <a:p>
            <a:pPr lvl="1"/>
            <a:r>
              <a:rPr lang="nb-NO" sz="1200" dirty="0"/>
              <a:t>Det opprettes en salgsordre i SAP med vår egen dokumenttype og estimert salgsvolum basert på antall tonn lastet på båten som da er konvertert til </a:t>
            </a:r>
            <a:r>
              <a:rPr lang="nb-NO" sz="1200" dirty="0" err="1"/>
              <a:t>Gjo</a:t>
            </a:r>
            <a:r>
              <a:rPr lang="nb-NO" sz="1200" dirty="0"/>
              <a:t>. Konverteringen er basert på et estimat fra materialet</a:t>
            </a:r>
          </a:p>
          <a:p>
            <a:pPr lvl="1"/>
            <a:r>
              <a:rPr lang="nb-NO" sz="1200" dirty="0"/>
              <a:t>Vi oppretter deretter en pro forma faktura som leveres tollvesenet</a:t>
            </a:r>
          </a:p>
          <a:p>
            <a:pPr lvl="1"/>
            <a:r>
              <a:rPr lang="nb-NO" sz="1200" dirty="0"/>
              <a:t>Vi endrer så salgsordren og legger inn en foreløpig rabatt på 30% siden vi ikke vet </a:t>
            </a:r>
            <a:r>
              <a:rPr lang="nb-NO" sz="1200" dirty="0" err="1"/>
              <a:t>Gjo</a:t>
            </a:r>
            <a:r>
              <a:rPr lang="nb-NO" sz="1200" dirty="0"/>
              <a:t> innholdet</a:t>
            </a:r>
          </a:p>
          <a:p>
            <a:pPr lvl="1"/>
            <a:r>
              <a:rPr lang="nb-NO" sz="1200" dirty="0"/>
              <a:t>Når biomasse har forlatt kaia på Tofte med båt oppretter vi en utgående levering i SAP basert på salgsordren</a:t>
            </a:r>
          </a:p>
          <a:p>
            <a:pPr lvl="1"/>
            <a:r>
              <a:rPr lang="nb-NO" sz="1200" dirty="0"/>
              <a:t>Det opprettes deretter en faktura i SAP basert på leveringen som allerede er opprettet. Denne inneholder også noen andre biomasse relevante kondisjoner som vi har opprettet.</a:t>
            </a:r>
          </a:p>
          <a:p>
            <a:pPr lvl="1"/>
            <a:r>
              <a:rPr lang="nb-NO" sz="1200" dirty="0"/>
              <a:t>Når vi får tilbake riktig </a:t>
            </a:r>
            <a:r>
              <a:rPr lang="nb-NO" sz="1200" dirty="0" err="1"/>
              <a:t>Gjo</a:t>
            </a:r>
            <a:r>
              <a:rPr lang="nb-NO" sz="1200" dirty="0"/>
              <a:t> innhold på biomasse leveransen fra kunden lager vi en </a:t>
            </a:r>
            <a:r>
              <a:rPr lang="nb-NO" sz="1200" dirty="0" err="1"/>
              <a:t>Debit</a:t>
            </a:r>
            <a:r>
              <a:rPr lang="nb-NO" sz="1200" dirty="0"/>
              <a:t> memo </a:t>
            </a:r>
            <a:r>
              <a:rPr lang="nb-NO" sz="1200" dirty="0" err="1"/>
              <a:t>request</a:t>
            </a:r>
            <a:r>
              <a:rPr lang="nb-NO" sz="1200" dirty="0"/>
              <a:t> (DMR) med kopi av den opprinnelige salgsordren. Her reverserer vi de 30% fra den første fakturaen og legger til andre kondisjoner som påvirker salgsprisen til kunden og fortjenesten til Statkraft Tofte.</a:t>
            </a:r>
          </a:p>
          <a:p>
            <a:pPr lvl="1"/>
            <a:r>
              <a:rPr lang="nb-NO" sz="1200" dirty="0"/>
              <a:t>Til slutt opprettes det en </a:t>
            </a:r>
            <a:r>
              <a:rPr lang="nb-NO" sz="1200" dirty="0" err="1"/>
              <a:t>Debit</a:t>
            </a:r>
            <a:r>
              <a:rPr lang="nb-NO" sz="1200" dirty="0"/>
              <a:t> memo (2 faktura) til kunden basert på DMR.</a:t>
            </a:r>
          </a:p>
          <a:p>
            <a:pPr lvl="1"/>
            <a:r>
              <a:rPr lang="nb-NO" sz="1200" dirty="0"/>
              <a:t>Dette sikrer oss at vi får en fullstendig dokumentflyt i SAP der alle dokumentene er knyttet sammen.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/>
              <a:pPr/>
              <a:t>40</a:t>
            </a:fld>
            <a:endParaRPr lang="en-GB" noProof="0"/>
          </a:p>
        </p:txBody>
      </p:sp>
      <p:sp>
        <p:nvSpPr>
          <p:cNvPr id="5" name="Pentagon 4"/>
          <p:cNvSpPr/>
          <p:nvPr/>
        </p:nvSpPr>
        <p:spPr>
          <a:xfrm>
            <a:off x="580635" y="4232808"/>
            <a:ext cx="1037684" cy="647272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Salgsordre</a:t>
            </a:r>
          </a:p>
        </p:txBody>
      </p:sp>
      <p:sp>
        <p:nvSpPr>
          <p:cNvPr id="6" name="Chevron 5"/>
          <p:cNvSpPr/>
          <p:nvPr/>
        </p:nvSpPr>
        <p:spPr>
          <a:xfrm>
            <a:off x="1453839" y="423280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Proforma faktura</a:t>
            </a:r>
          </a:p>
        </p:txBody>
      </p:sp>
      <p:sp>
        <p:nvSpPr>
          <p:cNvPr id="7" name="Chevron 6"/>
          <p:cNvSpPr/>
          <p:nvPr/>
        </p:nvSpPr>
        <p:spPr>
          <a:xfrm>
            <a:off x="2882872" y="4228059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Utgående levering</a:t>
            </a:r>
          </a:p>
        </p:txBody>
      </p:sp>
      <p:sp>
        <p:nvSpPr>
          <p:cNvPr id="9" name="Chevron 8"/>
          <p:cNvSpPr/>
          <p:nvPr/>
        </p:nvSpPr>
        <p:spPr>
          <a:xfrm>
            <a:off x="4311905" y="4232808"/>
            <a:ext cx="1638827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Første kundefaktura</a:t>
            </a:r>
          </a:p>
        </p:txBody>
      </p:sp>
      <p:sp>
        <p:nvSpPr>
          <p:cNvPr id="10" name="Chevron 9"/>
          <p:cNvSpPr/>
          <p:nvPr/>
        </p:nvSpPr>
        <p:spPr>
          <a:xfrm>
            <a:off x="5740938" y="4232808"/>
            <a:ext cx="1719042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err="1">
                <a:solidFill>
                  <a:schemeClr val="tx1"/>
                </a:solidFill>
              </a:rPr>
              <a:t>Debit</a:t>
            </a:r>
            <a:r>
              <a:rPr lang="nb-NO" sz="1000" dirty="0">
                <a:solidFill>
                  <a:schemeClr val="tx1"/>
                </a:solidFill>
              </a:rPr>
              <a:t> memo </a:t>
            </a:r>
            <a:r>
              <a:rPr lang="nb-NO" sz="1000" dirty="0" err="1">
                <a:solidFill>
                  <a:schemeClr val="tx1"/>
                </a:solidFill>
              </a:rPr>
              <a:t>request</a:t>
            </a:r>
            <a:r>
              <a:rPr lang="nb-NO" sz="1000" dirty="0">
                <a:solidFill>
                  <a:schemeClr val="tx1"/>
                </a:solidFill>
              </a:rPr>
              <a:t> (DMR)</a:t>
            </a:r>
          </a:p>
        </p:txBody>
      </p:sp>
      <p:sp>
        <p:nvSpPr>
          <p:cNvPr id="15" name="Chevron 9">
            <a:extLst>
              <a:ext uri="{FF2B5EF4-FFF2-40B4-BE49-F238E27FC236}">
                <a16:creationId xmlns:a16="http://schemas.microsoft.com/office/drawing/2014/main" id="{D132768D-E8B5-40B9-867D-85A66440F326}"/>
              </a:ext>
            </a:extLst>
          </p:cNvPr>
          <p:cNvSpPr/>
          <p:nvPr/>
        </p:nvSpPr>
        <p:spPr>
          <a:xfrm>
            <a:off x="7226903" y="4228059"/>
            <a:ext cx="1719042" cy="647272"/>
          </a:xfrm>
          <a:prstGeom prst="chevron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</a:rPr>
              <a:t>Sluttfaktura til kunde</a:t>
            </a:r>
          </a:p>
        </p:txBody>
      </p:sp>
    </p:spTree>
    <p:extLst>
      <p:ext uri="{BB962C8B-B14F-4D97-AF65-F5344CB8AC3E}">
        <p14:creationId xmlns:p14="http://schemas.microsoft.com/office/powerpoint/2010/main" val="2772021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CD1EE-4327-43D5-8ACC-F58D3994D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PROSESS OPPSUMMERING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3B3BFD-2591-468D-898A-BA8F8D905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nb-NO" noProof="0" smtClean="0"/>
              <a:pPr/>
              <a:t>41</a:t>
            </a:fld>
            <a:endParaRPr lang="nb-NO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939877-83D7-4A86-94F3-F8ABF62CAD92}"/>
              </a:ext>
            </a:extLst>
          </p:cNvPr>
          <p:cNvSpPr/>
          <p:nvPr/>
        </p:nvSpPr>
        <p:spPr>
          <a:xfrm>
            <a:off x="722045" y="1277815"/>
            <a:ext cx="2900386" cy="13950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INNKJØP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752DD3-E748-4A17-9605-C6AB31A3EF37}"/>
              </a:ext>
            </a:extLst>
          </p:cNvPr>
          <p:cNvSpPr/>
          <p:nvPr/>
        </p:nvSpPr>
        <p:spPr>
          <a:xfrm>
            <a:off x="4806707" y="1277814"/>
            <a:ext cx="2900386" cy="13950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PRODUKSJON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D832B7-98A2-43DF-8441-A4B796B05B66}"/>
              </a:ext>
            </a:extLst>
          </p:cNvPr>
          <p:cNvSpPr/>
          <p:nvPr/>
        </p:nvSpPr>
        <p:spPr>
          <a:xfrm>
            <a:off x="722045" y="3042138"/>
            <a:ext cx="2900386" cy="13950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SALG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F3342F-0B26-4CD2-82C2-5C217FE88FE7}"/>
              </a:ext>
            </a:extLst>
          </p:cNvPr>
          <p:cNvSpPr/>
          <p:nvPr/>
        </p:nvSpPr>
        <p:spPr>
          <a:xfrm>
            <a:off x="4806707" y="3042137"/>
            <a:ext cx="2900386" cy="13950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LEVERING</a:t>
            </a:r>
          </a:p>
        </p:txBody>
      </p:sp>
    </p:spTree>
    <p:extLst>
      <p:ext uri="{BB962C8B-B14F-4D97-AF65-F5344CB8AC3E}">
        <p14:creationId xmlns:p14="http://schemas.microsoft.com/office/powerpoint/2010/main" val="1008464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9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roduction.presstogo.com/fileroot/gallery/statkraft/images/lowres/ae75223c012c4a4984229d2ac661787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1477" y="2791762"/>
            <a:ext cx="2032727" cy="213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6958757" y="550352"/>
            <a:ext cx="1987735" cy="2136372"/>
          </a:xfrm>
          <a:prstGeom prst="rect">
            <a:avLst/>
          </a:prstGeom>
          <a:solidFill>
            <a:schemeClr val="accent2"/>
          </a:solidFill>
          <a:ln w="571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" y="5080883"/>
            <a:ext cx="9144000" cy="6341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84809" y="2791761"/>
            <a:ext cx="3181406" cy="211640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8" name="Picture 77" descr="Parque_Eolico_Totoral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71477" y="535079"/>
            <a:ext cx="3195600" cy="2151645"/>
          </a:xfrm>
          <a:prstGeom prst="rect">
            <a:avLst/>
          </a:prstGeom>
          <a:ln w="57150">
            <a:noFill/>
          </a:ln>
        </p:spPr>
      </p:pic>
      <p:sp>
        <p:nvSpPr>
          <p:cNvPr id="76" name="Rectangle 75"/>
          <p:cNvSpPr/>
          <p:nvPr/>
        </p:nvSpPr>
        <p:spPr>
          <a:xfrm>
            <a:off x="7266215" y="2791762"/>
            <a:ext cx="1681672" cy="212008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B0D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346957" y="2791279"/>
            <a:ext cx="1610324" cy="2136373"/>
          </a:xfrm>
          <a:prstGeom prst="rect">
            <a:avLst/>
          </a:prstGeom>
          <a:solidFill>
            <a:schemeClr val="bg1">
              <a:lumMod val="50000"/>
            </a:schemeClr>
          </a:solidFill>
          <a:ln w="571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B0D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025687" y="535079"/>
            <a:ext cx="1875727" cy="2151645"/>
          </a:xfrm>
          <a:prstGeom prst="rect">
            <a:avLst/>
          </a:prstGeom>
          <a:solidFill>
            <a:schemeClr val="accent1"/>
          </a:solidFill>
          <a:ln w="571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B0D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216450" y="535079"/>
            <a:ext cx="1848355" cy="2151645"/>
          </a:xfrm>
          <a:prstGeom prst="rect">
            <a:avLst/>
          </a:prstGeom>
          <a:solidFill>
            <a:schemeClr val="tx2"/>
          </a:solidFill>
          <a:ln w="571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914400">
              <a:defRPr/>
            </a:pPr>
            <a:endParaRPr lang="en-US" sz="1600" kern="0" dirty="0">
              <a:solidFill>
                <a:srgbClr val="BBB3B0">
                  <a:lumMod val="50000"/>
                </a:srgbClr>
              </a:solidFill>
              <a:cs typeface="Arial"/>
            </a:endParaRPr>
          </a:p>
        </p:txBody>
      </p:sp>
      <p:sp>
        <p:nvSpPr>
          <p:cNvPr id="5" name="AutoShape 4" descr="Picture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71477" y="37104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" name="AutoShape 6" descr="Picture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307975" y="6087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9" name="TextBox 8"/>
          <p:cNvSpPr txBox="1"/>
          <p:nvPr/>
        </p:nvSpPr>
        <p:spPr>
          <a:xfrm>
            <a:off x="284666" y="877691"/>
            <a:ext cx="2784757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nb-NO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STATKRAFT</a:t>
            </a:r>
            <a:endParaRPr lang="nb-NO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22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nb-NO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kort oppsummert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277361" y="991779"/>
            <a:ext cx="16828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Miljøvennlig</a:t>
            </a: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kraftproduksjon</a:t>
            </a:r>
            <a:b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</a:b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62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TWh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55" name="Freeform 638"/>
          <p:cNvSpPr>
            <a:spLocks noEditPoints="1"/>
          </p:cNvSpPr>
          <p:nvPr/>
        </p:nvSpPr>
        <p:spPr bwMode="auto">
          <a:xfrm>
            <a:off x="5236884" y="2043083"/>
            <a:ext cx="302270" cy="455060"/>
          </a:xfrm>
          <a:custGeom>
            <a:avLst/>
            <a:gdLst>
              <a:gd name="T0" fmla="*/ 176 w 344"/>
              <a:gd name="T1" fmla="*/ 222 h 522"/>
              <a:gd name="T2" fmla="*/ 8 w 344"/>
              <a:gd name="T3" fmla="*/ 180 h 522"/>
              <a:gd name="T4" fmla="*/ 2 w 344"/>
              <a:gd name="T5" fmla="*/ 232 h 522"/>
              <a:gd name="T6" fmla="*/ 26 w 344"/>
              <a:gd name="T7" fmla="*/ 264 h 522"/>
              <a:gd name="T8" fmla="*/ 88 w 344"/>
              <a:gd name="T9" fmla="*/ 284 h 522"/>
              <a:gd name="T10" fmla="*/ 158 w 344"/>
              <a:gd name="T11" fmla="*/ 258 h 522"/>
              <a:gd name="T12" fmla="*/ 40 w 344"/>
              <a:gd name="T13" fmla="*/ 220 h 522"/>
              <a:gd name="T14" fmla="*/ 134 w 344"/>
              <a:gd name="T15" fmla="*/ 198 h 522"/>
              <a:gd name="T16" fmla="*/ 132 w 344"/>
              <a:gd name="T17" fmla="*/ 226 h 522"/>
              <a:gd name="T18" fmla="*/ 88 w 344"/>
              <a:gd name="T19" fmla="*/ 244 h 522"/>
              <a:gd name="T20" fmla="*/ 42 w 344"/>
              <a:gd name="T21" fmla="*/ 226 h 522"/>
              <a:gd name="T22" fmla="*/ 210 w 344"/>
              <a:gd name="T23" fmla="*/ 110 h 522"/>
              <a:gd name="T24" fmla="*/ 230 w 344"/>
              <a:gd name="T25" fmla="*/ 82 h 522"/>
              <a:gd name="T26" fmla="*/ 154 w 344"/>
              <a:gd name="T27" fmla="*/ 68 h 522"/>
              <a:gd name="T28" fmla="*/ 156 w 344"/>
              <a:gd name="T29" fmla="*/ 98 h 522"/>
              <a:gd name="T30" fmla="*/ 190 w 344"/>
              <a:gd name="T31" fmla="*/ 114 h 522"/>
              <a:gd name="T32" fmla="*/ 212 w 344"/>
              <a:gd name="T33" fmla="*/ 82 h 522"/>
              <a:gd name="T34" fmla="*/ 202 w 344"/>
              <a:gd name="T35" fmla="*/ 94 h 522"/>
              <a:gd name="T36" fmla="*/ 170 w 344"/>
              <a:gd name="T37" fmla="*/ 88 h 522"/>
              <a:gd name="T38" fmla="*/ 170 w 344"/>
              <a:gd name="T39" fmla="*/ 76 h 522"/>
              <a:gd name="T40" fmla="*/ 234 w 344"/>
              <a:gd name="T41" fmla="*/ 156 h 522"/>
              <a:gd name="T42" fmla="*/ 240 w 344"/>
              <a:gd name="T43" fmla="*/ 190 h 522"/>
              <a:gd name="T44" fmla="*/ 288 w 344"/>
              <a:gd name="T45" fmla="*/ 212 h 522"/>
              <a:gd name="T46" fmla="*/ 336 w 344"/>
              <a:gd name="T47" fmla="*/ 190 h 522"/>
              <a:gd name="T48" fmla="*/ 338 w 344"/>
              <a:gd name="T49" fmla="*/ 146 h 522"/>
              <a:gd name="T50" fmla="*/ 304 w 344"/>
              <a:gd name="T51" fmla="*/ 184 h 522"/>
              <a:gd name="T52" fmla="*/ 272 w 344"/>
              <a:gd name="T53" fmla="*/ 184 h 522"/>
              <a:gd name="T54" fmla="*/ 258 w 344"/>
              <a:gd name="T55" fmla="*/ 164 h 522"/>
              <a:gd name="T56" fmla="*/ 318 w 344"/>
              <a:gd name="T57" fmla="*/ 166 h 522"/>
              <a:gd name="T58" fmla="*/ 152 w 344"/>
              <a:gd name="T59" fmla="*/ 318 h 522"/>
              <a:gd name="T60" fmla="*/ 148 w 344"/>
              <a:gd name="T61" fmla="*/ 360 h 522"/>
              <a:gd name="T62" fmla="*/ 182 w 344"/>
              <a:gd name="T63" fmla="*/ 396 h 522"/>
              <a:gd name="T64" fmla="*/ 252 w 344"/>
              <a:gd name="T65" fmla="*/ 396 h 522"/>
              <a:gd name="T66" fmla="*/ 286 w 344"/>
              <a:gd name="T67" fmla="*/ 360 h 522"/>
              <a:gd name="T68" fmla="*/ 216 w 344"/>
              <a:gd name="T69" fmla="*/ 194 h 522"/>
              <a:gd name="T70" fmla="*/ 228 w 344"/>
              <a:gd name="T71" fmla="*/ 370 h 522"/>
              <a:gd name="T72" fmla="*/ 186 w 344"/>
              <a:gd name="T73" fmla="*/ 362 h 522"/>
              <a:gd name="T74" fmla="*/ 180 w 344"/>
              <a:gd name="T75" fmla="*/ 334 h 522"/>
              <a:gd name="T76" fmla="*/ 256 w 344"/>
              <a:gd name="T77" fmla="*/ 350 h 522"/>
              <a:gd name="T78" fmla="*/ 44 w 344"/>
              <a:gd name="T79" fmla="*/ 376 h 522"/>
              <a:gd name="T80" fmla="*/ 46 w 344"/>
              <a:gd name="T81" fmla="*/ 412 h 522"/>
              <a:gd name="T82" fmla="*/ 84 w 344"/>
              <a:gd name="T83" fmla="*/ 428 h 522"/>
              <a:gd name="T84" fmla="*/ 122 w 344"/>
              <a:gd name="T85" fmla="*/ 412 h 522"/>
              <a:gd name="T86" fmla="*/ 84 w 344"/>
              <a:gd name="T87" fmla="*/ 298 h 522"/>
              <a:gd name="T88" fmla="*/ 90 w 344"/>
              <a:gd name="T89" fmla="*/ 408 h 522"/>
              <a:gd name="T90" fmla="*/ 66 w 344"/>
              <a:gd name="T91" fmla="*/ 402 h 522"/>
              <a:gd name="T92" fmla="*/ 62 w 344"/>
              <a:gd name="T93" fmla="*/ 386 h 522"/>
              <a:gd name="T94" fmla="*/ 108 w 344"/>
              <a:gd name="T95" fmla="*/ 396 h 522"/>
              <a:gd name="T96" fmla="*/ 182 w 344"/>
              <a:gd name="T97" fmla="*/ 478 h 522"/>
              <a:gd name="T98" fmla="*/ 184 w 344"/>
              <a:gd name="T99" fmla="*/ 508 h 522"/>
              <a:gd name="T100" fmla="*/ 216 w 344"/>
              <a:gd name="T101" fmla="*/ 522 h 522"/>
              <a:gd name="T102" fmla="*/ 246 w 344"/>
              <a:gd name="T103" fmla="*/ 508 h 522"/>
              <a:gd name="T104" fmla="*/ 216 w 344"/>
              <a:gd name="T105" fmla="*/ 416 h 522"/>
              <a:gd name="T106" fmla="*/ 216 w 344"/>
              <a:gd name="T107" fmla="*/ 506 h 522"/>
              <a:gd name="T108" fmla="*/ 196 w 344"/>
              <a:gd name="T109" fmla="*/ 498 h 522"/>
              <a:gd name="T110" fmla="*/ 234 w 344"/>
              <a:gd name="T111" fmla="*/ 486 h 522"/>
              <a:gd name="T112" fmla="*/ 234 w 344"/>
              <a:gd name="T113" fmla="*/ 498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4" h="522">
                <a:moveTo>
                  <a:pt x="164" y="250"/>
                </a:moveTo>
                <a:lnTo>
                  <a:pt x="164" y="250"/>
                </a:lnTo>
                <a:lnTo>
                  <a:pt x="170" y="240"/>
                </a:lnTo>
                <a:lnTo>
                  <a:pt x="174" y="232"/>
                </a:lnTo>
                <a:lnTo>
                  <a:pt x="176" y="222"/>
                </a:lnTo>
                <a:lnTo>
                  <a:pt x="176" y="212"/>
                </a:lnTo>
                <a:lnTo>
                  <a:pt x="174" y="194"/>
                </a:lnTo>
                <a:lnTo>
                  <a:pt x="168" y="180"/>
                </a:lnTo>
                <a:lnTo>
                  <a:pt x="88" y="24"/>
                </a:lnTo>
                <a:lnTo>
                  <a:pt x="8" y="180"/>
                </a:lnTo>
                <a:lnTo>
                  <a:pt x="8" y="180"/>
                </a:lnTo>
                <a:lnTo>
                  <a:pt x="2" y="194"/>
                </a:lnTo>
                <a:lnTo>
                  <a:pt x="0" y="212"/>
                </a:lnTo>
                <a:lnTo>
                  <a:pt x="0" y="222"/>
                </a:lnTo>
                <a:lnTo>
                  <a:pt x="2" y="232"/>
                </a:lnTo>
                <a:lnTo>
                  <a:pt x="6" y="240"/>
                </a:lnTo>
                <a:lnTo>
                  <a:pt x="12" y="250"/>
                </a:lnTo>
                <a:lnTo>
                  <a:pt x="12" y="250"/>
                </a:lnTo>
                <a:lnTo>
                  <a:pt x="18" y="256"/>
                </a:lnTo>
                <a:lnTo>
                  <a:pt x="26" y="264"/>
                </a:lnTo>
                <a:lnTo>
                  <a:pt x="34" y="270"/>
                </a:lnTo>
                <a:lnTo>
                  <a:pt x="44" y="274"/>
                </a:lnTo>
                <a:lnTo>
                  <a:pt x="64" y="282"/>
                </a:lnTo>
                <a:lnTo>
                  <a:pt x="88" y="284"/>
                </a:lnTo>
                <a:lnTo>
                  <a:pt x="88" y="284"/>
                </a:lnTo>
                <a:lnTo>
                  <a:pt x="110" y="282"/>
                </a:lnTo>
                <a:lnTo>
                  <a:pt x="132" y="274"/>
                </a:lnTo>
                <a:lnTo>
                  <a:pt x="140" y="270"/>
                </a:lnTo>
                <a:lnTo>
                  <a:pt x="150" y="264"/>
                </a:lnTo>
                <a:lnTo>
                  <a:pt x="158" y="258"/>
                </a:lnTo>
                <a:lnTo>
                  <a:pt x="164" y="250"/>
                </a:lnTo>
                <a:lnTo>
                  <a:pt x="164" y="250"/>
                </a:lnTo>
                <a:close/>
                <a:moveTo>
                  <a:pt x="42" y="226"/>
                </a:moveTo>
                <a:lnTo>
                  <a:pt x="42" y="226"/>
                </a:lnTo>
                <a:lnTo>
                  <a:pt x="40" y="220"/>
                </a:lnTo>
                <a:lnTo>
                  <a:pt x="38" y="216"/>
                </a:lnTo>
                <a:lnTo>
                  <a:pt x="38" y="208"/>
                </a:lnTo>
                <a:lnTo>
                  <a:pt x="42" y="198"/>
                </a:lnTo>
                <a:lnTo>
                  <a:pt x="88" y="110"/>
                </a:lnTo>
                <a:lnTo>
                  <a:pt x="134" y="198"/>
                </a:lnTo>
                <a:lnTo>
                  <a:pt x="134" y="198"/>
                </a:lnTo>
                <a:lnTo>
                  <a:pt x="136" y="204"/>
                </a:lnTo>
                <a:lnTo>
                  <a:pt x="136" y="210"/>
                </a:lnTo>
                <a:lnTo>
                  <a:pt x="136" y="218"/>
                </a:lnTo>
                <a:lnTo>
                  <a:pt x="132" y="226"/>
                </a:lnTo>
                <a:lnTo>
                  <a:pt x="132" y="226"/>
                </a:lnTo>
                <a:lnTo>
                  <a:pt x="124" y="234"/>
                </a:lnTo>
                <a:lnTo>
                  <a:pt x="114" y="240"/>
                </a:lnTo>
                <a:lnTo>
                  <a:pt x="102" y="242"/>
                </a:lnTo>
                <a:lnTo>
                  <a:pt x="88" y="244"/>
                </a:lnTo>
                <a:lnTo>
                  <a:pt x="88" y="244"/>
                </a:lnTo>
                <a:lnTo>
                  <a:pt x="74" y="242"/>
                </a:lnTo>
                <a:lnTo>
                  <a:pt x="62" y="240"/>
                </a:lnTo>
                <a:lnTo>
                  <a:pt x="50" y="234"/>
                </a:lnTo>
                <a:lnTo>
                  <a:pt x="42" y="226"/>
                </a:lnTo>
                <a:lnTo>
                  <a:pt x="42" y="226"/>
                </a:lnTo>
                <a:close/>
                <a:moveTo>
                  <a:pt x="190" y="114"/>
                </a:moveTo>
                <a:lnTo>
                  <a:pt x="190" y="114"/>
                </a:lnTo>
                <a:lnTo>
                  <a:pt x="200" y="112"/>
                </a:lnTo>
                <a:lnTo>
                  <a:pt x="210" y="110"/>
                </a:lnTo>
                <a:lnTo>
                  <a:pt x="218" y="104"/>
                </a:lnTo>
                <a:lnTo>
                  <a:pt x="224" y="98"/>
                </a:lnTo>
                <a:lnTo>
                  <a:pt x="224" y="98"/>
                </a:lnTo>
                <a:lnTo>
                  <a:pt x="228" y="90"/>
                </a:lnTo>
                <a:lnTo>
                  <a:pt x="230" y="82"/>
                </a:lnTo>
                <a:lnTo>
                  <a:pt x="228" y="74"/>
                </a:lnTo>
                <a:lnTo>
                  <a:pt x="226" y="68"/>
                </a:lnTo>
                <a:lnTo>
                  <a:pt x="190" y="0"/>
                </a:lnTo>
                <a:lnTo>
                  <a:pt x="154" y="68"/>
                </a:lnTo>
                <a:lnTo>
                  <a:pt x="154" y="68"/>
                </a:lnTo>
                <a:lnTo>
                  <a:pt x="152" y="74"/>
                </a:lnTo>
                <a:lnTo>
                  <a:pt x="152" y="82"/>
                </a:lnTo>
                <a:lnTo>
                  <a:pt x="152" y="90"/>
                </a:lnTo>
                <a:lnTo>
                  <a:pt x="156" y="98"/>
                </a:lnTo>
                <a:lnTo>
                  <a:pt x="156" y="98"/>
                </a:lnTo>
                <a:lnTo>
                  <a:pt x="164" y="104"/>
                </a:lnTo>
                <a:lnTo>
                  <a:pt x="172" y="110"/>
                </a:lnTo>
                <a:lnTo>
                  <a:pt x="180" y="112"/>
                </a:lnTo>
                <a:lnTo>
                  <a:pt x="190" y="114"/>
                </a:lnTo>
                <a:lnTo>
                  <a:pt x="190" y="114"/>
                </a:lnTo>
                <a:close/>
                <a:moveTo>
                  <a:pt x="170" y="76"/>
                </a:moveTo>
                <a:lnTo>
                  <a:pt x="190" y="36"/>
                </a:lnTo>
                <a:lnTo>
                  <a:pt x="210" y="76"/>
                </a:lnTo>
                <a:lnTo>
                  <a:pt x="210" y="76"/>
                </a:lnTo>
                <a:lnTo>
                  <a:pt x="212" y="82"/>
                </a:lnTo>
                <a:lnTo>
                  <a:pt x="212" y="84"/>
                </a:lnTo>
                <a:lnTo>
                  <a:pt x="210" y="88"/>
                </a:lnTo>
                <a:lnTo>
                  <a:pt x="210" y="88"/>
                </a:lnTo>
                <a:lnTo>
                  <a:pt x="206" y="92"/>
                </a:lnTo>
                <a:lnTo>
                  <a:pt x="202" y="94"/>
                </a:lnTo>
                <a:lnTo>
                  <a:pt x="190" y="96"/>
                </a:lnTo>
                <a:lnTo>
                  <a:pt x="190" y="96"/>
                </a:lnTo>
                <a:lnTo>
                  <a:pt x="178" y="94"/>
                </a:lnTo>
                <a:lnTo>
                  <a:pt x="174" y="92"/>
                </a:lnTo>
                <a:lnTo>
                  <a:pt x="170" y="88"/>
                </a:lnTo>
                <a:lnTo>
                  <a:pt x="170" y="88"/>
                </a:lnTo>
                <a:lnTo>
                  <a:pt x="168" y="84"/>
                </a:lnTo>
                <a:lnTo>
                  <a:pt x="168" y="80"/>
                </a:lnTo>
                <a:lnTo>
                  <a:pt x="170" y="76"/>
                </a:lnTo>
                <a:lnTo>
                  <a:pt x="170" y="76"/>
                </a:lnTo>
                <a:close/>
                <a:moveTo>
                  <a:pt x="338" y="146"/>
                </a:moveTo>
                <a:lnTo>
                  <a:pt x="288" y="48"/>
                </a:lnTo>
                <a:lnTo>
                  <a:pt x="238" y="146"/>
                </a:lnTo>
                <a:lnTo>
                  <a:pt x="238" y="146"/>
                </a:lnTo>
                <a:lnTo>
                  <a:pt x="234" y="156"/>
                </a:lnTo>
                <a:lnTo>
                  <a:pt x="232" y="166"/>
                </a:lnTo>
                <a:lnTo>
                  <a:pt x="234" y="178"/>
                </a:lnTo>
                <a:lnTo>
                  <a:pt x="236" y="184"/>
                </a:lnTo>
                <a:lnTo>
                  <a:pt x="240" y="190"/>
                </a:lnTo>
                <a:lnTo>
                  <a:pt x="240" y="190"/>
                </a:lnTo>
                <a:lnTo>
                  <a:pt x="250" y="198"/>
                </a:lnTo>
                <a:lnTo>
                  <a:pt x="260" y="206"/>
                </a:lnTo>
                <a:lnTo>
                  <a:pt x="274" y="210"/>
                </a:lnTo>
                <a:lnTo>
                  <a:pt x="288" y="212"/>
                </a:lnTo>
                <a:lnTo>
                  <a:pt x="288" y="212"/>
                </a:lnTo>
                <a:lnTo>
                  <a:pt x="302" y="210"/>
                </a:lnTo>
                <a:lnTo>
                  <a:pt x="316" y="206"/>
                </a:lnTo>
                <a:lnTo>
                  <a:pt x="326" y="198"/>
                </a:lnTo>
                <a:lnTo>
                  <a:pt x="336" y="190"/>
                </a:lnTo>
                <a:lnTo>
                  <a:pt x="336" y="190"/>
                </a:lnTo>
                <a:lnTo>
                  <a:pt x="340" y="184"/>
                </a:lnTo>
                <a:lnTo>
                  <a:pt x="342" y="178"/>
                </a:lnTo>
                <a:lnTo>
                  <a:pt x="344" y="166"/>
                </a:lnTo>
                <a:lnTo>
                  <a:pt x="342" y="156"/>
                </a:lnTo>
                <a:lnTo>
                  <a:pt x="338" y="146"/>
                </a:lnTo>
                <a:lnTo>
                  <a:pt x="338" y="146"/>
                </a:lnTo>
                <a:close/>
                <a:moveTo>
                  <a:pt x="316" y="174"/>
                </a:moveTo>
                <a:lnTo>
                  <a:pt x="316" y="174"/>
                </a:lnTo>
                <a:lnTo>
                  <a:pt x="312" y="180"/>
                </a:lnTo>
                <a:lnTo>
                  <a:pt x="304" y="184"/>
                </a:lnTo>
                <a:lnTo>
                  <a:pt x="296" y="186"/>
                </a:lnTo>
                <a:lnTo>
                  <a:pt x="288" y="186"/>
                </a:lnTo>
                <a:lnTo>
                  <a:pt x="288" y="186"/>
                </a:lnTo>
                <a:lnTo>
                  <a:pt x="280" y="186"/>
                </a:lnTo>
                <a:lnTo>
                  <a:pt x="272" y="184"/>
                </a:lnTo>
                <a:lnTo>
                  <a:pt x="264" y="180"/>
                </a:lnTo>
                <a:lnTo>
                  <a:pt x="260" y="174"/>
                </a:lnTo>
                <a:lnTo>
                  <a:pt x="260" y="174"/>
                </a:lnTo>
                <a:lnTo>
                  <a:pt x="258" y="170"/>
                </a:lnTo>
                <a:lnTo>
                  <a:pt x="258" y="164"/>
                </a:lnTo>
                <a:lnTo>
                  <a:pt x="260" y="158"/>
                </a:lnTo>
                <a:lnTo>
                  <a:pt x="288" y="102"/>
                </a:lnTo>
                <a:lnTo>
                  <a:pt x="316" y="158"/>
                </a:lnTo>
                <a:lnTo>
                  <a:pt x="316" y="158"/>
                </a:lnTo>
                <a:lnTo>
                  <a:pt x="318" y="166"/>
                </a:lnTo>
                <a:lnTo>
                  <a:pt x="318" y="170"/>
                </a:lnTo>
                <a:lnTo>
                  <a:pt x="316" y="174"/>
                </a:lnTo>
                <a:lnTo>
                  <a:pt x="316" y="174"/>
                </a:lnTo>
                <a:close/>
                <a:moveTo>
                  <a:pt x="216" y="194"/>
                </a:moveTo>
                <a:lnTo>
                  <a:pt x="152" y="318"/>
                </a:lnTo>
                <a:lnTo>
                  <a:pt x="152" y="318"/>
                </a:lnTo>
                <a:lnTo>
                  <a:pt x="148" y="332"/>
                </a:lnTo>
                <a:lnTo>
                  <a:pt x="146" y="346"/>
                </a:lnTo>
                <a:lnTo>
                  <a:pt x="146" y="354"/>
                </a:lnTo>
                <a:lnTo>
                  <a:pt x="148" y="360"/>
                </a:lnTo>
                <a:lnTo>
                  <a:pt x="150" y="368"/>
                </a:lnTo>
                <a:lnTo>
                  <a:pt x="156" y="376"/>
                </a:lnTo>
                <a:lnTo>
                  <a:pt x="156" y="376"/>
                </a:lnTo>
                <a:lnTo>
                  <a:pt x="166" y="388"/>
                </a:lnTo>
                <a:lnTo>
                  <a:pt x="182" y="396"/>
                </a:lnTo>
                <a:lnTo>
                  <a:pt x="198" y="402"/>
                </a:lnTo>
                <a:lnTo>
                  <a:pt x="216" y="402"/>
                </a:lnTo>
                <a:lnTo>
                  <a:pt x="216" y="402"/>
                </a:lnTo>
                <a:lnTo>
                  <a:pt x="236" y="402"/>
                </a:lnTo>
                <a:lnTo>
                  <a:pt x="252" y="396"/>
                </a:lnTo>
                <a:lnTo>
                  <a:pt x="266" y="388"/>
                </a:lnTo>
                <a:lnTo>
                  <a:pt x="278" y="376"/>
                </a:lnTo>
                <a:lnTo>
                  <a:pt x="278" y="376"/>
                </a:lnTo>
                <a:lnTo>
                  <a:pt x="284" y="368"/>
                </a:lnTo>
                <a:lnTo>
                  <a:pt x="286" y="360"/>
                </a:lnTo>
                <a:lnTo>
                  <a:pt x="288" y="354"/>
                </a:lnTo>
                <a:lnTo>
                  <a:pt x="288" y="346"/>
                </a:lnTo>
                <a:lnTo>
                  <a:pt x="286" y="332"/>
                </a:lnTo>
                <a:lnTo>
                  <a:pt x="282" y="318"/>
                </a:lnTo>
                <a:lnTo>
                  <a:pt x="216" y="194"/>
                </a:lnTo>
                <a:close/>
                <a:moveTo>
                  <a:pt x="254" y="356"/>
                </a:moveTo>
                <a:lnTo>
                  <a:pt x="254" y="356"/>
                </a:lnTo>
                <a:lnTo>
                  <a:pt x="246" y="362"/>
                </a:lnTo>
                <a:lnTo>
                  <a:pt x="238" y="368"/>
                </a:lnTo>
                <a:lnTo>
                  <a:pt x="228" y="370"/>
                </a:lnTo>
                <a:lnTo>
                  <a:pt x="216" y="372"/>
                </a:lnTo>
                <a:lnTo>
                  <a:pt x="216" y="372"/>
                </a:lnTo>
                <a:lnTo>
                  <a:pt x="206" y="370"/>
                </a:lnTo>
                <a:lnTo>
                  <a:pt x="196" y="368"/>
                </a:lnTo>
                <a:lnTo>
                  <a:pt x="186" y="362"/>
                </a:lnTo>
                <a:lnTo>
                  <a:pt x="180" y="356"/>
                </a:lnTo>
                <a:lnTo>
                  <a:pt x="180" y="356"/>
                </a:lnTo>
                <a:lnTo>
                  <a:pt x="178" y="348"/>
                </a:lnTo>
                <a:lnTo>
                  <a:pt x="178" y="342"/>
                </a:lnTo>
                <a:lnTo>
                  <a:pt x="180" y="334"/>
                </a:lnTo>
                <a:lnTo>
                  <a:pt x="216" y="262"/>
                </a:lnTo>
                <a:lnTo>
                  <a:pt x="254" y="334"/>
                </a:lnTo>
                <a:lnTo>
                  <a:pt x="254" y="334"/>
                </a:lnTo>
                <a:lnTo>
                  <a:pt x="256" y="344"/>
                </a:lnTo>
                <a:lnTo>
                  <a:pt x="256" y="350"/>
                </a:lnTo>
                <a:lnTo>
                  <a:pt x="254" y="356"/>
                </a:lnTo>
                <a:lnTo>
                  <a:pt x="254" y="356"/>
                </a:lnTo>
                <a:close/>
                <a:moveTo>
                  <a:pt x="84" y="298"/>
                </a:moveTo>
                <a:lnTo>
                  <a:pt x="44" y="376"/>
                </a:lnTo>
                <a:lnTo>
                  <a:pt x="44" y="376"/>
                </a:lnTo>
                <a:lnTo>
                  <a:pt x="42" y="384"/>
                </a:lnTo>
                <a:lnTo>
                  <a:pt x="40" y="392"/>
                </a:lnTo>
                <a:lnTo>
                  <a:pt x="42" y="402"/>
                </a:lnTo>
                <a:lnTo>
                  <a:pt x="46" y="412"/>
                </a:lnTo>
                <a:lnTo>
                  <a:pt x="46" y="412"/>
                </a:lnTo>
                <a:lnTo>
                  <a:pt x="54" y="418"/>
                </a:lnTo>
                <a:lnTo>
                  <a:pt x="62" y="424"/>
                </a:lnTo>
                <a:lnTo>
                  <a:pt x="72" y="426"/>
                </a:lnTo>
                <a:lnTo>
                  <a:pt x="84" y="428"/>
                </a:lnTo>
                <a:lnTo>
                  <a:pt x="84" y="428"/>
                </a:lnTo>
                <a:lnTo>
                  <a:pt x="96" y="426"/>
                </a:lnTo>
                <a:lnTo>
                  <a:pt x="106" y="424"/>
                </a:lnTo>
                <a:lnTo>
                  <a:pt x="114" y="418"/>
                </a:lnTo>
                <a:lnTo>
                  <a:pt x="122" y="412"/>
                </a:lnTo>
                <a:lnTo>
                  <a:pt x="122" y="412"/>
                </a:lnTo>
                <a:lnTo>
                  <a:pt x="126" y="402"/>
                </a:lnTo>
                <a:lnTo>
                  <a:pt x="128" y="392"/>
                </a:lnTo>
                <a:lnTo>
                  <a:pt x="126" y="384"/>
                </a:lnTo>
                <a:lnTo>
                  <a:pt x="124" y="376"/>
                </a:lnTo>
                <a:lnTo>
                  <a:pt x="84" y="298"/>
                </a:lnTo>
                <a:close/>
                <a:moveTo>
                  <a:pt x="106" y="398"/>
                </a:moveTo>
                <a:lnTo>
                  <a:pt x="106" y="398"/>
                </a:lnTo>
                <a:lnTo>
                  <a:pt x="102" y="402"/>
                </a:lnTo>
                <a:lnTo>
                  <a:pt x="98" y="406"/>
                </a:lnTo>
                <a:lnTo>
                  <a:pt x="90" y="408"/>
                </a:lnTo>
                <a:lnTo>
                  <a:pt x="84" y="408"/>
                </a:lnTo>
                <a:lnTo>
                  <a:pt x="84" y="408"/>
                </a:lnTo>
                <a:lnTo>
                  <a:pt x="78" y="408"/>
                </a:lnTo>
                <a:lnTo>
                  <a:pt x="70" y="406"/>
                </a:lnTo>
                <a:lnTo>
                  <a:pt x="66" y="402"/>
                </a:lnTo>
                <a:lnTo>
                  <a:pt x="62" y="398"/>
                </a:lnTo>
                <a:lnTo>
                  <a:pt x="62" y="398"/>
                </a:lnTo>
                <a:lnTo>
                  <a:pt x="60" y="394"/>
                </a:lnTo>
                <a:lnTo>
                  <a:pt x="60" y="390"/>
                </a:lnTo>
                <a:lnTo>
                  <a:pt x="62" y="386"/>
                </a:lnTo>
                <a:lnTo>
                  <a:pt x="84" y="342"/>
                </a:lnTo>
                <a:lnTo>
                  <a:pt x="106" y="386"/>
                </a:lnTo>
                <a:lnTo>
                  <a:pt x="106" y="386"/>
                </a:lnTo>
                <a:lnTo>
                  <a:pt x="108" y="392"/>
                </a:lnTo>
                <a:lnTo>
                  <a:pt x="108" y="396"/>
                </a:lnTo>
                <a:lnTo>
                  <a:pt x="106" y="398"/>
                </a:lnTo>
                <a:lnTo>
                  <a:pt x="106" y="398"/>
                </a:lnTo>
                <a:close/>
                <a:moveTo>
                  <a:pt x="216" y="416"/>
                </a:moveTo>
                <a:lnTo>
                  <a:pt x="182" y="478"/>
                </a:lnTo>
                <a:lnTo>
                  <a:pt x="182" y="478"/>
                </a:lnTo>
                <a:lnTo>
                  <a:pt x="180" y="486"/>
                </a:lnTo>
                <a:lnTo>
                  <a:pt x="180" y="492"/>
                </a:lnTo>
                <a:lnTo>
                  <a:pt x="180" y="500"/>
                </a:lnTo>
                <a:lnTo>
                  <a:pt x="184" y="508"/>
                </a:lnTo>
                <a:lnTo>
                  <a:pt x="184" y="508"/>
                </a:lnTo>
                <a:lnTo>
                  <a:pt x="190" y="514"/>
                </a:lnTo>
                <a:lnTo>
                  <a:pt x="198" y="518"/>
                </a:lnTo>
                <a:lnTo>
                  <a:pt x="206" y="520"/>
                </a:lnTo>
                <a:lnTo>
                  <a:pt x="216" y="522"/>
                </a:lnTo>
                <a:lnTo>
                  <a:pt x="216" y="522"/>
                </a:lnTo>
                <a:lnTo>
                  <a:pt x="224" y="520"/>
                </a:lnTo>
                <a:lnTo>
                  <a:pt x="234" y="518"/>
                </a:lnTo>
                <a:lnTo>
                  <a:pt x="240" y="514"/>
                </a:lnTo>
                <a:lnTo>
                  <a:pt x="246" y="508"/>
                </a:lnTo>
                <a:lnTo>
                  <a:pt x="246" y="508"/>
                </a:lnTo>
                <a:lnTo>
                  <a:pt x="250" y="500"/>
                </a:lnTo>
                <a:lnTo>
                  <a:pt x="252" y="492"/>
                </a:lnTo>
                <a:lnTo>
                  <a:pt x="252" y="486"/>
                </a:lnTo>
                <a:lnTo>
                  <a:pt x="248" y="478"/>
                </a:lnTo>
                <a:lnTo>
                  <a:pt x="216" y="416"/>
                </a:lnTo>
                <a:close/>
                <a:moveTo>
                  <a:pt x="234" y="498"/>
                </a:moveTo>
                <a:lnTo>
                  <a:pt x="234" y="498"/>
                </a:lnTo>
                <a:lnTo>
                  <a:pt x="230" y="502"/>
                </a:lnTo>
                <a:lnTo>
                  <a:pt x="226" y="504"/>
                </a:lnTo>
                <a:lnTo>
                  <a:pt x="216" y="506"/>
                </a:lnTo>
                <a:lnTo>
                  <a:pt x="216" y="506"/>
                </a:lnTo>
                <a:lnTo>
                  <a:pt x="204" y="504"/>
                </a:lnTo>
                <a:lnTo>
                  <a:pt x="200" y="502"/>
                </a:lnTo>
                <a:lnTo>
                  <a:pt x="196" y="498"/>
                </a:lnTo>
                <a:lnTo>
                  <a:pt x="196" y="498"/>
                </a:lnTo>
                <a:lnTo>
                  <a:pt x="196" y="494"/>
                </a:lnTo>
                <a:lnTo>
                  <a:pt x="196" y="490"/>
                </a:lnTo>
                <a:lnTo>
                  <a:pt x="196" y="486"/>
                </a:lnTo>
                <a:lnTo>
                  <a:pt x="216" y="450"/>
                </a:lnTo>
                <a:lnTo>
                  <a:pt x="234" y="486"/>
                </a:lnTo>
                <a:lnTo>
                  <a:pt x="234" y="486"/>
                </a:lnTo>
                <a:lnTo>
                  <a:pt x="236" y="492"/>
                </a:lnTo>
                <a:lnTo>
                  <a:pt x="236" y="494"/>
                </a:lnTo>
                <a:lnTo>
                  <a:pt x="234" y="498"/>
                </a:lnTo>
                <a:lnTo>
                  <a:pt x="234" y="49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626"/>
          <p:cNvSpPr>
            <a:spLocks noEditPoints="1"/>
          </p:cNvSpPr>
          <p:nvPr/>
        </p:nvSpPr>
        <p:spPr bwMode="auto">
          <a:xfrm>
            <a:off x="5597028" y="2112989"/>
            <a:ext cx="354705" cy="289318"/>
          </a:xfrm>
          <a:custGeom>
            <a:avLst/>
            <a:gdLst>
              <a:gd name="T0" fmla="*/ 498 w 500"/>
              <a:gd name="T1" fmla="*/ 2 h 434"/>
              <a:gd name="T2" fmla="*/ 478 w 500"/>
              <a:gd name="T3" fmla="*/ 2 h 434"/>
              <a:gd name="T4" fmla="*/ 382 w 500"/>
              <a:gd name="T5" fmla="*/ 42 h 434"/>
              <a:gd name="T6" fmla="*/ 296 w 500"/>
              <a:gd name="T7" fmla="*/ 90 h 434"/>
              <a:gd name="T8" fmla="*/ 282 w 500"/>
              <a:gd name="T9" fmla="*/ 102 h 434"/>
              <a:gd name="T10" fmla="*/ 262 w 500"/>
              <a:gd name="T11" fmla="*/ 94 h 434"/>
              <a:gd name="T12" fmla="*/ 238 w 500"/>
              <a:gd name="T13" fmla="*/ 94 h 434"/>
              <a:gd name="T14" fmla="*/ 218 w 500"/>
              <a:gd name="T15" fmla="*/ 102 h 434"/>
              <a:gd name="T16" fmla="*/ 204 w 500"/>
              <a:gd name="T17" fmla="*/ 90 h 434"/>
              <a:gd name="T18" fmla="*/ 118 w 500"/>
              <a:gd name="T19" fmla="*/ 42 h 434"/>
              <a:gd name="T20" fmla="*/ 22 w 500"/>
              <a:gd name="T21" fmla="*/ 2 h 434"/>
              <a:gd name="T22" fmla="*/ 2 w 500"/>
              <a:gd name="T23" fmla="*/ 2 h 434"/>
              <a:gd name="T24" fmla="*/ 2 w 500"/>
              <a:gd name="T25" fmla="*/ 6 h 434"/>
              <a:gd name="T26" fmla="*/ 10 w 500"/>
              <a:gd name="T27" fmla="*/ 24 h 434"/>
              <a:gd name="T28" fmla="*/ 94 w 500"/>
              <a:gd name="T29" fmla="*/ 86 h 434"/>
              <a:gd name="T30" fmla="*/ 178 w 500"/>
              <a:gd name="T31" fmla="*/ 136 h 434"/>
              <a:gd name="T32" fmla="*/ 196 w 500"/>
              <a:gd name="T33" fmla="*/ 142 h 434"/>
              <a:gd name="T34" fmla="*/ 202 w 500"/>
              <a:gd name="T35" fmla="*/ 148 h 434"/>
              <a:gd name="T36" fmla="*/ 204 w 500"/>
              <a:gd name="T37" fmla="*/ 168 h 434"/>
              <a:gd name="T38" fmla="*/ 212 w 500"/>
              <a:gd name="T39" fmla="*/ 186 h 434"/>
              <a:gd name="T40" fmla="*/ 226 w 500"/>
              <a:gd name="T41" fmla="*/ 196 h 434"/>
              <a:gd name="T42" fmla="*/ 228 w 500"/>
              <a:gd name="T43" fmla="*/ 196 h 434"/>
              <a:gd name="T44" fmla="*/ 222 w 500"/>
              <a:gd name="T45" fmla="*/ 242 h 434"/>
              <a:gd name="T46" fmla="*/ 232 w 500"/>
              <a:gd name="T47" fmla="*/ 380 h 434"/>
              <a:gd name="T48" fmla="*/ 240 w 500"/>
              <a:gd name="T49" fmla="*/ 426 h 434"/>
              <a:gd name="T50" fmla="*/ 250 w 500"/>
              <a:gd name="T51" fmla="*/ 434 h 434"/>
              <a:gd name="T52" fmla="*/ 256 w 500"/>
              <a:gd name="T53" fmla="*/ 432 h 434"/>
              <a:gd name="T54" fmla="*/ 262 w 500"/>
              <a:gd name="T55" fmla="*/ 416 h 434"/>
              <a:gd name="T56" fmla="*/ 278 w 500"/>
              <a:gd name="T57" fmla="*/ 276 h 434"/>
              <a:gd name="T58" fmla="*/ 276 w 500"/>
              <a:gd name="T59" fmla="*/ 204 h 434"/>
              <a:gd name="T60" fmla="*/ 272 w 500"/>
              <a:gd name="T61" fmla="*/ 196 h 434"/>
              <a:gd name="T62" fmla="*/ 282 w 500"/>
              <a:gd name="T63" fmla="*/ 192 h 434"/>
              <a:gd name="T64" fmla="*/ 294 w 500"/>
              <a:gd name="T65" fmla="*/ 178 h 434"/>
              <a:gd name="T66" fmla="*/ 298 w 500"/>
              <a:gd name="T67" fmla="*/ 148 h 434"/>
              <a:gd name="T68" fmla="*/ 298 w 500"/>
              <a:gd name="T69" fmla="*/ 142 h 434"/>
              <a:gd name="T70" fmla="*/ 312 w 500"/>
              <a:gd name="T71" fmla="*/ 140 h 434"/>
              <a:gd name="T72" fmla="*/ 376 w 500"/>
              <a:gd name="T73" fmla="*/ 106 h 434"/>
              <a:gd name="T74" fmla="*/ 490 w 500"/>
              <a:gd name="T75" fmla="*/ 24 h 434"/>
              <a:gd name="T76" fmla="*/ 500 w 500"/>
              <a:gd name="T77" fmla="*/ 10 h 434"/>
              <a:gd name="T78" fmla="*/ 498 w 500"/>
              <a:gd name="T79" fmla="*/ 4 h 434"/>
              <a:gd name="T80" fmla="*/ 236 w 500"/>
              <a:gd name="T81" fmla="*/ 128 h 434"/>
              <a:gd name="T82" fmla="*/ 240 w 500"/>
              <a:gd name="T83" fmla="*/ 124 h 434"/>
              <a:gd name="T84" fmla="*/ 260 w 500"/>
              <a:gd name="T85" fmla="*/ 124 h 434"/>
              <a:gd name="T86" fmla="*/ 264 w 500"/>
              <a:gd name="T87" fmla="*/ 128 h 434"/>
              <a:gd name="T88" fmla="*/ 266 w 500"/>
              <a:gd name="T89" fmla="*/ 148 h 434"/>
              <a:gd name="T90" fmla="*/ 266 w 500"/>
              <a:gd name="T91" fmla="*/ 158 h 434"/>
              <a:gd name="T92" fmla="*/ 260 w 500"/>
              <a:gd name="T93" fmla="*/ 170 h 434"/>
              <a:gd name="T94" fmla="*/ 250 w 500"/>
              <a:gd name="T95" fmla="*/ 172 h 434"/>
              <a:gd name="T96" fmla="*/ 236 w 500"/>
              <a:gd name="T97" fmla="*/ 166 h 434"/>
              <a:gd name="T98" fmla="*/ 234 w 500"/>
              <a:gd name="T99" fmla="*/ 158 h 434"/>
              <a:gd name="T100" fmla="*/ 234 w 500"/>
              <a:gd name="T101" fmla="*/ 136 h 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00" h="434">
                <a:moveTo>
                  <a:pt x="498" y="4"/>
                </a:moveTo>
                <a:lnTo>
                  <a:pt x="498" y="4"/>
                </a:lnTo>
                <a:lnTo>
                  <a:pt x="498" y="2"/>
                </a:lnTo>
                <a:lnTo>
                  <a:pt x="494" y="0"/>
                </a:lnTo>
                <a:lnTo>
                  <a:pt x="488" y="0"/>
                </a:lnTo>
                <a:lnTo>
                  <a:pt x="478" y="2"/>
                </a:lnTo>
                <a:lnTo>
                  <a:pt x="478" y="2"/>
                </a:lnTo>
                <a:lnTo>
                  <a:pt x="442" y="16"/>
                </a:lnTo>
                <a:lnTo>
                  <a:pt x="382" y="42"/>
                </a:lnTo>
                <a:lnTo>
                  <a:pt x="348" y="58"/>
                </a:lnTo>
                <a:lnTo>
                  <a:pt x="318" y="74"/>
                </a:lnTo>
                <a:lnTo>
                  <a:pt x="296" y="90"/>
                </a:lnTo>
                <a:lnTo>
                  <a:pt x="288" y="96"/>
                </a:lnTo>
                <a:lnTo>
                  <a:pt x="282" y="102"/>
                </a:lnTo>
                <a:lnTo>
                  <a:pt x="282" y="102"/>
                </a:lnTo>
                <a:lnTo>
                  <a:pt x="274" y="98"/>
                </a:lnTo>
                <a:lnTo>
                  <a:pt x="274" y="98"/>
                </a:lnTo>
                <a:lnTo>
                  <a:pt x="262" y="94"/>
                </a:lnTo>
                <a:lnTo>
                  <a:pt x="250" y="94"/>
                </a:lnTo>
                <a:lnTo>
                  <a:pt x="250" y="94"/>
                </a:lnTo>
                <a:lnTo>
                  <a:pt x="238" y="94"/>
                </a:lnTo>
                <a:lnTo>
                  <a:pt x="226" y="98"/>
                </a:lnTo>
                <a:lnTo>
                  <a:pt x="226" y="98"/>
                </a:lnTo>
                <a:lnTo>
                  <a:pt x="218" y="102"/>
                </a:lnTo>
                <a:lnTo>
                  <a:pt x="218" y="102"/>
                </a:lnTo>
                <a:lnTo>
                  <a:pt x="212" y="96"/>
                </a:lnTo>
                <a:lnTo>
                  <a:pt x="204" y="90"/>
                </a:lnTo>
                <a:lnTo>
                  <a:pt x="182" y="74"/>
                </a:lnTo>
                <a:lnTo>
                  <a:pt x="152" y="58"/>
                </a:lnTo>
                <a:lnTo>
                  <a:pt x="118" y="42"/>
                </a:lnTo>
                <a:lnTo>
                  <a:pt x="58" y="16"/>
                </a:lnTo>
                <a:lnTo>
                  <a:pt x="22" y="2"/>
                </a:lnTo>
                <a:lnTo>
                  <a:pt x="22" y="2"/>
                </a:lnTo>
                <a:lnTo>
                  <a:pt x="12" y="0"/>
                </a:lnTo>
                <a:lnTo>
                  <a:pt x="6" y="0"/>
                </a:lnTo>
                <a:lnTo>
                  <a:pt x="2" y="2"/>
                </a:lnTo>
                <a:lnTo>
                  <a:pt x="2" y="4"/>
                </a:lnTo>
                <a:lnTo>
                  <a:pt x="2" y="4"/>
                </a:lnTo>
                <a:lnTo>
                  <a:pt x="2" y="6"/>
                </a:lnTo>
                <a:lnTo>
                  <a:pt x="0" y="10"/>
                </a:lnTo>
                <a:lnTo>
                  <a:pt x="4" y="16"/>
                </a:lnTo>
                <a:lnTo>
                  <a:pt x="10" y="24"/>
                </a:lnTo>
                <a:lnTo>
                  <a:pt x="10" y="24"/>
                </a:lnTo>
                <a:lnTo>
                  <a:pt x="40" y="46"/>
                </a:lnTo>
                <a:lnTo>
                  <a:pt x="94" y="86"/>
                </a:lnTo>
                <a:lnTo>
                  <a:pt x="124" y="106"/>
                </a:lnTo>
                <a:lnTo>
                  <a:pt x="152" y="124"/>
                </a:lnTo>
                <a:lnTo>
                  <a:pt x="178" y="136"/>
                </a:lnTo>
                <a:lnTo>
                  <a:pt x="188" y="140"/>
                </a:lnTo>
                <a:lnTo>
                  <a:pt x="196" y="142"/>
                </a:lnTo>
                <a:lnTo>
                  <a:pt x="196" y="142"/>
                </a:lnTo>
                <a:lnTo>
                  <a:pt x="202" y="142"/>
                </a:lnTo>
                <a:lnTo>
                  <a:pt x="202" y="142"/>
                </a:lnTo>
                <a:lnTo>
                  <a:pt x="202" y="148"/>
                </a:lnTo>
                <a:lnTo>
                  <a:pt x="202" y="148"/>
                </a:lnTo>
                <a:lnTo>
                  <a:pt x="204" y="168"/>
                </a:lnTo>
                <a:lnTo>
                  <a:pt x="204" y="168"/>
                </a:lnTo>
                <a:lnTo>
                  <a:pt x="206" y="178"/>
                </a:lnTo>
                <a:lnTo>
                  <a:pt x="212" y="186"/>
                </a:lnTo>
                <a:lnTo>
                  <a:pt x="212" y="186"/>
                </a:lnTo>
                <a:lnTo>
                  <a:pt x="218" y="192"/>
                </a:lnTo>
                <a:lnTo>
                  <a:pt x="226" y="196"/>
                </a:lnTo>
                <a:lnTo>
                  <a:pt x="226" y="196"/>
                </a:lnTo>
                <a:lnTo>
                  <a:pt x="228" y="196"/>
                </a:lnTo>
                <a:lnTo>
                  <a:pt x="228" y="196"/>
                </a:lnTo>
                <a:lnTo>
                  <a:pt x="228" y="196"/>
                </a:lnTo>
                <a:lnTo>
                  <a:pt x="224" y="204"/>
                </a:lnTo>
                <a:lnTo>
                  <a:pt x="222" y="214"/>
                </a:lnTo>
                <a:lnTo>
                  <a:pt x="222" y="242"/>
                </a:lnTo>
                <a:lnTo>
                  <a:pt x="222" y="276"/>
                </a:lnTo>
                <a:lnTo>
                  <a:pt x="224" y="312"/>
                </a:lnTo>
                <a:lnTo>
                  <a:pt x="232" y="380"/>
                </a:lnTo>
                <a:lnTo>
                  <a:pt x="238" y="416"/>
                </a:lnTo>
                <a:lnTo>
                  <a:pt x="238" y="416"/>
                </a:lnTo>
                <a:lnTo>
                  <a:pt x="240" y="426"/>
                </a:lnTo>
                <a:lnTo>
                  <a:pt x="244" y="432"/>
                </a:lnTo>
                <a:lnTo>
                  <a:pt x="248" y="434"/>
                </a:lnTo>
                <a:lnTo>
                  <a:pt x="250" y="434"/>
                </a:lnTo>
                <a:lnTo>
                  <a:pt x="250" y="434"/>
                </a:lnTo>
                <a:lnTo>
                  <a:pt x="252" y="434"/>
                </a:lnTo>
                <a:lnTo>
                  <a:pt x="256" y="432"/>
                </a:lnTo>
                <a:lnTo>
                  <a:pt x="260" y="426"/>
                </a:lnTo>
                <a:lnTo>
                  <a:pt x="262" y="416"/>
                </a:lnTo>
                <a:lnTo>
                  <a:pt x="262" y="416"/>
                </a:lnTo>
                <a:lnTo>
                  <a:pt x="268" y="380"/>
                </a:lnTo>
                <a:lnTo>
                  <a:pt x="276" y="312"/>
                </a:lnTo>
                <a:lnTo>
                  <a:pt x="278" y="276"/>
                </a:lnTo>
                <a:lnTo>
                  <a:pt x="278" y="242"/>
                </a:lnTo>
                <a:lnTo>
                  <a:pt x="278" y="214"/>
                </a:lnTo>
                <a:lnTo>
                  <a:pt x="276" y="204"/>
                </a:lnTo>
                <a:lnTo>
                  <a:pt x="272" y="196"/>
                </a:lnTo>
                <a:lnTo>
                  <a:pt x="272" y="196"/>
                </a:lnTo>
                <a:lnTo>
                  <a:pt x="272" y="196"/>
                </a:lnTo>
                <a:lnTo>
                  <a:pt x="274" y="196"/>
                </a:lnTo>
                <a:lnTo>
                  <a:pt x="274" y="196"/>
                </a:lnTo>
                <a:lnTo>
                  <a:pt x="282" y="192"/>
                </a:lnTo>
                <a:lnTo>
                  <a:pt x="288" y="186"/>
                </a:lnTo>
                <a:lnTo>
                  <a:pt x="288" y="186"/>
                </a:lnTo>
                <a:lnTo>
                  <a:pt x="294" y="178"/>
                </a:lnTo>
                <a:lnTo>
                  <a:pt x="296" y="168"/>
                </a:lnTo>
                <a:lnTo>
                  <a:pt x="296" y="168"/>
                </a:lnTo>
                <a:lnTo>
                  <a:pt x="298" y="148"/>
                </a:lnTo>
                <a:lnTo>
                  <a:pt x="298" y="148"/>
                </a:lnTo>
                <a:lnTo>
                  <a:pt x="298" y="142"/>
                </a:lnTo>
                <a:lnTo>
                  <a:pt x="298" y="142"/>
                </a:lnTo>
                <a:lnTo>
                  <a:pt x="304" y="142"/>
                </a:lnTo>
                <a:lnTo>
                  <a:pt x="304" y="142"/>
                </a:lnTo>
                <a:lnTo>
                  <a:pt x="312" y="140"/>
                </a:lnTo>
                <a:lnTo>
                  <a:pt x="322" y="136"/>
                </a:lnTo>
                <a:lnTo>
                  <a:pt x="348" y="124"/>
                </a:lnTo>
                <a:lnTo>
                  <a:pt x="376" y="106"/>
                </a:lnTo>
                <a:lnTo>
                  <a:pt x="406" y="86"/>
                </a:lnTo>
                <a:lnTo>
                  <a:pt x="460" y="46"/>
                </a:lnTo>
                <a:lnTo>
                  <a:pt x="490" y="24"/>
                </a:lnTo>
                <a:lnTo>
                  <a:pt x="490" y="24"/>
                </a:lnTo>
                <a:lnTo>
                  <a:pt x="496" y="16"/>
                </a:lnTo>
                <a:lnTo>
                  <a:pt x="500" y="10"/>
                </a:lnTo>
                <a:lnTo>
                  <a:pt x="498" y="6"/>
                </a:lnTo>
                <a:lnTo>
                  <a:pt x="498" y="4"/>
                </a:lnTo>
                <a:lnTo>
                  <a:pt x="498" y="4"/>
                </a:lnTo>
                <a:close/>
                <a:moveTo>
                  <a:pt x="234" y="136"/>
                </a:moveTo>
                <a:lnTo>
                  <a:pt x="234" y="136"/>
                </a:lnTo>
                <a:lnTo>
                  <a:pt x="236" y="128"/>
                </a:lnTo>
                <a:lnTo>
                  <a:pt x="236" y="128"/>
                </a:lnTo>
                <a:lnTo>
                  <a:pt x="240" y="124"/>
                </a:lnTo>
                <a:lnTo>
                  <a:pt x="240" y="124"/>
                </a:lnTo>
                <a:lnTo>
                  <a:pt x="250" y="122"/>
                </a:lnTo>
                <a:lnTo>
                  <a:pt x="250" y="122"/>
                </a:lnTo>
                <a:lnTo>
                  <a:pt x="260" y="124"/>
                </a:lnTo>
                <a:lnTo>
                  <a:pt x="260" y="124"/>
                </a:lnTo>
                <a:lnTo>
                  <a:pt x="264" y="128"/>
                </a:lnTo>
                <a:lnTo>
                  <a:pt x="264" y="128"/>
                </a:lnTo>
                <a:lnTo>
                  <a:pt x="266" y="136"/>
                </a:lnTo>
                <a:lnTo>
                  <a:pt x="266" y="136"/>
                </a:lnTo>
                <a:lnTo>
                  <a:pt x="266" y="148"/>
                </a:lnTo>
                <a:lnTo>
                  <a:pt x="266" y="148"/>
                </a:lnTo>
                <a:lnTo>
                  <a:pt x="266" y="158"/>
                </a:lnTo>
                <a:lnTo>
                  <a:pt x="266" y="158"/>
                </a:lnTo>
                <a:lnTo>
                  <a:pt x="264" y="166"/>
                </a:lnTo>
                <a:lnTo>
                  <a:pt x="264" y="166"/>
                </a:lnTo>
                <a:lnTo>
                  <a:pt x="260" y="170"/>
                </a:lnTo>
                <a:lnTo>
                  <a:pt x="260" y="170"/>
                </a:lnTo>
                <a:lnTo>
                  <a:pt x="250" y="172"/>
                </a:lnTo>
                <a:lnTo>
                  <a:pt x="250" y="172"/>
                </a:lnTo>
                <a:lnTo>
                  <a:pt x="240" y="170"/>
                </a:lnTo>
                <a:lnTo>
                  <a:pt x="240" y="170"/>
                </a:lnTo>
                <a:lnTo>
                  <a:pt x="236" y="166"/>
                </a:lnTo>
                <a:lnTo>
                  <a:pt x="236" y="166"/>
                </a:lnTo>
                <a:lnTo>
                  <a:pt x="234" y="158"/>
                </a:lnTo>
                <a:lnTo>
                  <a:pt x="234" y="158"/>
                </a:lnTo>
                <a:lnTo>
                  <a:pt x="232" y="148"/>
                </a:lnTo>
                <a:lnTo>
                  <a:pt x="232" y="148"/>
                </a:lnTo>
                <a:lnTo>
                  <a:pt x="234" y="136"/>
                </a:lnTo>
                <a:lnTo>
                  <a:pt x="234" y="13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091157" y="871830"/>
            <a:ext cx="1810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sz="3200" b="1" kern="0" dirty="0">
                <a:solidFill>
                  <a:schemeClr val="bg1"/>
                </a:solidFill>
                <a:cs typeface="Arial"/>
              </a:rPr>
              <a:t>98 % </a:t>
            </a:r>
            <a:br>
              <a:rPr lang="en-US" sz="1000" kern="0" dirty="0">
                <a:solidFill>
                  <a:schemeClr val="bg1"/>
                </a:solidFill>
                <a:cs typeface="Arial"/>
              </a:rPr>
            </a:br>
            <a:endParaRPr lang="en-US" sz="1000" kern="0" dirty="0">
              <a:solidFill>
                <a:schemeClr val="bg1"/>
              </a:solidFill>
              <a:cs typeface="Arial"/>
            </a:endParaRPr>
          </a:p>
          <a:p>
            <a:pPr lvl="0" algn="ctr" defTabSz="914400">
              <a:defRPr/>
            </a:pPr>
            <a:r>
              <a:rPr lang="en-US" sz="1400" kern="0" dirty="0" err="1">
                <a:solidFill>
                  <a:schemeClr val="bg1"/>
                </a:solidFill>
                <a:cs typeface="Arial"/>
              </a:rPr>
              <a:t>fornybar</a:t>
            </a:r>
            <a:r>
              <a:rPr lang="en-US" sz="1400" kern="0" dirty="0">
                <a:solidFill>
                  <a:schemeClr val="bg1"/>
                </a:solidFill>
                <a:cs typeface="Arial"/>
              </a:rPr>
              <a:t> </a:t>
            </a:r>
            <a:r>
              <a:rPr lang="en-US" sz="1400" kern="0" dirty="0" err="1">
                <a:solidFill>
                  <a:schemeClr val="bg1"/>
                </a:solidFill>
                <a:cs typeface="Arial"/>
              </a:rPr>
              <a:t>energi</a:t>
            </a:r>
            <a:r>
              <a:rPr lang="en-US" sz="1400" kern="0" dirty="0">
                <a:solidFill>
                  <a:schemeClr val="bg1"/>
                </a:solidFill>
                <a:cs typeface="Arial"/>
              </a:rPr>
              <a:t> 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3403160" y="1667354"/>
            <a:ext cx="1420121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346957" y="3387607"/>
            <a:ext cx="15020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BBB3B0">
                    <a:lumMod val="50000"/>
                  </a:srgbClr>
                </a:solidFill>
                <a:effectLst/>
                <a:uLnTx/>
                <a:uFillTx/>
                <a:cs typeface="Arial"/>
              </a:rPr>
            </a:b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3 600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600" b="1" kern="0" dirty="0">
                <a:solidFill>
                  <a:schemeClr val="bg1"/>
                </a:solidFill>
                <a:cs typeface="Arial"/>
              </a:rPr>
              <a:t>ansatte i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16 land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906046" y="2791280"/>
            <a:ext cx="1612015" cy="2136372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B0D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964810" y="3391785"/>
            <a:ext cx="15061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cs typeface="Arial"/>
              </a:rPr>
              <a:t>100 % 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/>
              </a:rPr>
              <a:t>eid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/>
              </a:rPr>
              <a:t>av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/>
              </a:rPr>
              <a:t> den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cs typeface="Arial"/>
              </a:rPr>
              <a:t>norske</a:t>
            </a:r>
            <a:r>
              <a:rPr kumimoji="0" lang="en-US" sz="16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cs typeface="Arial"/>
              </a:rPr>
              <a:t> stat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134199" y="928690"/>
            <a:ext cx="17168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Mer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enn</a:t>
            </a:r>
            <a:b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</a:br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>
                <a:solidFill>
                  <a:schemeClr val="bg1"/>
                </a:solidFill>
                <a:cs typeface="Arial"/>
              </a:rPr>
              <a:t>3 mill.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energirelaterte</a:t>
            </a: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1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kontrakter</a:t>
            </a: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Arial"/>
              </a:rPr>
              <a:t> </a:t>
            </a:r>
            <a:r>
              <a:rPr lang="nb-NO" sz="1400" b="1" kern="0" dirty="0">
                <a:solidFill>
                  <a:schemeClr val="bg1"/>
                </a:solidFill>
                <a:cs typeface="Arial"/>
              </a:rPr>
              <a:t>per år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146420" y="496317"/>
            <a:ext cx="130941" cy="22291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ctangle 84"/>
          <p:cNvSpPr/>
          <p:nvPr/>
        </p:nvSpPr>
        <p:spPr>
          <a:xfrm>
            <a:off x="4960216" y="281461"/>
            <a:ext cx="130941" cy="24437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ctangle 85"/>
          <p:cNvSpPr/>
          <p:nvPr/>
        </p:nvSpPr>
        <p:spPr>
          <a:xfrm>
            <a:off x="6901414" y="318049"/>
            <a:ext cx="130941" cy="24437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ctangle 86"/>
          <p:cNvSpPr/>
          <p:nvPr/>
        </p:nvSpPr>
        <p:spPr>
          <a:xfrm>
            <a:off x="2216016" y="2744881"/>
            <a:ext cx="130941" cy="22291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ctangle 87"/>
          <p:cNvSpPr/>
          <p:nvPr/>
        </p:nvSpPr>
        <p:spPr>
          <a:xfrm>
            <a:off x="3849042" y="2761838"/>
            <a:ext cx="130941" cy="22291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ctangle 88"/>
          <p:cNvSpPr/>
          <p:nvPr/>
        </p:nvSpPr>
        <p:spPr>
          <a:xfrm>
            <a:off x="5452590" y="2782489"/>
            <a:ext cx="130941" cy="22291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ctangle 89"/>
          <p:cNvSpPr/>
          <p:nvPr/>
        </p:nvSpPr>
        <p:spPr>
          <a:xfrm>
            <a:off x="7266215" y="2770119"/>
            <a:ext cx="130941" cy="22291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ctangle 7"/>
          <p:cNvSpPr/>
          <p:nvPr/>
        </p:nvSpPr>
        <p:spPr>
          <a:xfrm>
            <a:off x="7397156" y="3007064"/>
            <a:ext cx="155073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nb-NO" sz="1400" b="1" kern="0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Mer enn </a:t>
            </a:r>
            <a:r>
              <a:rPr lang="nb-NO" sz="6000" b="1" kern="0" dirty="0">
                <a:solidFill>
                  <a:schemeClr val="accent6">
                    <a:lumMod val="50000"/>
                  </a:schemeClr>
                </a:solidFill>
                <a:cs typeface="Arial"/>
              </a:rPr>
              <a:t>350</a:t>
            </a:r>
          </a:p>
          <a:p>
            <a:pPr lvl="0" algn="ctr" defTabSz="914400">
              <a:defRPr/>
            </a:pPr>
            <a:r>
              <a:rPr lang="nb-NO" sz="1400" kern="0" dirty="0">
                <a:cs typeface="Arial"/>
              </a:rPr>
              <a:t>kraftverk over hele verden</a:t>
            </a:r>
            <a:endParaRPr lang="en-US" sz="1400" kern="0" dirty="0">
              <a:cs typeface="Arial"/>
            </a:endParaRPr>
          </a:p>
        </p:txBody>
      </p:sp>
      <p:pic>
        <p:nvPicPr>
          <p:cNvPr id="1028" name="Picture 4" descr="C:\Users\u36017\AppData\Local\Microsoft\Windows\Temporary Internet Files\Content.IE5\RYFS6JGE\1000px-Blue_globe_icon.svg[1].png"/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371" y="2976278"/>
            <a:ext cx="479256" cy="49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0" name="Straight Connector 39"/>
          <p:cNvCxnSpPr/>
          <p:nvPr/>
        </p:nvCxnSpPr>
        <p:spPr>
          <a:xfrm>
            <a:off x="3404734" y="892463"/>
            <a:ext cx="1420121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14357" y="2043083"/>
            <a:ext cx="535567" cy="41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Freeform 630"/>
          <p:cNvSpPr>
            <a:spLocks noEditPoints="1"/>
          </p:cNvSpPr>
          <p:nvPr/>
        </p:nvSpPr>
        <p:spPr bwMode="auto">
          <a:xfrm>
            <a:off x="6460174" y="2114992"/>
            <a:ext cx="319385" cy="311241"/>
          </a:xfrm>
          <a:custGeom>
            <a:avLst/>
            <a:gdLst>
              <a:gd name="T0" fmla="*/ 286 w 412"/>
              <a:gd name="T1" fmla="*/ 200 h 416"/>
              <a:gd name="T2" fmla="*/ 274 w 412"/>
              <a:gd name="T3" fmla="*/ 148 h 416"/>
              <a:gd name="T4" fmla="*/ 220 w 412"/>
              <a:gd name="T5" fmla="*/ 78 h 416"/>
              <a:gd name="T6" fmla="*/ 206 w 412"/>
              <a:gd name="T7" fmla="*/ 132 h 416"/>
              <a:gd name="T8" fmla="*/ 174 w 412"/>
              <a:gd name="T9" fmla="*/ 114 h 416"/>
              <a:gd name="T10" fmla="*/ 156 w 412"/>
              <a:gd name="T11" fmla="*/ 186 h 416"/>
              <a:gd name="T12" fmla="*/ 144 w 412"/>
              <a:gd name="T13" fmla="*/ 258 h 416"/>
              <a:gd name="T14" fmla="*/ 142 w 412"/>
              <a:gd name="T15" fmla="*/ 280 h 416"/>
              <a:gd name="T16" fmla="*/ 154 w 412"/>
              <a:gd name="T17" fmla="*/ 322 h 416"/>
              <a:gd name="T18" fmla="*/ 188 w 412"/>
              <a:gd name="T19" fmla="*/ 340 h 416"/>
              <a:gd name="T20" fmla="*/ 220 w 412"/>
              <a:gd name="T21" fmla="*/ 342 h 416"/>
              <a:gd name="T22" fmla="*/ 266 w 412"/>
              <a:gd name="T23" fmla="*/ 336 h 416"/>
              <a:gd name="T24" fmla="*/ 294 w 412"/>
              <a:gd name="T25" fmla="*/ 312 h 416"/>
              <a:gd name="T26" fmla="*/ 298 w 412"/>
              <a:gd name="T27" fmla="*/ 282 h 416"/>
              <a:gd name="T28" fmla="*/ 296 w 412"/>
              <a:gd name="T29" fmla="*/ 252 h 416"/>
              <a:gd name="T30" fmla="*/ 220 w 412"/>
              <a:gd name="T31" fmla="*/ 312 h 416"/>
              <a:gd name="T32" fmla="*/ 196 w 412"/>
              <a:gd name="T33" fmla="*/ 308 h 416"/>
              <a:gd name="T34" fmla="*/ 180 w 412"/>
              <a:gd name="T35" fmla="*/ 296 h 416"/>
              <a:gd name="T36" fmla="*/ 178 w 412"/>
              <a:gd name="T37" fmla="*/ 278 h 416"/>
              <a:gd name="T38" fmla="*/ 182 w 412"/>
              <a:gd name="T39" fmla="*/ 250 h 416"/>
              <a:gd name="T40" fmla="*/ 194 w 412"/>
              <a:gd name="T41" fmla="*/ 210 h 416"/>
              <a:gd name="T42" fmla="*/ 206 w 412"/>
              <a:gd name="T43" fmla="*/ 228 h 416"/>
              <a:gd name="T44" fmla="*/ 220 w 412"/>
              <a:gd name="T45" fmla="*/ 170 h 416"/>
              <a:gd name="T46" fmla="*/ 240 w 412"/>
              <a:gd name="T47" fmla="*/ 238 h 416"/>
              <a:gd name="T48" fmla="*/ 250 w 412"/>
              <a:gd name="T49" fmla="*/ 224 h 416"/>
              <a:gd name="T50" fmla="*/ 258 w 412"/>
              <a:gd name="T51" fmla="*/ 252 h 416"/>
              <a:gd name="T52" fmla="*/ 262 w 412"/>
              <a:gd name="T53" fmla="*/ 264 h 416"/>
              <a:gd name="T54" fmla="*/ 262 w 412"/>
              <a:gd name="T55" fmla="*/ 288 h 416"/>
              <a:gd name="T56" fmla="*/ 252 w 412"/>
              <a:gd name="T57" fmla="*/ 306 h 416"/>
              <a:gd name="T58" fmla="*/ 220 w 412"/>
              <a:gd name="T59" fmla="*/ 312 h 416"/>
              <a:gd name="T60" fmla="*/ 82 w 412"/>
              <a:gd name="T61" fmla="*/ 0 h 416"/>
              <a:gd name="T62" fmla="*/ 60 w 412"/>
              <a:gd name="T63" fmla="*/ 4 h 416"/>
              <a:gd name="T64" fmla="*/ 38 w 412"/>
              <a:gd name="T65" fmla="*/ 22 h 416"/>
              <a:gd name="T66" fmla="*/ 30 w 412"/>
              <a:gd name="T67" fmla="*/ 52 h 416"/>
              <a:gd name="T68" fmla="*/ 18 w 412"/>
              <a:gd name="T69" fmla="*/ 134 h 416"/>
              <a:gd name="T70" fmla="*/ 0 w 412"/>
              <a:gd name="T71" fmla="*/ 208 h 416"/>
              <a:gd name="T72" fmla="*/ 8 w 412"/>
              <a:gd name="T73" fmla="*/ 260 h 416"/>
              <a:gd name="T74" fmla="*/ 30 w 412"/>
              <a:gd name="T75" fmla="*/ 364 h 416"/>
              <a:gd name="T76" fmla="*/ 34 w 412"/>
              <a:gd name="T77" fmla="*/ 386 h 416"/>
              <a:gd name="T78" fmla="*/ 52 w 412"/>
              <a:gd name="T79" fmla="*/ 408 h 416"/>
              <a:gd name="T80" fmla="*/ 82 w 412"/>
              <a:gd name="T81" fmla="*/ 416 h 416"/>
              <a:gd name="T82" fmla="*/ 370 w 412"/>
              <a:gd name="T83" fmla="*/ 416 h 416"/>
              <a:gd name="T84" fmla="*/ 396 w 412"/>
              <a:gd name="T85" fmla="*/ 402 h 416"/>
              <a:gd name="T86" fmla="*/ 410 w 412"/>
              <a:gd name="T87" fmla="*/ 376 h 416"/>
              <a:gd name="T88" fmla="*/ 412 w 412"/>
              <a:gd name="T89" fmla="*/ 52 h 416"/>
              <a:gd name="T90" fmla="*/ 402 w 412"/>
              <a:gd name="T91" fmla="*/ 22 h 416"/>
              <a:gd name="T92" fmla="*/ 380 w 412"/>
              <a:gd name="T93" fmla="*/ 4 h 416"/>
              <a:gd name="T94" fmla="*/ 358 w 412"/>
              <a:gd name="T95" fmla="*/ 0 h 416"/>
              <a:gd name="T96" fmla="*/ 370 w 412"/>
              <a:gd name="T97" fmla="*/ 368 h 416"/>
              <a:gd name="T98" fmla="*/ 352 w 412"/>
              <a:gd name="T99" fmla="*/ 376 h 416"/>
              <a:gd name="T100" fmla="*/ 80 w 412"/>
              <a:gd name="T101" fmla="*/ 376 h 416"/>
              <a:gd name="T102" fmla="*/ 70 w 412"/>
              <a:gd name="T103" fmla="*/ 360 h 416"/>
              <a:gd name="T104" fmla="*/ 72 w 412"/>
              <a:gd name="T105" fmla="*/ 50 h 416"/>
              <a:gd name="T106" fmla="*/ 90 w 412"/>
              <a:gd name="T107" fmla="*/ 40 h 416"/>
              <a:gd name="T108" fmla="*/ 360 w 412"/>
              <a:gd name="T109" fmla="*/ 40 h 416"/>
              <a:gd name="T110" fmla="*/ 370 w 412"/>
              <a:gd name="T111" fmla="*/ 58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12" h="416">
                <a:moveTo>
                  <a:pt x="296" y="252"/>
                </a:moveTo>
                <a:lnTo>
                  <a:pt x="296" y="252"/>
                </a:lnTo>
                <a:lnTo>
                  <a:pt x="286" y="200"/>
                </a:lnTo>
                <a:lnTo>
                  <a:pt x="274" y="148"/>
                </a:lnTo>
                <a:lnTo>
                  <a:pt x="274" y="148"/>
                </a:lnTo>
                <a:lnTo>
                  <a:pt x="274" y="148"/>
                </a:lnTo>
                <a:lnTo>
                  <a:pt x="258" y="202"/>
                </a:lnTo>
                <a:lnTo>
                  <a:pt x="258" y="202"/>
                </a:lnTo>
                <a:lnTo>
                  <a:pt x="220" y="78"/>
                </a:lnTo>
                <a:lnTo>
                  <a:pt x="218" y="78"/>
                </a:lnTo>
                <a:lnTo>
                  <a:pt x="218" y="78"/>
                </a:lnTo>
                <a:lnTo>
                  <a:pt x="206" y="132"/>
                </a:lnTo>
                <a:lnTo>
                  <a:pt x="196" y="186"/>
                </a:lnTo>
                <a:lnTo>
                  <a:pt x="196" y="186"/>
                </a:lnTo>
                <a:lnTo>
                  <a:pt x="174" y="114"/>
                </a:lnTo>
                <a:lnTo>
                  <a:pt x="172" y="114"/>
                </a:lnTo>
                <a:lnTo>
                  <a:pt x="172" y="114"/>
                </a:lnTo>
                <a:lnTo>
                  <a:pt x="156" y="186"/>
                </a:lnTo>
                <a:lnTo>
                  <a:pt x="150" y="222"/>
                </a:lnTo>
                <a:lnTo>
                  <a:pt x="144" y="258"/>
                </a:lnTo>
                <a:lnTo>
                  <a:pt x="144" y="258"/>
                </a:lnTo>
                <a:lnTo>
                  <a:pt x="142" y="270"/>
                </a:lnTo>
                <a:lnTo>
                  <a:pt x="142" y="280"/>
                </a:lnTo>
                <a:lnTo>
                  <a:pt x="142" y="280"/>
                </a:lnTo>
                <a:lnTo>
                  <a:pt x="144" y="296"/>
                </a:lnTo>
                <a:lnTo>
                  <a:pt x="146" y="310"/>
                </a:lnTo>
                <a:lnTo>
                  <a:pt x="154" y="322"/>
                </a:lnTo>
                <a:lnTo>
                  <a:pt x="162" y="330"/>
                </a:lnTo>
                <a:lnTo>
                  <a:pt x="174" y="336"/>
                </a:lnTo>
                <a:lnTo>
                  <a:pt x="188" y="340"/>
                </a:lnTo>
                <a:lnTo>
                  <a:pt x="202" y="342"/>
                </a:lnTo>
                <a:lnTo>
                  <a:pt x="220" y="342"/>
                </a:lnTo>
                <a:lnTo>
                  <a:pt x="220" y="342"/>
                </a:lnTo>
                <a:lnTo>
                  <a:pt x="238" y="342"/>
                </a:lnTo>
                <a:lnTo>
                  <a:pt x="252" y="340"/>
                </a:lnTo>
                <a:lnTo>
                  <a:pt x="266" y="336"/>
                </a:lnTo>
                <a:lnTo>
                  <a:pt x="278" y="330"/>
                </a:lnTo>
                <a:lnTo>
                  <a:pt x="286" y="322"/>
                </a:lnTo>
                <a:lnTo>
                  <a:pt x="294" y="312"/>
                </a:lnTo>
                <a:lnTo>
                  <a:pt x="298" y="298"/>
                </a:lnTo>
                <a:lnTo>
                  <a:pt x="298" y="282"/>
                </a:lnTo>
                <a:lnTo>
                  <a:pt x="298" y="282"/>
                </a:lnTo>
                <a:lnTo>
                  <a:pt x="298" y="266"/>
                </a:lnTo>
                <a:lnTo>
                  <a:pt x="296" y="252"/>
                </a:lnTo>
                <a:lnTo>
                  <a:pt x="296" y="252"/>
                </a:lnTo>
                <a:lnTo>
                  <a:pt x="296" y="252"/>
                </a:lnTo>
                <a:lnTo>
                  <a:pt x="296" y="252"/>
                </a:lnTo>
                <a:close/>
                <a:moveTo>
                  <a:pt x="220" y="312"/>
                </a:moveTo>
                <a:lnTo>
                  <a:pt x="220" y="312"/>
                </a:lnTo>
                <a:lnTo>
                  <a:pt x="202" y="310"/>
                </a:lnTo>
                <a:lnTo>
                  <a:pt x="196" y="308"/>
                </a:lnTo>
                <a:lnTo>
                  <a:pt x="190" y="306"/>
                </a:lnTo>
                <a:lnTo>
                  <a:pt x="184" y="302"/>
                </a:lnTo>
                <a:lnTo>
                  <a:pt x="180" y="296"/>
                </a:lnTo>
                <a:lnTo>
                  <a:pt x="178" y="288"/>
                </a:lnTo>
                <a:lnTo>
                  <a:pt x="178" y="278"/>
                </a:lnTo>
                <a:lnTo>
                  <a:pt x="178" y="278"/>
                </a:lnTo>
                <a:lnTo>
                  <a:pt x="178" y="266"/>
                </a:lnTo>
                <a:lnTo>
                  <a:pt x="178" y="266"/>
                </a:lnTo>
                <a:lnTo>
                  <a:pt x="182" y="250"/>
                </a:lnTo>
                <a:lnTo>
                  <a:pt x="186" y="238"/>
                </a:lnTo>
                <a:lnTo>
                  <a:pt x="190" y="226"/>
                </a:lnTo>
                <a:lnTo>
                  <a:pt x="194" y="210"/>
                </a:lnTo>
                <a:lnTo>
                  <a:pt x="196" y="210"/>
                </a:lnTo>
                <a:lnTo>
                  <a:pt x="196" y="210"/>
                </a:lnTo>
                <a:lnTo>
                  <a:pt x="206" y="228"/>
                </a:lnTo>
                <a:lnTo>
                  <a:pt x="206" y="228"/>
                </a:lnTo>
                <a:lnTo>
                  <a:pt x="220" y="170"/>
                </a:lnTo>
                <a:lnTo>
                  <a:pt x="220" y="170"/>
                </a:lnTo>
                <a:lnTo>
                  <a:pt x="220" y="170"/>
                </a:lnTo>
                <a:lnTo>
                  <a:pt x="240" y="238"/>
                </a:lnTo>
                <a:lnTo>
                  <a:pt x="240" y="238"/>
                </a:lnTo>
                <a:lnTo>
                  <a:pt x="250" y="224"/>
                </a:lnTo>
                <a:lnTo>
                  <a:pt x="250" y="224"/>
                </a:lnTo>
                <a:lnTo>
                  <a:pt x="250" y="224"/>
                </a:lnTo>
                <a:lnTo>
                  <a:pt x="252" y="236"/>
                </a:lnTo>
                <a:lnTo>
                  <a:pt x="256" y="244"/>
                </a:lnTo>
                <a:lnTo>
                  <a:pt x="258" y="252"/>
                </a:lnTo>
                <a:lnTo>
                  <a:pt x="262" y="264"/>
                </a:lnTo>
                <a:lnTo>
                  <a:pt x="262" y="264"/>
                </a:lnTo>
                <a:lnTo>
                  <a:pt x="262" y="264"/>
                </a:lnTo>
                <a:lnTo>
                  <a:pt x="262" y="280"/>
                </a:lnTo>
                <a:lnTo>
                  <a:pt x="262" y="280"/>
                </a:lnTo>
                <a:lnTo>
                  <a:pt x="262" y="288"/>
                </a:lnTo>
                <a:lnTo>
                  <a:pt x="260" y="296"/>
                </a:lnTo>
                <a:lnTo>
                  <a:pt x="256" y="302"/>
                </a:lnTo>
                <a:lnTo>
                  <a:pt x="252" y="306"/>
                </a:lnTo>
                <a:lnTo>
                  <a:pt x="246" y="308"/>
                </a:lnTo>
                <a:lnTo>
                  <a:pt x="238" y="312"/>
                </a:lnTo>
                <a:lnTo>
                  <a:pt x="220" y="312"/>
                </a:lnTo>
                <a:lnTo>
                  <a:pt x="220" y="312"/>
                </a:lnTo>
                <a:close/>
                <a:moveTo>
                  <a:pt x="358" y="0"/>
                </a:moveTo>
                <a:lnTo>
                  <a:pt x="82" y="0"/>
                </a:lnTo>
                <a:lnTo>
                  <a:pt x="82" y="0"/>
                </a:lnTo>
                <a:lnTo>
                  <a:pt x="70" y="0"/>
                </a:lnTo>
                <a:lnTo>
                  <a:pt x="60" y="4"/>
                </a:lnTo>
                <a:lnTo>
                  <a:pt x="52" y="8"/>
                </a:lnTo>
                <a:lnTo>
                  <a:pt x="44" y="14"/>
                </a:lnTo>
                <a:lnTo>
                  <a:pt x="38" y="22"/>
                </a:lnTo>
                <a:lnTo>
                  <a:pt x="34" y="32"/>
                </a:lnTo>
                <a:lnTo>
                  <a:pt x="30" y="42"/>
                </a:lnTo>
                <a:lnTo>
                  <a:pt x="30" y="52"/>
                </a:lnTo>
                <a:lnTo>
                  <a:pt x="30" y="114"/>
                </a:lnTo>
                <a:lnTo>
                  <a:pt x="30" y="114"/>
                </a:lnTo>
                <a:lnTo>
                  <a:pt x="18" y="134"/>
                </a:lnTo>
                <a:lnTo>
                  <a:pt x="8" y="156"/>
                </a:lnTo>
                <a:lnTo>
                  <a:pt x="2" y="182"/>
                </a:lnTo>
                <a:lnTo>
                  <a:pt x="0" y="208"/>
                </a:lnTo>
                <a:lnTo>
                  <a:pt x="0" y="208"/>
                </a:lnTo>
                <a:lnTo>
                  <a:pt x="2" y="236"/>
                </a:lnTo>
                <a:lnTo>
                  <a:pt x="8" y="260"/>
                </a:lnTo>
                <a:lnTo>
                  <a:pt x="18" y="282"/>
                </a:lnTo>
                <a:lnTo>
                  <a:pt x="30" y="302"/>
                </a:lnTo>
                <a:lnTo>
                  <a:pt x="30" y="364"/>
                </a:lnTo>
                <a:lnTo>
                  <a:pt x="30" y="364"/>
                </a:lnTo>
                <a:lnTo>
                  <a:pt x="30" y="376"/>
                </a:lnTo>
                <a:lnTo>
                  <a:pt x="34" y="386"/>
                </a:lnTo>
                <a:lnTo>
                  <a:pt x="38" y="394"/>
                </a:lnTo>
                <a:lnTo>
                  <a:pt x="44" y="402"/>
                </a:lnTo>
                <a:lnTo>
                  <a:pt x="52" y="408"/>
                </a:lnTo>
                <a:lnTo>
                  <a:pt x="60" y="412"/>
                </a:lnTo>
                <a:lnTo>
                  <a:pt x="72" y="416"/>
                </a:lnTo>
                <a:lnTo>
                  <a:pt x="82" y="416"/>
                </a:lnTo>
                <a:lnTo>
                  <a:pt x="358" y="416"/>
                </a:lnTo>
                <a:lnTo>
                  <a:pt x="358" y="416"/>
                </a:lnTo>
                <a:lnTo>
                  <a:pt x="370" y="416"/>
                </a:lnTo>
                <a:lnTo>
                  <a:pt x="380" y="412"/>
                </a:lnTo>
                <a:lnTo>
                  <a:pt x="388" y="408"/>
                </a:lnTo>
                <a:lnTo>
                  <a:pt x="396" y="402"/>
                </a:lnTo>
                <a:lnTo>
                  <a:pt x="402" y="394"/>
                </a:lnTo>
                <a:lnTo>
                  <a:pt x="408" y="386"/>
                </a:lnTo>
                <a:lnTo>
                  <a:pt x="410" y="376"/>
                </a:lnTo>
                <a:lnTo>
                  <a:pt x="412" y="364"/>
                </a:lnTo>
                <a:lnTo>
                  <a:pt x="412" y="52"/>
                </a:lnTo>
                <a:lnTo>
                  <a:pt x="412" y="52"/>
                </a:lnTo>
                <a:lnTo>
                  <a:pt x="410" y="42"/>
                </a:lnTo>
                <a:lnTo>
                  <a:pt x="408" y="32"/>
                </a:lnTo>
                <a:lnTo>
                  <a:pt x="402" y="22"/>
                </a:lnTo>
                <a:lnTo>
                  <a:pt x="396" y="14"/>
                </a:lnTo>
                <a:lnTo>
                  <a:pt x="390" y="8"/>
                </a:lnTo>
                <a:lnTo>
                  <a:pt x="380" y="4"/>
                </a:lnTo>
                <a:lnTo>
                  <a:pt x="370" y="0"/>
                </a:lnTo>
                <a:lnTo>
                  <a:pt x="358" y="0"/>
                </a:lnTo>
                <a:lnTo>
                  <a:pt x="358" y="0"/>
                </a:lnTo>
                <a:close/>
                <a:moveTo>
                  <a:pt x="370" y="360"/>
                </a:moveTo>
                <a:lnTo>
                  <a:pt x="370" y="360"/>
                </a:lnTo>
                <a:lnTo>
                  <a:pt x="370" y="368"/>
                </a:lnTo>
                <a:lnTo>
                  <a:pt x="366" y="374"/>
                </a:lnTo>
                <a:lnTo>
                  <a:pt x="360" y="376"/>
                </a:lnTo>
                <a:lnTo>
                  <a:pt x="352" y="376"/>
                </a:lnTo>
                <a:lnTo>
                  <a:pt x="90" y="376"/>
                </a:lnTo>
                <a:lnTo>
                  <a:pt x="90" y="376"/>
                </a:lnTo>
                <a:lnTo>
                  <a:pt x="80" y="376"/>
                </a:lnTo>
                <a:lnTo>
                  <a:pt x="74" y="374"/>
                </a:lnTo>
                <a:lnTo>
                  <a:pt x="72" y="368"/>
                </a:lnTo>
                <a:lnTo>
                  <a:pt x="70" y="360"/>
                </a:lnTo>
                <a:lnTo>
                  <a:pt x="70" y="58"/>
                </a:lnTo>
                <a:lnTo>
                  <a:pt x="70" y="58"/>
                </a:lnTo>
                <a:lnTo>
                  <a:pt x="72" y="50"/>
                </a:lnTo>
                <a:lnTo>
                  <a:pt x="74" y="44"/>
                </a:lnTo>
                <a:lnTo>
                  <a:pt x="80" y="40"/>
                </a:lnTo>
                <a:lnTo>
                  <a:pt x="90" y="40"/>
                </a:lnTo>
                <a:lnTo>
                  <a:pt x="352" y="40"/>
                </a:lnTo>
                <a:lnTo>
                  <a:pt x="352" y="40"/>
                </a:lnTo>
                <a:lnTo>
                  <a:pt x="360" y="40"/>
                </a:lnTo>
                <a:lnTo>
                  <a:pt x="366" y="44"/>
                </a:lnTo>
                <a:lnTo>
                  <a:pt x="370" y="50"/>
                </a:lnTo>
                <a:lnTo>
                  <a:pt x="370" y="58"/>
                </a:lnTo>
                <a:lnTo>
                  <a:pt x="370" y="36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814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b-NO" sz="2800" b="1" dirty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86264" y="407"/>
            <a:ext cx="9237591" cy="571479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23" name="Group 822"/>
          <p:cNvGrpSpPr/>
          <p:nvPr/>
        </p:nvGrpSpPr>
        <p:grpSpPr>
          <a:xfrm>
            <a:off x="2298423" y="1104305"/>
            <a:ext cx="6932613" cy="3851275"/>
            <a:chOff x="1058863" y="1174750"/>
            <a:chExt cx="6932613" cy="3851275"/>
          </a:xfrm>
        </p:grpSpPr>
        <p:sp>
          <p:nvSpPr>
            <p:cNvPr id="824" name="Freeform 219">
              <a:extLst>
                <a:ext uri="{FF2B5EF4-FFF2-40B4-BE49-F238E27FC236}">
                  <a16:creationId xmlns:a16="http://schemas.microsoft.com/office/drawing/2014/main" id="{DB76B214-E031-4867-AD69-31BC942FE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3740150"/>
              <a:ext cx="128588" cy="158750"/>
            </a:xfrm>
            <a:custGeom>
              <a:avLst/>
              <a:gdLst>
                <a:gd name="T0" fmla="*/ 0 w 160"/>
                <a:gd name="T1" fmla="*/ 142 h 199"/>
                <a:gd name="T2" fmla="*/ 12 w 160"/>
                <a:gd name="T3" fmla="*/ 142 h 199"/>
                <a:gd name="T4" fmla="*/ 12 w 160"/>
                <a:gd name="T5" fmla="*/ 199 h 199"/>
                <a:gd name="T6" fmla="*/ 34 w 160"/>
                <a:gd name="T7" fmla="*/ 199 h 199"/>
                <a:gd name="T8" fmla="*/ 34 w 160"/>
                <a:gd name="T9" fmla="*/ 135 h 199"/>
                <a:gd name="T10" fmla="*/ 43 w 160"/>
                <a:gd name="T11" fmla="*/ 128 h 199"/>
                <a:gd name="T12" fmla="*/ 78 w 160"/>
                <a:gd name="T13" fmla="*/ 164 h 199"/>
                <a:gd name="T14" fmla="*/ 100 w 160"/>
                <a:gd name="T15" fmla="*/ 164 h 199"/>
                <a:gd name="T16" fmla="*/ 82 w 160"/>
                <a:gd name="T17" fmla="*/ 146 h 199"/>
                <a:gd name="T18" fmla="*/ 96 w 160"/>
                <a:gd name="T19" fmla="*/ 133 h 199"/>
                <a:gd name="T20" fmla="*/ 78 w 160"/>
                <a:gd name="T21" fmla="*/ 114 h 199"/>
                <a:gd name="T22" fmla="*/ 78 w 160"/>
                <a:gd name="T23" fmla="*/ 107 h 199"/>
                <a:gd name="T24" fmla="*/ 110 w 160"/>
                <a:gd name="T25" fmla="*/ 75 h 199"/>
                <a:gd name="T26" fmla="*/ 71 w 160"/>
                <a:gd name="T27" fmla="*/ 75 h 199"/>
                <a:gd name="T28" fmla="*/ 50 w 160"/>
                <a:gd name="T29" fmla="*/ 96 h 199"/>
                <a:gd name="T30" fmla="*/ 32 w 160"/>
                <a:gd name="T31" fmla="*/ 78 h 199"/>
                <a:gd name="T32" fmla="*/ 32 w 160"/>
                <a:gd name="T33" fmla="*/ 39 h 199"/>
                <a:gd name="T34" fmla="*/ 50 w 160"/>
                <a:gd name="T35" fmla="*/ 39 h 199"/>
                <a:gd name="T36" fmla="*/ 75 w 160"/>
                <a:gd name="T37" fmla="*/ 39 h 199"/>
                <a:gd name="T38" fmla="*/ 107 w 160"/>
                <a:gd name="T39" fmla="*/ 39 h 199"/>
                <a:gd name="T40" fmla="*/ 137 w 160"/>
                <a:gd name="T41" fmla="*/ 39 h 199"/>
                <a:gd name="T42" fmla="*/ 160 w 160"/>
                <a:gd name="T43" fmla="*/ 16 h 199"/>
                <a:gd name="T44" fmla="*/ 144 w 160"/>
                <a:gd name="T45" fmla="*/ 0 h 199"/>
                <a:gd name="T46" fmla="*/ 123 w 160"/>
                <a:gd name="T47" fmla="*/ 21 h 199"/>
                <a:gd name="T48" fmla="*/ 23 w 160"/>
                <a:gd name="T49" fmla="*/ 21 h 199"/>
                <a:gd name="T50" fmla="*/ 23 w 160"/>
                <a:gd name="T51" fmla="*/ 89 h 199"/>
                <a:gd name="T52" fmla="*/ 0 w 160"/>
                <a:gd name="T53" fmla="*/ 112 h 199"/>
                <a:gd name="T54" fmla="*/ 0 w 160"/>
                <a:gd name="T55" fmla="*/ 14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0" h="199">
                  <a:moveTo>
                    <a:pt x="0" y="142"/>
                  </a:moveTo>
                  <a:lnTo>
                    <a:pt x="12" y="142"/>
                  </a:lnTo>
                  <a:lnTo>
                    <a:pt x="12" y="199"/>
                  </a:lnTo>
                  <a:lnTo>
                    <a:pt x="34" y="199"/>
                  </a:lnTo>
                  <a:lnTo>
                    <a:pt x="34" y="135"/>
                  </a:lnTo>
                  <a:lnTo>
                    <a:pt x="43" y="128"/>
                  </a:lnTo>
                  <a:lnTo>
                    <a:pt x="78" y="164"/>
                  </a:lnTo>
                  <a:lnTo>
                    <a:pt x="100" y="164"/>
                  </a:lnTo>
                  <a:lnTo>
                    <a:pt x="82" y="146"/>
                  </a:lnTo>
                  <a:lnTo>
                    <a:pt x="96" y="133"/>
                  </a:lnTo>
                  <a:lnTo>
                    <a:pt x="78" y="114"/>
                  </a:lnTo>
                  <a:lnTo>
                    <a:pt x="78" y="107"/>
                  </a:lnTo>
                  <a:lnTo>
                    <a:pt x="110" y="75"/>
                  </a:lnTo>
                  <a:lnTo>
                    <a:pt x="71" y="75"/>
                  </a:lnTo>
                  <a:lnTo>
                    <a:pt x="50" y="96"/>
                  </a:lnTo>
                  <a:lnTo>
                    <a:pt x="32" y="78"/>
                  </a:lnTo>
                  <a:lnTo>
                    <a:pt x="32" y="39"/>
                  </a:lnTo>
                  <a:lnTo>
                    <a:pt x="50" y="39"/>
                  </a:lnTo>
                  <a:lnTo>
                    <a:pt x="75" y="39"/>
                  </a:lnTo>
                  <a:lnTo>
                    <a:pt x="107" y="39"/>
                  </a:lnTo>
                  <a:lnTo>
                    <a:pt x="137" y="39"/>
                  </a:lnTo>
                  <a:lnTo>
                    <a:pt x="160" y="16"/>
                  </a:lnTo>
                  <a:lnTo>
                    <a:pt x="144" y="0"/>
                  </a:lnTo>
                  <a:lnTo>
                    <a:pt x="123" y="21"/>
                  </a:lnTo>
                  <a:lnTo>
                    <a:pt x="23" y="21"/>
                  </a:lnTo>
                  <a:lnTo>
                    <a:pt x="23" y="89"/>
                  </a:lnTo>
                  <a:lnTo>
                    <a:pt x="0" y="112"/>
                  </a:lnTo>
                  <a:lnTo>
                    <a:pt x="0" y="14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5" name="Freeform 220">
              <a:extLst>
                <a:ext uri="{FF2B5EF4-FFF2-40B4-BE49-F238E27FC236}">
                  <a16:creationId xmlns:a16="http://schemas.microsoft.com/office/drawing/2014/main" id="{A3CAF129-A4B3-4490-B506-23770EBB1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4663" y="3244850"/>
              <a:ext cx="49213" cy="73025"/>
            </a:xfrm>
            <a:custGeom>
              <a:avLst/>
              <a:gdLst>
                <a:gd name="T0" fmla="*/ 0 w 60"/>
                <a:gd name="T1" fmla="*/ 53 h 93"/>
                <a:gd name="T2" fmla="*/ 39 w 60"/>
                <a:gd name="T3" fmla="*/ 93 h 93"/>
                <a:gd name="T4" fmla="*/ 39 w 60"/>
                <a:gd name="T5" fmla="*/ 68 h 93"/>
                <a:gd name="T6" fmla="*/ 60 w 60"/>
                <a:gd name="T7" fmla="*/ 46 h 93"/>
                <a:gd name="T8" fmla="*/ 60 w 60"/>
                <a:gd name="T9" fmla="*/ 11 h 93"/>
                <a:gd name="T10" fmla="*/ 50 w 60"/>
                <a:gd name="T11" fmla="*/ 0 h 93"/>
                <a:gd name="T12" fmla="*/ 0 w 60"/>
                <a:gd name="T13" fmla="*/ 5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3">
                  <a:moveTo>
                    <a:pt x="0" y="53"/>
                  </a:moveTo>
                  <a:lnTo>
                    <a:pt x="39" y="93"/>
                  </a:lnTo>
                  <a:lnTo>
                    <a:pt x="39" y="68"/>
                  </a:lnTo>
                  <a:lnTo>
                    <a:pt x="60" y="46"/>
                  </a:lnTo>
                  <a:lnTo>
                    <a:pt x="60" y="11"/>
                  </a:lnTo>
                  <a:lnTo>
                    <a:pt x="5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6" name="Freeform 221">
              <a:extLst>
                <a:ext uri="{FF2B5EF4-FFF2-40B4-BE49-F238E27FC236}">
                  <a16:creationId xmlns:a16="http://schemas.microsoft.com/office/drawing/2014/main" id="{B6C8B909-ED46-499C-8B9E-970A59498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1" y="2449513"/>
              <a:ext cx="63500" cy="263525"/>
            </a:xfrm>
            <a:custGeom>
              <a:avLst/>
              <a:gdLst>
                <a:gd name="T0" fmla="*/ 25 w 80"/>
                <a:gd name="T1" fmla="*/ 0 h 332"/>
                <a:gd name="T2" fmla="*/ 25 w 80"/>
                <a:gd name="T3" fmla="*/ 32 h 332"/>
                <a:gd name="T4" fmla="*/ 7 w 80"/>
                <a:gd name="T5" fmla="*/ 32 h 332"/>
                <a:gd name="T6" fmla="*/ 0 w 80"/>
                <a:gd name="T7" fmla="*/ 32 h 332"/>
                <a:gd name="T8" fmla="*/ 0 w 80"/>
                <a:gd name="T9" fmla="*/ 111 h 332"/>
                <a:gd name="T10" fmla="*/ 9 w 80"/>
                <a:gd name="T11" fmla="*/ 119 h 332"/>
                <a:gd name="T12" fmla="*/ 9 w 80"/>
                <a:gd name="T13" fmla="*/ 248 h 332"/>
                <a:gd name="T14" fmla="*/ 3 w 80"/>
                <a:gd name="T15" fmla="*/ 253 h 332"/>
                <a:gd name="T16" fmla="*/ 3 w 80"/>
                <a:gd name="T17" fmla="*/ 332 h 332"/>
                <a:gd name="T18" fmla="*/ 21 w 80"/>
                <a:gd name="T19" fmla="*/ 332 h 332"/>
                <a:gd name="T20" fmla="*/ 21 w 80"/>
                <a:gd name="T21" fmla="*/ 312 h 332"/>
                <a:gd name="T22" fmla="*/ 37 w 80"/>
                <a:gd name="T23" fmla="*/ 312 h 332"/>
                <a:gd name="T24" fmla="*/ 37 w 80"/>
                <a:gd name="T25" fmla="*/ 328 h 332"/>
                <a:gd name="T26" fmla="*/ 51 w 80"/>
                <a:gd name="T27" fmla="*/ 328 h 332"/>
                <a:gd name="T28" fmla="*/ 51 w 80"/>
                <a:gd name="T29" fmla="*/ 300 h 332"/>
                <a:gd name="T30" fmla="*/ 21 w 80"/>
                <a:gd name="T31" fmla="*/ 269 h 332"/>
                <a:gd name="T32" fmla="*/ 35 w 80"/>
                <a:gd name="T33" fmla="*/ 255 h 332"/>
                <a:gd name="T34" fmla="*/ 35 w 80"/>
                <a:gd name="T35" fmla="*/ 203 h 332"/>
                <a:gd name="T36" fmla="*/ 51 w 80"/>
                <a:gd name="T37" fmla="*/ 203 h 332"/>
                <a:gd name="T38" fmla="*/ 69 w 80"/>
                <a:gd name="T39" fmla="*/ 221 h 332"/>
                <a:gd name="T40" fmla="*/ 80 w 80"/>
                <a:gd name="T41" fmla="*/ 210 h 332"/>
                <a:gd name="T42" fmla="*/ 50 w 80"/>
                <a:gd name="T43" fmla="*/ 178 h 332"/>
                <a:gd name="T44" fmla="*/ 50 w 80"/>
                <a:gd name="T45" fmla="*/ 123 h 332"/>
                <a:gd name="T46" fmla="*/ 32 w 80"/>
                <a:gd name="T47" fmla="*/ 105 h 332"/>
                <a:gd name="T48" fmla="*/ 32 w 80"/>
                <a:gd name="T49" fmla="*/ 0 h 332"/>
                <a:gd name="T50" fmla="*/ 25 w 80"/>
                <a:gd name="T51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0" h="332">
                  <a:moveTo>
                    <a:pt x="25" y="0"/>
                  </a:moveTo>
                  <a:lnTo>
                    <a:pt x="25" y="32"/>
                  </a:lnTo>
                  <a:lnTo>
                    <a:pt x="7" y="32"/>
                  </a:lnTo>
                  <a:lnTo>
                    <a:pt x="0" y="32"/>
                  </a:lnTo>
                  <a:lnTo>
                    <a:pt x="0" y="111"/>
                  </a:lnTo>
                  <a:lnTo>
                    <a:pt x="9" y="119"/>
                  </a:lnTo>
                  <a:lnTo>
                    <a:pt x="9" y="248"/>
                  </a:lnTo>
                  <a:lnTo>
                    <a:pt x="3" y="253"/>
                  </a:lnTo>
                  <a:lnTo>
                    <a:pt x="3" y="332"/>
                  </a:lnTo>
                  <a:lnTo>
                    <a:pt x="21" y="332"/>
                  </a:lnTo>
                  <a:lnTo>
                    <a:pt x="21" y="312"/>
                  </a:lnTo>
                  <a:lnTo>
                    <a:pt x="37" y="312"/>
                  </a:lnTo>
                  <a:lnTo>
                    <a:pt x="37" y="328"/>
                  </a:lnTo>
                  <a:lnTo>
                    <a:pt x="51" y="328"/>
                  </a:lnTo>
                  <a:lnTo>
                    <a:pt x="51" y="300"/>
                  </a:lnTo>
                  <a:lnTo>
                    <a:pt x="21" y="269"/>
                  </a:lnTo>
                  <a:lnTo>
                    <a:pt x="35" y="255"/>
                  </a:lnTo>
                  <a:lnTo>
                    <a:pt x="35" y="203"/>
                  </a:lnTo>
                  <a:lnTo>
                    <a:pt x="51" y="203"/>
                  </a:lnTo>
                  <a:lnTo>
                    <a:pt x="69" y="221"/>
                  </a:lnTo>
                  <a:lnTo>
                    <a:pt x="80" y="210"/>
                  </a:lnTo>
                  <a:lnTo>
                    <a:pt x="50" y="178"/>
                  </a:lnTo>
                  <a:lnTo>
                    <a:pt x="50" y="123"/>
                  </a:lnTo>
                  <a:lnTo>
                    <a:pt x="32" y="105"/>
                  </a:lnTo>
                  <a:lnTo>
                    <a:pt x="32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7" name="Freeform 222">
              <a:extLst>
                <a:ext uri="{FF2B5EF4-FFF2-40B4-BE49-F238E27FC236}">
                  <a16:creationId xmlns:a16="http://schemas.microsoft.com/office/drawing/2014/main" id="{CC0DDA12-E2C8-45CE-B017-A0414142E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3876" y="3581400"/>
              <a:ext cx="85725" cy="79375"/>
            </a:xfrm>
            <a:custGeom>
              <a:avLst/>
              <a:gdLst>
                <a:gd name="T0" fmla="*/ 109 w 109"/>
                <a:gd name="T1" fmla="*/ 86 h 100"/>
                <a:gd name="T2" fmla="*/ 109 w 109"/>
                <a:gd name="T3" fmla="*/ 20 h 100"/>
                <a:gd name="T4" fmla="*/ 91 w 109"/>
                <a:gd name="T5" fmla="*/ 0 h 100"/>
                <a:gd name="T6" fmla="*/ 50 w 109"/>
                <a:gd name="T7" fmla="*/ 41 h 100"/>
                <a:gd name="T8" fmla="*/ 50 w 109"/>
                <a:gd name="T9" fmla="*/ 25 h 100"/>
                <a:gd name="T10" fmla="*/ 33 w 109"/>
                <a:gd name="T11" fmla="*/ 25 h 100"/>
                <a:gd name="T12" fmla="*/ 0 w 109"/>
                <a:gd name="T13" fmla="*/ 55 h 100"/>
                <a:gd name="T14" fmla="*/ 0 w 109"/>
                <a:gd name="T15" fmla="*/ 73 h 100"/>
                <a:gd name="T16" fmla="*/ 22 w 109"/>
                <a:gd name="T17" fmla="*/ 52 h 100"/>
                <a:gd name="T18" fmla="*/ 43 w 109"/>
                <a:gd name="T19" fmla="*/ 52 h 100"/>
                <a:gd name="T20" fmla="*/ 54 w 109"/>
                <a:gd name="T21" fmla="*/ 62 h 100"/>
                <a:gd name="T22" fmla="*/ 54 w 109"/>
                <a:gd name="T23" fmla="*/ 77 h 100"/>
                <a:gd name="T24" fmla="*/ 75 w 109"/>
                <a:gd name="T25" fmla="*/ 100 h 100"/>
                <a:gd name="T26" fmla="*/ 95 w 109"/>
                <a:gd name="T27" fmla="*/ 100 h 100"/>
                <a:gd name="T28" fmla="*/ 95 w 109"/>
                <a:gd name="T29" fmla="*/ 100 h 100"/>
                <a:gd name="T30" fmla="*/ 99 w 109"/>
                <a:gd name="T31" fmla="*/ 100 h 100"/>
                <a:gd name="T32" fmla="*/ 99 w 109"/>
                <a:gd name="T33" fmla="*/ 98 h 100"/>
                <a:gd name="T34" fmla="*/ 99 w 109"/>
                <a:gd name="T35" fmla="*/ 95 h 100"/>
                <a:gd name="T36" fmla="*/ 95 w 109"/>
                <a:gd name="T37" fmla="*/ 87 h 100"/>
                <a:gd name="T38" fmla="*/ 95 w 109"/>
                <a:gd name="T39" fmla="*/ 71 h 100"/>
                <a:gd name="T40" fmla="*/ 109 w 109"/>
                <a:gd name="T41" fmla="*/ 8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9" h="100">
                  <a:moveTo>
                    <a:pt x="109" y="86"/>
                  </a:moveTo>
                  <a:lnTo>
                    <a:pt x="109" y="20"/>
                  </a:lnTo>
                  <a:lnTo>
                    <a:pt x="91" y="0"/>
                  </a:lnTo>
                  <a:lnTo>
                    <a:pt x="50" y="41"/>
                  </a:lnTo>
                  <a:lnTo>
                    <a:pt x="50" y="25"/>
                  </a:lnTo>
                  <a:lnTo>
                    <a:pt x="33" y="25"/>
                  </a:lnTo>
                  <a:lnTo>
                    <a:pt x="0" y="55"/>
                  </a:lnTo>
                  <a:lnTo>
                    <a:pt x="0" y="73"/>
                  </a:lnTo>
                  <a:lnTo>
                    <a:pt x="22" y="52"/>
                  </a:lnTo>
                  <a:lnTo>
                    <a:pt x="43" y="52"/>
                  </a:lnTo>
                  <a:lnTo>
                    <a:pt x="54" y="62"/>
                  </a:lnTo>
                  <a:lnTo>
                    <a:pt x="54" y="77"/>
                  </a:lnTo>
                  <a:lnTo>
                    <a:pt x="75" y="100"/>
                  </a:lnTo>
                  <a:lnTo>
                    <a:pt x="95" y="100"/>
                  </a:lnTo>
                  <a:lnTo>
                    <a:pt x="95" y="100"/>
                  </a:lnTo>
                  <a:lnTo>
                    <a:pt x="99" y="100"/>
                  </a:lnTo>
                  <a:lnTo>
                    <a:pt x="99" y="98"/>
                  </a:lnTo>
                  <a:lnTo>
                    <a:pt x="99" y="95"/>
                  </a:lnTo>
                  <a:lnTo>
                    <a:pt x="95" y="87"/>
                  </a:lnTo>
                  <a:lnTo>
                    <a:pt x="95" y="71"/>
                  </a:lnTo>
                  <a:lnTo>
                    <a:pt x="109" y="8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8" name="Freeform 223">
              <a:extLst>
                <a:ext uri="{FF2B5EF4-FFF2-40B4-BE49-F238E27FC236}">
                  <a16:creationId xmlns:a16="http://schemas.microsoft.com/office/drawing/2014/main" id="{1473684F-C5AE-4632-9D06-2AA78FD65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5776" y="3400425"/>
              <a:ext cx="117475" cy="187325"/>
            </a:xfrm>
            <a:custGeom>
              <a:avLst/>
              <a:gdLst>
                <a:gd name="T0" fmla="*/ 27 w 148"/>
                <a:gd name="T1" fmla="*/ 123 h 235"/>
                <a:gd name="T2" fmla="*/ 16 w 148"/>
                <a:gd name="T3" fmla="*/ 151 h 235"/>
                <a:gd name="T4" fmla="*/ 40 w 148"/>
                <a:gd name="T5" fmla="*/ 130 h 235"/>
                <a:gd name="T6" fmla="*/ 70 w 148"/>
                <a:gd name="T7" fmla="*/ 139 h 235"/>
                <a:gd name="T8" fmla="*/ 104 w 148"/>
                <a:gd name="T9" fmla="*/ 159 h 235"/>
                <a:gd name="T10" fmla="*/ 68 w 148"/>
                <a:gd name="T11" fmla="*/ 173 h 235"/>
                <a:gd name="T12" fmla="*/ 56 w 148"/>
                <a:gd name="T13" fmla="*/ 169 h 235"/>
                <a:gd name="T14" fmla="*/ 43 w 148"/>
                <a:gd name="T15" fmla="*/ 212 h 235"/>
                <a:gd name="T16" fmla="*/ 79 w 148"/>
                <a:gd name="T17" fmla="*/ 192 h 235"/>
                <a:gd name="T18" fmla="*/ 61 w 148"/>
                <a:gd name="T19" fmla="*/ 221 h 235"/>
                <a:gd name="T20" fmla="*/ 79 w 148"/>
                <a:gd name="T21" fmla="*/ 235 h 235"/>
                <a:gd name="T22" fmla="*/ 98 w 148"/>
                <a:gd name="T23" fmla="*/ 208 h 235"/>
                <a:gd name="T24" fmla="*/ 109 w 148"/>
                <a:gd name="T25" fmla="*/ 219 h 235"/>
                <a:gd name="T26" fmla="*/ 104 w 148"/>
                <a:gd name="T27" fmla="*/ 223 h 235"/>
                <a:gd name="T28" fmla="*/ 102 w 148"/>
                <a:gd name="T29" fmla="*/ 226 h 235"/>
                <a:gd name="T30" fmla="*/ 104 w 148"/>
                <a:gd name="T31" fmla="*/ 228 h 235"/>
                <a:gd name="T32" fmla="*/ 114 w 148"/>
                <a:gd name="T33" fmla="*/ 226 h 235"/>
                <a:gd name="T34" fmla="*/ 123 w 148"/>
                <a:gd name="T35" fmla="*/ 217 h 235"/>
                <a:gd name="T36" fmla="*/ 125 w 148"/>
                <a:gd name="T37" fmla="*/ 214 h 235"/>
                <a:gd name="T38" fmla="*/ 123 w 148"/>
                <a:gd name="T39" fmla="*/ 203 h 235"/>
                <a:gd name="T40" fmla="*/ 129 w 148"/>
                <a:gd name="T41" fmla="*/ 178 h 235"/>
                <a:gd name="T42" fmla="*/ 147 w 148"/>
                <a:gd name="T43" fmla="*/ 196 h 235"/>
                <a:gd name="T44" fmla="*/ 148 w 148"/>
                <a:gd name="T45" fmla="*/ 171 h 235"/>
                <a:gd name="T46" fmla="*/ 147 w 148"/>
                <a:gd name="T47" fmla="*/ 167 h 235"/>
                <a:gd name="T48" fmla="*/ 141 w 148"/>
                <a:gd name="T49" fmla="*/ 166 h 235"/>
                <a:gd name="T50" fmla="*/ 134 w 148"/>
                <a:gd name="T51" fmla="*/ 155 h 235"/>
                <a:gd name="T52" fmla="*/ 106 w 148"/>
                <a:gd name="T53" fmla="*/ 142 h 235"/>
                <a:gd name="T54" fmla="*/ 89 w 148"/>
                <a:gd name="T55" fmla="*/ 128 h 235"/>
                <a:gd name="T56" fmla="*/ 97 w 148"/>
                <a:gd name="T57" fmla="*/ 125 h 235"/>
                <a:gd name="T58" fmla="*/ 97 w 148"/>
                <a:gd name="T59" fmla="*/ 121 h 235"/>
                <a:gd name="T60" fmla="*/ 91 w 148"/>
                <a:gd name="T61" fmla="*/ 114 h 235"/>
                <a:gd name="T62" fmla="*/ 48 w 148"/>
                <a:gd name="T63" fmla="*/ 112 h 235"/>
                <a:gd name="T64" fmla="*/ 34 w 148"/>
                <a:gd name="T65" fmla="*/ 69 h 235"/>
                <a:gd name="T66" fmla="*/ 56 w 148"/>
                <a:gd name="T67" fmla="*/ 20 h 235"/>
                <a:gd name="T68" fmla="*/ 0 w 148"/>
                <a:gd name="T69" fmla="*/ 36 h 235"/>
                <a:gd name="T70" fmla="*/ 11 w 148"/>
                <a:gd name="T71" fmla="*/ 107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8" h="235">
                  <a:moveTo>
                    <a:pt x="11" y="107"/>
                  </a:moveTo>
                  <a:lnTo>
                    <a:pt x="27" y="123"/>
                  </a:lnTo>
                  <a:lnTo>
                    <a:pt x="16" y="134"/>
                  </a:lnTo>
                  <a:lnTo>
                    <a:pt x="16" y="151"/>
                  </a:lnTo>
                  <a:lnTo>
                    <a:pt x="40" y="151"/>
                  </a:lnTo>
                  <a:lnTo>
                    <a:pt x="40" y="130"/>
                  </a:lnTo>
                  <a:lnTo>
                    <a:pt x="50" y="119"/>
                  </a:lnTo>
                  <a:lnTo>
                    <a:pt x="70" y="139"/>
                  </a:lnTo>
                  <a:lnTo>
                    <a:pt x="70" y="125"/>
                  </a:lnTo>
                  <a:lnTo>
                    <a:pt x="104" y="159"/>
                  </a:lnTo>
                  <a:lnTo>
                    <a:pt x="81" y="159"/>
                  </a:lnTo>
                  <a:lnTo>
                    <a:pt x="68" y="173"/>
                  </a:lnTo>
                  <a:lnTo>
                    <a:pt x="68" y="182"/>
                  </a:lnTo>
                  <a:lnTo>
                    <a:pt x="56" y="169"/>
                  </a:lnTo>
                  <a:lnTo>
                    <a:pt x="43" y="183"/>
                  </a:lnTo>
                  <a:lnTo>
                    <a:pt x="43" y="212"/>
                  </a:lnTo>
                  <a:lnTo>
                    <a:pt x="59" y="212"/>
                  </a:lnTo>
                  <a:lnTo>
                    <a:pt x="79" y="192"/>
                  </a:lnTo>
                  <a:lnTo>
                    <a:pt x="79" y="205"/>
                  </a:lnTo>
                  <a:lnTo>
                    <a:pt x="61" y="221"/>
                  </a:lnTo>
                  <a:lnTo>
                    <a:pt x="61" y="235"/>
                  </a:lnTo>
                  <a:lnTo>
                    <a:pt x="79" y="235"/>
                  </a:lnTo>
                  <a:lnTo>
                    <a:pt x="79" y="226"/>
                  </a:lnTo>
                  <a:lnTo>
                    <a:pt x="98" y="208"/>
                  </a:lnTo>
                  <a:lnTo>
                    <a:pt x="109" y="219"/>
                  </a:lnTo>
                  <a:lnTo>
                    <a:pt x="109" y="219"/>
                  </a:lnTo>
                  <a:lnTo>
                    <a:pt x="106" y="221"/>
                  </a:lnTo>
                  <a:lnTo>
                    <a:pt x="104" y="223"/>
                  </a:lnTo>
                  <a:lnTo>
                    <a:pt x="102" y="226"/>
                  </a:lnTo>
                  <a:lnTo>
                    <a:pt x="102" y="226"/>
                  </a:lnTo>
                  <a:lnTo>
                    <a:pt x="102" y="226"/>
                  </a:lnTo>
                  <a:lnTo>
                    <a:pt x="104" y="228"/>
                  </a:lnTo>
                  <a:lnTo>
                    <a:pt x="109" y="228"/>
                  </a:lnTo>
                  <a:lnTo>
                    <a:pt x="114" y="226"/>
                  </a:lnTo>
                  <a:lnTo>
                    <a:pt x="114" y="226"/>
                  </a:lnTo>
                  <a:lnTo>
                    <a:pt x="123" y="217"/>
                  </a:lnTo>
                  <a:lnTo>
                    <a:pt x="123" y="217"/>
                  </a:lnTo>
                  <a:lnTo>
                    <a:pt x="125" y="214"/>
                  </a:lnTo>
                  <a:lnTo>
                    <a:pt x="125" y="208"/>
                  </a:lnTo>
                  <a:lnTo>
                    <a:pt x="123" y="203"/>
                  </a:lnTo>
                  <a:lnTo>
                    <a:pt x="123" y="182"/>
                  </a:lnTo>
                  <a:lnTo>
                    <a:pt x="129" y="178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8" y="182"/>
                  </a:lnTo>
                  <a:lnTo>
                    <a:pt x="148" y="171"/>
                  </a:lnTo>
                  <a:lnTo>
                    <a:pt x="148" y="169"/>
                  </a:lnTo>
                  <a:lnTo>
                    <a:pt x="147" y="167"/>
                  </a:lnTo>
                  <a:lnTo>
                    <a:pt x="147" y="167"/>
                  </a:lnTo>
                  <a:lnTo>
                    <a:pt x="141" y="166"/>
                  </a:lnTo>
                  <a:lnTo>
                    <a:pt x="138" y="160"/>
                  </a:lnTo>
                  <a:lnTo>
                    <a:pt x="134" y="155"/>
                  </a:lnTo>
                  <a:lnTo>
                    <a:pt x="122" y="142"/>
                  </a:lnTo>
                  <a:lnTo>
                    <a:pt x="106" y="142"/>
                  </a:lnTo>
                  <a:lnTo>
                    <a:pt x="89" y="128"/>
                  </a:lnTo>
                  <a:lnTo>
                    <a:pt x="89" y="128"/>
                  </a:lnTo>
                  <a:lnTo>
                    <a:pt x="93" y="126"/>
                  </a:lnTo>
                  <a:lnTo>
                    <a:pt x="97" y="125"/>
                  </a:lnTo>
                  <a:lnTo>
                    <a:pt x="97" y="121"/>
                  </a:lnTo>
                  <a:lnTo>
                    <a:pt x="97" y="121"/>
                  </a:lnTo>
                  <a:lnTo>
                    <a:pt x="95" y="118"/>
                  </a:lnTo>
                  <a:lnTo>
                    <a:pt x="91" y="114"/>
                  </a:lnTo>
                  <a:lnTo>
                    <a:pt x="88" y="112"/>
                  </a:lnTo>
                  <a:lnTo>
                    <a:pt x="48" y="112"/>
                  </a:lnTo>
                  <a:lnTo>
                    <a:pt x="34" y="96"/>
                  </a:lnTo>
                  <a:lnTo>
                    <a:pt x="34" y="69"/>
                  </a:lnTo>
                  <a:lnTo>
                    <a:pt x="56" y="46"/>
                  </a:lnTo>
                  <a:lnTo>
                    <a:pt x="56" y="20"/>
                  </a:lnTo>
                  <a:lnTo>
                    <a:pt x="36" y="0"/>
                  </a:lnTo>
                  <a:lnTo>
                    <a:pt x="0" y="36"/>
                  </a:lnTo>
                  <a:lnTo>
                    <a:pt x="0" y="98"/>
                  </a:lnTo>
                  <a:lnTo>
                    <a:pt x="11" y="10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9" name="Freeform 224">
              <a:extLst>
                <a:ext uri="{FF2B5EF4-FFF2-40B4-BE49-F238E27FC236}">
                  <a16:creationId xmlns:a16="http://schemas.microsoft.com/office/drawing/2014/main" id="{629F992D-B118-4FEC-A8F8-4211FDF96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901" y="2438400"/>
              <a:ext cx="84138" cy="100013"/>
            </a:xfrm>
            <a:custGeom>
              <a:avLst/>
              <a:gdLst>
                <a:gd name="T0" fmla="*/ 41 w 105"/>
                <a:gd name="T1" fmla="*/ 116 h 126"/>
                <a:gd name="T2" fmla="*/ 53 w 105"/>
                <a:gd name="T3" fmla="*/ 116 h 126"/>
                <a:gd name="T4" fmla="*/ 66 w 105"/>
                <a:gd name="T5" fmla="*/ 103 h 126"/>
                <a:gd name="T6" fmla="*/ 98 w 105"/>
                <a:gd name="T7" fmla="*/ 103 h 126"/>
                <a:gd name="T8" fmla="*/ 98 w 105"/>
                <a:gd name="T9" fmla="*/ 76 h 126"/>
                <a:gd name="T10" fmla="*/ 105 w 105"/>
                <a:gd name="T11" fmla="*/ 71 h 126"/>
                <a:gd name="T12" fmla="*/ 105 w 105"/>
                <a:gd name="T13" fmla="*/ 41 h 126"/>
                <a:gd name="T14" fmla="*/ 95 w 105"/>
                <a:gd name="T15" fmla="*/ 28 h 126"/>
                <a:gd name="T16" fmla="*/ 98 w 105"/>
                <a:gd name="T17" fmla="*/ 25 h 126"/>
                <a:gd name="T18" fmla="*/ 89 w 105"/>
                <a:gd name="T19" fmla="*/ 25 h 126"/>
                <a:gd name="T20" fmla="*/ 84 w 105"/>
                <a:gd name="T21" fmla="*/ 19 h 126"/>
                <a:gd name="T22" fmla="*/ 73 w 105"/>
                <a:gd name="T23" fmla="*/ 9 h 126"/>
                <a:gd name="T24" fmla="*/ 64 w 105"/>
                <a:gd name="T25" fmla="*/ 0 h 126"/>
                <a:gd name="T26" fmla="*/ 45 w 105"/>
                <a:gd name="T27" fmla="*/ 0 h 126"/>
                <a:gd name="T28" fmla="*/ 46 w 105"/>
                <a:gd name="T29" fmla="*/ 2 h 126"/>
                <a:gd name="T30" fmla="*/ 34 w 105"/>
                <a:gd name="T31" fmla="*/ 14 h 126"/>
                <a:gd name="T32" fmla="*/ 9 w 105"/>
                <a:gd name="T33" fmla="*/ 14 h 126"/>
                <a:gd name="T34" fmla="*/ 0 w 105"/>
                <a:gd name="T35" fmla="*/ 25 h 126"/>
                <a:gd name="T36" fmla="*/ 11 w 105"/>
                <a:gd name="T37" fmla="*/ 34 h 126"/>
                <a:gd name="T38" fmla="*/ 0 w 105"/>
                <a:gd name="T39" fmla="*/ 43 h 126"/>
                <a:gd name="T40" fmla="*/ 0 w 105"/>
                <a:gd name="T41" fmla="*/ 57 h 126"/>
                <a:gd name="T42" fmla="*/ 27 w 105"/>
                <a:gd name="T43" fmla="*/ 57 h 126"/>
                <a:gd name="T44" fmla="*/ 27 w 105"/>
                <a:gd name="T45" fmla="*/ 64 h 126"/>
                <a:gd name="T46" fmla="*/ 7 w 105"/>
                <a:gd name="T47" fmla="*/ 84 h 126"/>
                <a:gd name="T48" fmla="*/ 7 w 105"/>
                <a:gd name="T49" fmla="*/ 94 h 126"/>
                <a:gd name="T50" fmla="*/ 0 w 105"/>
                <a:gd name="T51" fmla="*/ 103 h 126"/>
                <a:gd name="T52" fmla="*/ 0 w 105"/>
                <a:gd name="T53" fmla="*/ 126 h 126"/>
                <a:gd name="T54" fmla="*/ 30 w 105"/>
                <a:gd name="T55" fmla="*/ 126 h 126"/>
                <a:gd name="T56" fmla="*/ 41 w 105"/>
                <a:gd name="T57" fmla="*/ 11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5" h="126">
                  <a:moveTo>
                    <a:pt x="41" y="116"/>
                  </a:moveTo>
                  <a:lnTo>
                    <a:pt x="53" y="116"/>
                  </a:lnTo>
                  <a:lnTo>
                    <a:pt x="66" y="103"/>
                  </a:lnTo>
                  <a:lnTo>
                    <a:pt x="98" y="103"/>
                  </a:lnTo>
                  <a:lnTo>
                    <a:pt x="98" y="76"/>
                  </a:lnTo>
                  <a:lnTo>
                    <a:pt x="105" y="71"/>
                  </a:lnTo>
                  <a:lnTo>
                    <a:pt x="105" y="41"/>
                  </a:lnTo>
                  <a:lnTo>
                    <a:pt x="95" y="28"/>
                  </a:lnTo>
                  <a:lnTo>
                    <a:pt x="98" y="25"/>
                  </a:lnTo>
                  <a:lnTo>
                    <a:pt x="89" y="25"/>
                  </a:lnTo>
                  <a:lnTo>
                    <a:pt x="84" y="19"/>
                  </a:lnTo>
                  <a:lnTo>
                    <a:pt x="73" y="9"/>
                  </a:lnTo>
                  <a:lnTo>
                    <a:pt x="64" y="0"/>
                  </a:lnTo>
                  <a:lnTo>
                    <a:pt x="45" y="0"/>
                  </a:lnTo>
                  <a:lnTo>
                    <a:pt x="46" y="2"/>
                  </a:lnTo>
                  <a:lnTo>
                    <a:pt x="34" y="14"/>
                  </a:lnTo>
                  <a:lnTo>
                    <a:pt x="9" y="14"/>
                  </a:lnTo>
                  <a:lnTo>
                    <a:pt x="0" y="25"/>
                  </a:lnTo>
                  <a:lnTo>
                    <a:pt x="11" y="34"/>
                  </a:lnTo>
                  <a:lnTo>
                    <a:pt x="0" y="43"/>
                  </a:lnTo>
                  <a:lnTo>
                    <a:pt x="0" y="57"/>
                  </a:lnTo>
                  <a:lnTo>
                    <a:pt x="27" y="57"/>
                  </a:lnTo>
                  <a:lnTo>
                    <a:pt x="27" y="64"/>
                  </a:lnTo>
                  <a:lnTo>
                    <a:pt x="7" y="84"/>
                  </a:lnTo>
                  <a:lnTo>
                    <a:pt x="7" y="94"/>
                  </a:lnTo>
                  <a:lnTo>
                    <a:pt x="0" y="103"/>
                  </a:lnTo>
                  <a:lnTo>
                    <a:pt x="0" y="126"/>
                  </a:lnTo>
                  <a:lnTo>
                    <a:pt x="30" y="126"/>
                  </a:lnTo>
                  <a:lnTo>
                    <a:pt x="41" y="116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830" name="Group 829">
              <a:extLst>
                <a:ext uri="{FF2B5EF4-FFF2-40B4-BE49-F238E27FC236}">
                  <a16:creationId xmlns:a16="http://schemas.microsoft.com/office/drawing/2014/main" id="{DE71D648-4673-4203-807D-D587127F853A}"/>
                </a:ext>
              </a:extLst>
            </p:cNvPr>
            <p:cNvGrpSpPr/>
            <p:nvPr/>
          </p:nvGrpSpPr>
          <p:grpSpPr>
            <a:xfrm>
              <a:off x="4179888" y="2287588"/>
              <a:ext cx="211138" cy="306388"/>
              <a:chOff x="4179888" y="2287588"/>
              <a:chExt cx="211138" cy="306388"/>
            </a:xfrm>
            <a:solidFill>
              <a:schemeClr val="accent1"/>
            </a:solidFill>
          </p:grpSpPr>
          <p:sp>
            <p:nvSpPr>
              <p:cNvPr id="1030" name="Freeform 225">
                <a:extLst>
                  <a:ext uri="{FF2B5EF4-FFF2-40B4-BE49-F238E27FC236}">
                    <a16:creationId xmlns:a16="http://schemas.microsoft.com/office/drawing/2014/main" id="{57F6D359-D0C4-463E-9B53-1EFC3C15C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9888" y="2409825"/>
                <a:ext cx="65088" cy="47625"/>
              </a:xfrm>
              <a:custGeom>
                <a:avLst/>
                <a:gdLst>
                  <a:gd name="T0" fmla="*/ 39 w 82"/>
                  <a:gd name="T1" fmla="*/ 45 h 61"/>
                  <a:gd name="T2" fmla="*/ 50 w 82"/>
                  <a:gd name="T3" fmla="*/ 55 h 61"/>
                  <a:gd name="T4" fmla="*/ 55 w 82"/>
                  <a:gd name="T5" fmla="*/ 61 h 61"/>
                  <a:gd name="T6" fmla="*/ 64 w 82"/>
                  <a:gd name="T7" fmla="*/ 61 h 61"/>
                  <a:gd name="T8" fmla="*/ 73 w 82"/>
                  <a:gd name="T9" fmla="*/ 52 h 61"/>
                  <a:gd name="T10" fmla="*/ 82 w 82"/>
                  <a:gd name="T11" fmla="*/ 43 h 61"/>
                  <a:gd name="T12" fmla="*/ 73 w 82"/>
                  <a:gd name="T13" fmla="*/ 34 h 61"/>
                  <a:gd name="T14" fmla="*/ 73 w 82"/>
                  <a:gd name="T15" fmla="*/ 27 h 61"/>
                  <a:gd name="T16" fmla="*/ 57 w 82"/>
                  <a:gd name="T17" fmla="*/ 9 h 61"/>
                  <a:gd name="T18" fmla="*/ 43 w 82"/>
                  <a:gd name="T19" fmla="*/ 9 h 61"/>
                  <a:gd name="T20" fmla="*/ 34 w 82"/>
                  <a:gd name="T21" fmla="*/ 0 h 61"/>
                  <a:gd name="T22" fmla="*/ 28 w 82"/>
                  <a:gd name="T23" fmla="*/ 9 h 61"/>
                  <a:gd name="T24" fmla="*/ 23 w 82"/>
                  <a:gd name="T25" fmla="*/ 4 h 61"/>
                  <a:gd name="T26" fmla="*/ 0 w 82"/>
                  <a:gd name="T27" fmla="*/ 25 h 61"/>
                  <a:gd name="T28" fmla="*/ 11 w 82"/>
                  <a:gd name="T29" fmla="*/ 36 h 61"/>
                  <a:gd name="T30" fmla="*/ 30 w 82"/>
                  <a:gd name="T31" fmla="*/ 36 h 61"/>
                  <a:gd name="T32" fmla="*/ 39 w 82"/>
                  <a:gd name="T33" fmla="*/ 4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2" h="61">
                    <a:moveTo>
                      <a:pt x="39" y="45"/>
                    </a:moveTo>
                    <a:lnTo>
                      <a:pt x="50" y="55"/>
                    </a:lnTo>
                    <a:lnTo>
                      <a:pt x="55" y="61"/>
                    </a:lnTo>
                    <a:lnTo>
                      <a:pt x="64" y="61"/>
                    </a:lnTo>
                    <a:lnTo>
                      <a:pt x="73" y="52"/>
                    </a:lnTo>
                    <a:lnTo>
                      <a:pt x="82" y="43"/>
                    </a:lnTo>
                    <a:lnTo>
                      <a:pt x="73" y="34"/>
                    </a:lnTo>
                    <a:lnTo>
                      <a:pt x="73" y="27"/>
                    </a:lnTo>
                    <a:lnTo>
                      <a:pt x="57" y="9"/>
                    </a:lnTo>
                    <a:lnTo>
                      <a:pt x="43" y="9"/>
                    </a:lnTo>
                    <a:lnTo>
                      <a:pt x="34" y="0"/>
                    </a:lnTo>
                    <a:lnTo>
                      <a:pt x="28" y="9"/>
                    </a:lnTo>
                    <a:lnTo>
                      <a:pt x="23" y="4"/>
                    </a:lnTo>
                    <a:lnTo>
                      <a:pt x="0" y="25"/>
                    </a:lnTo>
                    <a:lnTo>
                      <a:pt x="11" y="36"/>
                    </a:lnTo>
                    <a:lnTo>
                      <a:pt x="30" y="36"/>
                    </a:lnTo>
                    <a:lnTo>
                      <a:pt x="39" y="45"/>
                    </a:lnTo>
                    <a:close/>
                  </a:path>
                </a:pathLst>
              </a:custGeom>
              <a:grpFill/>
              <a:ln w="1588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26">
                <a:extLst>
                  <a:ext uri="{FF2B5EF4-FFF2-40B4-BE49-F238E27FC236}">
                    <a16:creationId xmlns:a16="http://schemas.microsoft.com/office/drawing/2014/main" id="{D4F0317D-BB47-4E4D-B9FA-01149B79E7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4501" y="2476500"/>
                <a:ext cx="50800" cy="71438"/>
              </a:xfrm>
              <a:custGeom>
                <a:avLst/>
                <a:gdLst>
                  <a:gd name="T0" fmla="*/ 52 w 65"/>
                  <a:gd name="T1" fmla="*/ 27 h 89"/>
                  <a:gd name="T2" fmla="*/ 52 w 65"/>
                  <a:gd name="T3" fmla="*/ 0 h 89"/>
                  <a:gd name="T4" fmla="*/ 29 w 65"/>
                  <a:gd name="T5" fmla="*/ 0 h 89"/>
                  <a:gd name="T6" fmla="*/ 13 w 65"/>
                  <a:gd name="T7" fmla="*/ 18 h 89"/>
                  <a:gd name="T8" fmla="*/ 18 w 65"/>
                  <a:gd name="T9" fmla="*/ 23 h 89"/>
                  <a:gd name="T10" fmla="*/ 18 w 65"/>
                  <a:gd name="T11" fmla="*/ 43 h 89"/>
                  <a:gd name="T12" fmla="*/ 0 w 65"/>
                  <a:gd name="T13" fmla="*/ 61 h 89"/>
                  <a:gd name="T14" fmla="*/ 0 w 65"/>
                  <a:gd name="T15" fmla="*/ 71 h 89"/>
                  <a:gd name="T16" fmla="*/ 11 w 65"/>
                  <a:gd name="T17" fmla="*/ 71 h 89"/>
                  <a:gd name="T18" fmla="*/ 16 w 65"/>
                  <a:gd name="T19" fmla="*/ 75 h 89"/>
                  <a:gd name="T20" fmla="*/ 32 w 65"/>
                  <a:gd name="T21" fmla="*/ 75 h 89"/>
                  <a:gd name="T22" fmla="*/ 47 w 65"/>
                  <a:gd name="T23" fmla="*/ 89 h 89"/>
                  <a:gd name="T24" fmla="*/ 63 w 65"/>
                  <a:gd name="T25" fmla="*/ 73 h 89"/>
                  <a:gd name="T26" fmla="*/ 65 w 65"/>
                  <a:gd name="T27" fmla="*/ 75 h 89"/>
                  <a:gd name="T28" fmla="*/ 65 w 65"/>
                  <a:gd name="T29" fmla="*/ 39 h 89"/>
                  <a:gd name="T30" fmla="*/ 52 w 65"/>
                  <a:gd name="T31" fmla="*/ 27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9">
                    <a:moveTo>
                      <a:pt x="52" y="27"/>
                    </a:moveTo>
                    <a:lnTo>
                      <a:pt x="52" y="0"/>
                    </a:lnTo>
                    <a:lnTo>
                      <a:pt x="29" y="0"/>
                    </a:lnTo>
                    <a:lnTo>
                      <a:pt x="13" y="18"/>
                    </a:lnTo>
                    <a:lnTo>
                      <a:pt x="18" y="23"/>
                    </a:lnTo>
                    <a:lnTo>
                      <a:pt x="18" y="43"/>
                    </a:lnTo>
                    <a:lnTo>
                      <a:pt x="0" y="61"/>
                    </a:lnTo>
                    <a:lnTo>
                      <a:pt x="0" y="71"/>
                    </a:lnTo>
                    <a:lnTo>
                      <a:pt x="11" y="71"/>
                    </a:lnTo>
                    <a:lnTo>
                      <a:pt x="16" y="75"/>
                    </a:lnTo>
                    <a:lnTo>
                      <a:pt x="32" y="75"/>
                    </a:lnTo>
                    <a:lnTo>
                      <a:pt x="47" y="89"/>
                    </a:lnTo>
                    <a:lnTo>
                      <a:pt x="63" y="73"/>
                    </a:lnTo>
                    <a:lnTo>
                      <a:pt x="65" y="75"/>
                    </a:lnTo>
                    <a:lnTo>
                      <a:pt x="65" y="39"/>
                    </a:lnTo>
                    <a:lnTo>
                      <a:pt x="52" y="27"/>
                    </a:lnTo>
                    <a:close/>
                  </a:path>
                </a:pathLst>
              </a:custGeom>
              <a:grpFill/>
              <a:ln w="1588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27">
                <a:extLst>
                  <a:ext uri="{FF2B5EF4-FFF2-40B4-BE49-F238E27FC236}">
                    <a16:creationId xmlns:a16="http://schemas.microsoft.com/office/drawing/2014/main" id="{D3D59841-A216-45BA-A0D2-51F1B29F6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0213" y="2401888"/>
                <a:ext cx="150813" cy="192088"/>
              </a:xfrm>
              <a:custGeom>
                <a:avLst/>
                <a:gdLst>
                  <a:gd name="T0" fmla="*/ 67 w 189"/>
                  <a:gd name="T1" fmla="*/ 34 h 243"/>
                  <a:gd name="T2" fmla="*/ 48 w 189"/>
                  <a:gd name="T3" fmla="*/ 54 h 243"/>
                  <a:gd name="T4" fmla="*/ 64 w 189"/>
                  <a:gd name="T5" fmla="*/ 70 h 243"/>
                  <a:gd name="T6" fmla="*/ 69 w 189"/>
                  <a:gd name="T7" fmla="*/ 70 h 243"/>
                  <a:gd name="T8" fmla="*/ 69 w 189"/>
                  <a:gd name="T9" fmla="*/ 90 h 243"/>
                  <a:gd name="T10" fmla="*/ 69 w 189"/>
                  <a:gd name="T11" fmla="*/ 95 h 243"/>
                  <a:gd name="T12" fmla="*/ 69 w 189"/>
                  <a:gd name="T13" fmla="*/ 122 h 243"/>
                  <a:gd name="T14" fmla="*/ 82 w 189"/>
                  <a:gd name="T15" fmla="*/ 134 h 243"/>
                  <a:gd name="T16" fmla="*/ 82 w 189"/>
                  <a:gd name="T17" fmla="*/ 170 h 243"/>
                  <a:gd name="T18" fmla="*/ 87 w 189"/>
                  <a:gd name="T19" fmla="*/ 175 h 243"/>
                  <a:gd name="T20" fmla="*/ 67 w 189"/>
                  <a:gd name="T21" fmla="*/ 193 h 243"/>
                  <a:gd name="T22" fmla="*/ 35 w 189"/>
                  <a:gd name="T23" fmla="*/ 193 h 243"/>
                  <a:gd name="T24" fmla="*/ 0 w 189"/>
                  <a:gd name="T25" fmla="*/ 230 h 243"/>
                  <a:gd name="T26" fmla="*/ 12 w 189"/>
                  <a:gd name="T27" fmla="*/ 243 h 243"/>
                  <a:gd name="T28" fmla="*/ 26 w 189"/>
                  <a:gd name="T29" fmla="*/ 229 h 243"/>
                  <a:gd name="T30" fmla="*/ 55 w 189"/>
                  <a:gd name="T31" fmla="*/ 229 h 243"/>
                  <a:gd name="T32" fmla="*/ 55 w 189"/>
                  <a:gd name="T33" fmla="*/ 214 h 243"/>
                  <a:gd name="T34" fmla="*/ 103 w 189"/>
                  <a:gd name="T35" fmla="*/ 214 h 243"/>
                  <a:gd name="T36" fmla="*/ 110 w 189"/>
                  <a:gd name="T37" fmla="*/ 207 h 243"/>
                  <a:gd name="T38" fmla="*/ 156 w 189"/>
                  <a:gd name="T39" fmla="*/ 207 h 243"/>
                  <a:gd name="T40" fmla="*/ 167 w 189"/>
                  <a:gd name="T41" fmla="*/ 197 h 243"/>
                  <a:gd name="T42" fmla="*/ 187 w 189"/>
                  <a:gd name="T43" fmla="*/ 197 h 243"/>
                  <a:gd name="T44" fmla="*/ 187 w 189"/>
                  <a:gd name="T45" fmla="*/ 182 h 243"/>
                  <a:gd name="T46" fmla="*/ 171 w 189"/>
                  <a:gd name="T47" fmla="*/ 182 h 243"/>
                  <a:gd name="T48" fmla="*/ 171 w 189"/>
                  <a:gd name="T49" fmla="*/ 172 h 243"/>
                  <a:gd name="T50" fmla="*/ 189 w 189"/>
                  <a:gd name="T51" fmla="*/ 154 h 243"/>
                  <a:gd name="T52" fmla="*/ 189 w 189"/>
                  <a:gd name="T53" fmla="*/ 131 h 243"/>
                  <a:gd name="T54" fmla="*/ 176 w 189"/>
                  <a:gd name="T55" fmla="*/ 120 h 243"/>
                  <a:gd name="T56" fmla="*/ 155 w 189"/>
                  <a:gd name="T57" fmla="*/ 120 h 243"/>
                  <a:gd name="T58" fmla="*/ 155 w 189"/>
                  <a:gd name="T59" fmla="*/ 102 h 243"/>
                  <a:gd name="T60" fmla="*/ 146 w 189"/>
                  <a:gd name="T61" fmla="*/ 93 h 243"/>
                  <a:gd name="T62" fmla="*/ 162 w 189"/>
                  <a:gd name="T63" fmla="*/ 75 h 243"/>
                  <a:gd name="T64" fmla="*/ 132 w 189"/>
                  <a:gd name="T65" fmla="*/ 45 h 243"/>
                  <a:gd name="T66" fmla="*/ 107 w 189"/>
                  <a:gd name="T67" fmla="*/ 45 h 243"/>
                  <a:gd name="T68" fmla="*/ 107 w 189"/>
                  <a:gd name="T69" fmla="*/ 6 h 243"/>
                  <a:gd name="T70" fmla="*/ 101 w 189"/>
                  <a:gd name="T71" fmla="*/ 0 h 243"/>
                  <a:gd name="T72" fmla="*/ 67 w 189"/>
                  <a:gd name="T73" fmla="*/ 34 h 243"/>
                  <a:gd name="T74" fmla="*/ 67 w 189"/>
                  <a:gd name="T75" fmla="*/ 34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89" h="243">
                    <a:moveTo>
                      <a:pt x="67" y="34"/>
                    </a:moveTo>
                    <a:lnTo>
                      <a:pt x="48" y="54"/>
                    </a:lnTo>
                    <a:lnTo>
                      <a:pt x="64" y="70"/>
                    </a:lnTo>
                    <a:lnTo>
                      <a:pt x="69" y="70"/>
                    </a:lnTo>
                    <a:lnTo>
                      <a:pt x="69" y="90"/>
                    </a:lnTo>
                    <a:lnTo>
                      <a:pt x="69" y="95"/>
                    </a:lnTo>
                    <a:lnTo>
                      <a:pt x="69" y="122"/>
                    </a:lnTo>
                    <a:lnTo>
                      <a:pt x="82" y="134"/>
                    </a:lnTo>
                    <a:lnTo>
                      <a:pt x="82" y="170"/>
                    </a:lnTo>
                    <a:lnTo>
                      <a:pt x="87" y="175"/>
                    </a:lnTo>
                    <a:lnTo>
                      <a:pt x="67" y="193"/>
                    </a:lnTo>
                    <a:lnTo>
                      <a:pt x="35" y="193"/>
                    </a:lnTo>
                    <a:lnTo>
                      <a:pt x="0" y="230"/>
                    </a:lnTo>
                    <a:lnTo>
                      <a:pt x="12" y="243"/>
                    </a:lnTo>
                    <a:lnTo>
                      <a:pt x="26" y="229"/>
                    </a:lnTo>
                    <a:lnTo>
                      <a:pt x="55" y="229"/>
                    </a:lnTo>
                    <a:lnTo>
                      <a:pt x="55" y="214"/>
                    </a:lnTo>
                    <a:lnTo>
                      <a:pt x="103" y="214"/>
                    </a:lnTo>
                    <a:lnTo>
                      <a:pt x="110" y="207"/>
                    </a:lnTo>
                    <a:lnTo>
                      <a:pt x="156" y="207"/>
                    </a:lnTo>
                    <a:lnTo>
                      <a:pt x="167" y="197"/>
                    </a:lnTo>
                    <a:lnTo>
                      <a:pt x="187" y="197"/>
                    </a:lnTo>
                    <a:lnTo>
                      <a:pt x="187" y="182"/>
                    </a:lnTo>
                    <a:lnTo>
                      <a:pt x="171" y="182"/>
                    </a:lnTo>
                    <a:lnTo>
                      <a:pt x="171" y="172"/>
                    </a:lnTo>
                    <a:lnTo>
                      <a:pt x="189" y="154"/>
                    </a:lnTo>
                    <a:lnTo>
                      <a:pt x="189" y="131"/>
                    </a:lnTo>
                    <a:lnTo>
                      <a:pt x="176" y="120"/>
                    </a:lnTo>
                    <a:lnTo>
                      <a:pt x="155" y="120"/>
                    </a:lnTo>
                    <a:lnTo>
                      <a:pt x="155" y="102"/>
                    </a:lnTo>
                    <a:lnTo>
                      <a:pt x="146" y="93"/>
                    </a:lnTo>
                    <a:lnTo>
                      <a:pt x="162" y="75"/>
                    </a:lnTo>
                    <a:lnTo>
                      <a:pt x="132" y="45"/>
                    </a:lnTo>
                    <a:lnTo>
                      <a:pt x="107" y="45"/>
                    </a:lnTo>
                    <a:lnTo>
                      <a:pt x="107" y="6"/>
                    </a:lnTo>
                    <a:lnTo>
                      <a:pt x="101" y="0"/>
                    </a:lnTo>
                    <a:lnTo>
                      <a:pt x="67" y="34"/>
                    </a:lnTo>
                    <a:lnTo>
                      <a:pt x="67" y="34"/>
                    </a:lnTo>
                    <a:close/>
                  </a:path>
                </a:pathLst>
              </a:custGeom>
              <a:grpFill/>
              <a:ln w="1588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Freeform 228">
                <a:extLst>
                  <a:ext uri="{FF2B5EF4-FFF2-40B4-BE49-F238E27FC236}">
                    <a16:creationId xmlns:a16="http://schemas.microsoft.com/office/drawing/2014/main" id="{380136BD-CF70-4CD6-8180-E371EAB592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9101" y="2287588"/>
                <a:ext cx="92075" cy="147638"/>
              </a:xfrm>
              <a:custGeom>
                <a:avLst/>
                <a:gdLst>
                  <a:gd name="T0" fmla="*/ 0 w 116"/>
                  <a:gd name="T1" fmla="*/ 68 h 185"/>
                  <a:gd name="T2" fmla="*/ 13 w 116"/>
                  <a:gd name="T3" fmla="*/ 82 h 185"/>
                  <a:gd name="T4" fmla="*/ 4 w 116"/>
                  <a:gd name="T5" fmla="*/ 93 h 185"/>
                  <a:gd name="T6" fmla="*/ 11 w 116"/>
                  <a:gd name="T7" fmla="*/ 100 h 185"/>
                  <a:gd name="T8" fmla="*/ 23 w 116"/>
                  <a:gd name="T9" fmla="*/ 100 h 185"/>
                  <a:gd name="T10" fmla="*/ 13 w 116"/>
                  <a:gd name="T11" fmla="*/ 110 h 185"/>
                  <a:gd name="T12" fmla="*/ 13 w 116"/>
                  <a:gd name="T13" fmla="*/ 153 h 185"/>
                  <a:gd name="T14" fmla="*/ 20 w 116"/>
                  <a:gd name="T15" fmla="*/ 148 h 185"/>
                  <a:gd name="T16" fmla="*/ 20 w 116"/>
                  <a:gd name="T17" fmla="*/ 135 h 185"/>
                  <a:gd name="T18" fmla="*/ 31 w 116"/>
                  <a:gd name="T19" fmla="*/ 123 h 185"/>
                  <a:gd name="T20" fmla="*/ 36 w 116"/>
                  <a:gd name="T21" fmla="*/ 128 h 185"/>
                  <a:gd name="T22" fmla="*/ 36 w 116"/>
                  <a:gd name="T23" fmla="*/ 173 h 185"/>
                  <a:gd name="T24" fmla="*/ 48 w 116"/>
                  <a:gd name="T25" fmla="*/ 185 h 185"/>
                  <a:gd name="T26" fmla="*/ 48 w 116"/>
                  <a:gd name="T27" fmla="*/ 176 h 185"/>
                  <a:gd name="T28" fmla="*/ 82 w 116"/>
                  <a:gd name="T29" fmla="*/ 176 h 185"/>
                  <a:gd name="T30" fmla="*/ 116 w 116"/>
                  <a:gd name="T31" fmla="*/ 142 h 185"/>
                  <a:gd name="T32" fmla="*/ 98 w 116"/>
                  <a:gd name="T33" fmla="*/ 125 h 185"/>
                  <a:gd name="T34" fmla="*/ 81 w 116"/>
                  <a:gd name="T35" fmla="*/ 125 h 185"/>
                  <a:gd name="T36" fmla="*/ 81 w 116"/>
                  <a:gd name="T37" fmla="*/ 98 h 185"/>
                  <a:gd name="T38" fmla="*/ 113 w 116"/>
                  <a:gd name="T39" fmla="*/ 66 h 185"/>
                  <a:gd name="T40" fmla="*/ 113 w 116"/>
                  <a:gd name="T41" fmla="*/ 48 h 185"/>
                  <a:gd name="T42" fmla="*/ 54 w 116"/>
                  <a:gd name="T43" fmla="*/ 48 h 185"/>
                  <a:gd name="T44" fmla="*/ 54 w 116"/>
                  <a:gd name="T45" fmla="*/ 34 h 185"/>
                  <a:gd name="T46" fmla="*/ 77 w 116"/>
                  <a:gd name="T47" fmla="*/ 11 h 185"/>
                  <a:gd name="T48" fmla="*/ 77 w 116"/>
                  <a:gd name="T49" fmla="*/ 0 h 185"/>
                  <a:gd name="T50" fmla="*/ 36 w 116"/>
                  <a:gd name="T51" fmla="*/ 0 h 185"/>
                  <a:gd name="T52" fmla="*/ 32 w 116"/>
                  <a:gd name="T53" fmla="*/ 11 h 185"/>
                  <a:gd name="T54" fmla="*/ 27 w 116"/>
                  <a:gd name="T55" fmla="*/ 18 h 185"/>
                  <a:gd name="T56" fmla="*/ 27 w 116"/>
                  <a:gd name="T57" fmla="*/ 34 h 185"/>
                  <a:gd name="T58" fmla="*/ 16 w 116"/>
                  <a:gd name="T59" fmla="*/ 43 h 185"/>
                  <a:gd name="T60" fmla="*/ 16 w 116"/>
                  <a:gd name="T61" fmla="*/ 60 h 185"/>
                  <a:gd name="T62" fmla="*/ 11 w 116"/>
                  <a:gd name="T63" fmla="*/ 64 h 185"/>
                  <a:gd name="T64" fmla="*/ 0 w 116"/>
                  <a:gd name="T65" fmla="*/ 53 h 185"/>
                  <a:gd name="T66" fmla="*/ 0 w 116"/>
                  <a:gd name="T67" fmla="*/ 6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85">
                    <a:moveTo>
                      <a:pt x="0" y="68"/>
                    </a:moveTo>
                    <a:lnTo>
                      <a:pt x="13" y="82"/>
                    </a:lnTo>
                    <a:lnTo>
                      <a:pt x="4" y="93"/>
                    </a:lnTo>
                    <a:lnTo>
                      <a:pt x="11" y="100"/>
                    </a:lnTo>
                    <a:lnTo>
                      <a:pt x="23" y="100"/>
                    </a:lnTo>
                    <a:lnTo>
                      <a:pt x="13" y="110"/>
                    </a:lnTo>
                    <a:lnTo>
                      <a:pt x="13" y="153"/>
                    </a:lnTo>
                    <a:lnTo>
                      <a:pt x="20" y="148"/>
                    </a:lnTo>
                    <a:lnTo>
                      <a:pt x="20" y="135"/>
                    </a:lnTo>
                    <a:lnTo>
                      <a:pt x="31" y="123"/>
                    </a:lnTo>
                    <a:lnTo>
                      <a:pt x="36" y="128"/>
                    </a:lnTo>
                    <a:lnTo>
                      <a:pt x="36" y="173"/>
                    </a:lnTo>
                    <a:lnTo>
                      <a:pt x="48" y="185"/>
                    </a:lnTo>
                    <a:lnTo>
                      <a:pt x="48" y="176"/>
                    </a:lnTo>
                    <a:lnTo>
                      <a:pt x="82" y="176"/>
                    </a:lnTo>
                    <a:lnTo>
                      <a:pt x="116" y="142"/>
                    </a:lnTo>
                    <a:lnTo>
                      <a:pt x="98" y="125"/>
                    </a:lnTo>
                    <a:lnTo>
                      <a:pt x="81" y="125"/>
                    </a:lnTo>
                    <a:lnTo>
                      <a:pt x="81" y="98"/>
                    </a:lnTo>
                    <a:lnTo>
                      <a:pt x="113" y="66"/>
                    </a:lnTo>
                    <a:lnTo>
                      <a:pt x="113" y="48"/>
                    </a:lnTo>
                    <a:lnTo>
                      <a:pt x="54" y="48"/>
                    </a:lnTo>
                    <a:lnTo>
                      <a:pt x="54" y="34"/>
                    </a:lnTo>
                    <a:lnTo>
                      <a:pt x="77" y="11"/>
                    </a:lnTo>
                    <a:lnTo>
                      <a:pt x="77" y="0"/>
                    </a:lnTo>
                    <a:lnTo>
                      <a:pt x="36" y="0"/>
                    </a:lnTo>
                    <a:lnTo>
                      <a:pt x="32" y="11"/>
                    </a:lnTo>
                    <a:lnTo>
                      <a:pt x="27" y="18"/>
                    </a:lnTo>
                    <a:lnTo>
                      <a:pt x="27" y="34"/>
                    </a:lnTo>
                    <a:lnTo>
                      <a:pt x="16" y="43"/>
                    </a:lnTo>
                    <a:lnTo>
                      <a:pt x="16" y="60"/>
                    </a:lnTo>
                    <a:lnTo>
                      <a:pt x="11" y="64"/>
                    </a:lnTo>
                    <a:lnTo>
                      <a:pt x="0" y="53"/>
                    </a:lnTo>
                    <a:lnTo>
                      <a:pt x="0" y="68"/>
                    </a:lnTo>
                    <a:close/>
                  </a:path>
                </a:pathLst>
              </a:custGeom>
              <a:grpFill/>
              <a:ln w="1588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229">
                <a:extLst>
                  <a:ext uri="{FF2B5EF4-FFF2-40B4-BE49-F238E27FC236}">
                    <a16:creationId xmlns:a16="http://schemas.microsoft.com/office/drawing/2014/main" id="{06A5E9D4-3AA0-414F-A23D-E40CFEDA1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226" y="2289175"/>
                <a:ext cx="15875" cy="26988"/>
              </a:xfrm>
              <a:custGeom>
                <a:avLst/>
                <a:gdLst>
                  <a:gd name="T0" fmla="*/ 9 w 19"/>
                  <a:gd name="T1" fmla="*/ 14 h 33"/>
                  <a:gd name="T2" fmla="*/ 19 w 19"/>
                  <a:gd name="T3" fmla="*/ 14 h 33"/>
                  <a:gd name="T4" fmla="*/ 19 w 19"/>
                  <a:gd name="T5" fmla="*/ 0 h 33"/>
                  <a:gd name="T6" fmla="*/ 3 w 19"/>
                  <a:gd name="T7" fmla="*/ 0 h 33"/>
                  <a:gd name="T8" fmla="*/ 3 w 19"/>
                  <a:gd name="T9" fmla="*/ 14 h 33"/>
                  <a:gd name="T10" fmla="*/ 0 w 19"/>
                  <a:gd name="T11" fmla="*/ 17 h 33"/>
                  <a:gd name="T12" fmla="*/ 0 w 19"/>
                  <a:gd name="T13" fmla="*/ 33 h 33"/>
                  <a:gd name="T14" fmla="*/ 9 w 19"/>
                  <a:gd name="T15" fmla="*/ 23 h 33"/>
                  <a:gd name="T16" fmla="*/ 9 w 19"/>
                  <a:gd name="T17" fmla="*/ 14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33">
                    <a:moveTo>
                      <a:pt x="9" y="14"/>
                    </a:moveTo>
                    <a:lnTo>
                      <a:pt x="19" y="14"/>
                    </a:lnTo>
                    <a:lnTo>
                      <a:pt x="19" y="0"/>
                    </a:lnTo>
                    <a:lnTo>
                      <a:pt x="3" y="0"/>
                    </a:lnTo>
                    <a:lnTo>
                      <a:pt x="3" y="14"/>
                    </a:lnTo>
                    <a:lnTo>
                      <a:pt x="0" y="17"/>
                    </a:lnTo>
                    <a:lnTo>
                      <a:pt x="0" y="33"/>
                    </a:lnTo>
                    <a:lnTo>
                      <a:pt x="9" y="23"/>
                    </a:lnTo>
                    <a:lnTo>
                      <a:pt x="9" y="14"/>
                    </a:lnTo>
                    <a:close/>
                  </a:path>
                </a:pathLst>
              </a:custGeom>
              <a:grpFill/>
              <a:ln w="1588">
                <a:solidFill>
                  <a:schemeClr val="tx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31" name="Freeform 230">
              <a:extLst>
                <a:ext uri="{FF2B5EF4-FFF2-40B4-BE49-F238E27FC236}">
                  <a16:creationId xmlns:a16="http://schemas.microsoft.com/office/drawing/2014/main" id="{6E8E25B1-064C-497A-9DC3-F746A6A1F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8051" y="3581400"/>
              <a:ext cx="53975" cy="85725"/>
            </a:xfrm>
            <a:custGeom>
              <a:avLst/>
              <a:gdLst>
                <a:gd name="T0" fmla="*/ 0 w 68"/>
                <a:gd name="T1" fmla="*/ 68 h 107"/>
                <a:gd name="T2" fmla="*/ 39 w 68"/>
                <a:gd name="T3" fmla="*/ 107 h 107"/>
                <a:gd name="T4" fmla="*/ 68 w 68"/>
                <a:gd name="T5" fmla="*/ 78 h 107"/>
                <a:gd name="T6" fmla="*/ 68 w 68"/>
                <a:gd name="T7" fmla="*/ 36 h 107"/>
                <a:gd name="T8" fmla="*/ 32 w 68"/>
                <a:gd name="T9" fmla="*/ 0 h 107"/>
                <a:gd name="T10" fmla="*/ 0 w 68"/>
                <a:gd name="T11" fmla="*/ 6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107">
                  <a:moveTo>
                    <a:pt x="0" y="68"/>
                  </a:moveTo>
                  <a:lnTo>
                    <a:pt x="39" y="107"/>
                  </a:lnTo>
                  <a:lnTo>
                    <a:pt x="68" y="78"/>
                  </a:lnTo>
                  <a:lnTo>
                    <a:pt x="68" y="36"/>
                  </a:lnTo>
                  <a:lnTo>
                    <a:pt x="32" y="0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2" name="Freeform 231">
              <a:extLst>
                <a:ext uri="{FF2B5EF4-FFF2-40B4-BE49-F238E27FC236}">
                  <a16:creationId xmlns:a16="http://schemas.microsoft.com/office/drawing/2014/main" id="{4FB7FD18-778B-432D-9C50-0BBA2C83E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5963" y="2849563"/>
              <a:ext cx="28575" cy="63500"/>
            </a:xfrm>
            <a:custGeom>
              <a:avLst/>
              <a:gdLst>
                <a:gd name="T0" fmla="*/ 0 w 37"/>
                <a:gd name="T1" fmla="*/ 61 h 81"/>
                <a:gd name="T2" fmla="*/ 21 w 37"/>
                <a:gd name="T3" fmla="*/ 81 h 81"/>
                <a:gd name="T4" fmla="*/ 37 w 37"/>
                <a:gd name="T5" fmla="*/ 65 h 81"/>
                <a:gd name="T6" fmla="*/ 37 w 37"/>
                <a:gd name="T7" fmla="*/ 17 h 81"/>
                <a:gd name="T8" fmla="*/ 21 w 37"/>
                <a:gd name="T9" fmla="*/ 0 h 81"/>
                <a:gd name="T10" fmla="*/ 0 w 37"/>
                <a:gd name="T11" fmla="*/ 11 h 81"/>
                <a:gd name="T12" fmla="*/ 0 w 37"/>
                <a:gd name="T13" fmla="*/ 6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81">
                  <a:moveTo>
                    <a:pt x="0" y="61"/>
                  </a:moveTo>
                  <a:lnTo>
                    <a:pt x="21" y="81"/>
                  </a:lnTo>
                  <a:lnTo>
                    <a:pt x="37" y="65"/>
                  </a:lnTo>
                  <a:lnTo>
                    <a:pt x="37" y="17"/>
                  </a:lnTo>
                  <a:lnTo>
                    <a:pt x="21" y="0"/>
                  </a:lnTo>
                  <a:lnTo>
                    <a:pt x="0" y="11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3" name="Freeform 232">
              <a:extLst>
                <a:ext uri="{FF2B5EF4-FFF2-40B4-BE49-F238E27FC236}">
                  <a16:creationId xmlns:a16="http://schemas.microsoft.com/office/drawing/2014/main" id="{BB199303-B794-467D-90DF-F47D2D768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276" y="2924175"/>
              <a:ext cx="63500" cy="41275"/>
            </a:xfrm>
            <a:custGeom>
              <a:avLst/>
              <a:gdLst>
                <a:gd name="T0" fmla="*/ 51 w 80"/>
                <a:gd name="T1" fmla="*/ 52 h 52"/>
                <a:gd name="T2" fmla="*/ 67 w 80"/>
                <a:gd name="T3" fmla="*/ 52 h 52"/>
                <a:gd name="T4" fmla="*/ 67 w 80"/>
                <a:gd name="T5" fmla="*/ 27 h 52"/>
                <a:gd name="T6" fmla="*/ 80 w 80"/>
                <a:gd name="T7" fmla="*/ 14 h 52"/>
                <a:gd name="T8" fmla="*/ 32 w 80"/>
                <a:gd name="T9" fmla="*/ 14 h 52"/>
                <a:gd name="T10" fmla="*/ 12 w 80"/>
                <a:gd name="T11" fmla="*/ 0 h 52"/>
                <a:gd name="T12" fmla="*/ 0 w 80"/>
                <a:gd name="T13" fmla="*/ 12 h 52"/>
                <a:gd name="T14" fmla="*/ 19 w 80"/>
                <a:gd name="T15" fmla="*/ 34 h 52"/>
                <a:gd name="T16" fmla="*/ 33 w 80"/>
                <a:gd name="T17" fmla="*/ 34 h 52"/>
                <a:gd name="T18" fmla="*/ 51 w 80"/>
                <a:gd name="T1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52">
                  <a:moveTo>
                    <a:pt x="51" y="52"/>
                  </a:moveTo>
                  <a:lnTo>
                    <a:pt x="67" y="52"/>
                  </a:lnTo>
                  <a:lnTo>
                    <a:pt x="67" y="27"/>
                  </a:lnTo>
                  <a:lnTo>
                    <a:pt x="80" y="14"/>
                  </a:lnTo>
                  <a:lnTo>
                    <a:pt x="32" y="14"/>
                  </a:lnTo>
                  <a:lnTo>
                    <a:pt x="12" y="0"/>
                  </a:lnTo>
                  <a:lnTo>
                    <a:pt x="0" y="12"/>
                  </a:lnTo>
                  <a:lnTo>
                    <a:pt x="19" y="34"/>
                  </a:lnTo>
                  <a:lnTo>
                    <a:pt x="33" y="34"/>
                  </a:lnTo>
                  <a:lnTo>
                    <a:pt x="51" y="5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4" name="Freeform 233">
              <a:extLst>
                <a:ext uri="{FF2B5EF4-FFF2-40B4-BE49-F238E27FC236}">
                  <a16:creationId xmlns:a16="http://schemas.microsoft.com/office/drawing/2014/main" id="{4A28F2FC-DC4D-4C66-8F4A-A484180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488" y="2801938"/>
              <a:ext cx="15875" cy="36513"/>
            </a:xfrm>
            <a:custGeom>
              <a:avLst/>
              <a:gdLst>
                <a:gd name="T0" fmla="*/ 20 w 20"/>
                <a:gd name="T1" fmla="*/ 7 h 46"/>
                <a:gd name="T2" fmla="*/ 15 w 20"/>
                <a:gd name="T3" fmla="*/ 0 h 46"/>
                <a:gd name="T4" fmla="*/ 0 w 20"/>
                <a:gd name="T5" fmla="*/ 14 h 46"/>
                <a:gd name="T6" fmla="*/ 8 w 20"/>
                <a:gd name="T7" fmla="*/ 46 h 46"/>
                <a:gd name="T8" fmla="*/ 20 w 20"/>
                <a:gd name="T9" fmla="*/ 34 h 46"/>
                <a:gd name="T10" fmla="*/ 20 w 20"/>
                <a:gd name="T11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6">
                  <a:moveTo>
                    <a:pt x="20" y="7"/>
                  </a:moveTo>
                  <a:lnTo>
                    <a:pt x="15" y="0"/>
                  </a:lnTo>
                  <a:lnTo>
                    <a:pt x="0" y="14"/>
                  </a:lnTo>
                  <a:lnTo>
                    <a:pt x="8" y="46"/>
                  </a:lnTo>
                  <a:lnTo>
                    <a:pt x="20" y="34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5" name="Freeform 234">
              <a:extLst>
                <a:ext uri="{FF2B5EF4-FFF2-40B4-BE49-F238E27FC236}">
                  <a16:creationId xmlns:a16="http://schemas.microsoft.com/office/drawing/2014/main" id="{30436A42-57CB-48A6-BC30-15CD66661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313" y="2924175"/>
              <a:ext cx="49213" cy="55563"/>
            </a:xfrm>
            <a:custGeom>
              <a:avLst/>
              <a:gdLst>
                <a:gd name="T0" fmla="*/ 25 w 61"/>
                <a:gd name="T1" fmla="*/ 0 h 71"/>
                <a:gd name="T2" fmla="*/ 7 w 61"/>
                <a:gd name="T3" fmla="*/ 18 h 71"/>
                <a:gd name="T4" fmla="*/ 0 w 61"/>
                <a:gd name="T5" fmla="*/ 27 h 71"/>
                <a:gd name="T6" fmla="*/ 14 w 61"/>
                <a:gd name="T7" fmla="*/ 41 h 71"/>
                <a:gd name="T8" fmla="*/ 14 w 61"/>
                <a:gd name="T9" fmla="*/ 57 h 71"/>
                <a:gd name="T10" fmla="*/ 28 w 61"/>
                <a:gd name="T11" fmla="*/ 71 h 71"/>
                <a:gd name="T12" fmla="*/ 37 w 61"/>
                <a:gd name="T13" fmla="*/ 61 h 71"/>
                <a:gd name="T14" fmla="*/ 50 w 61"/>
                <a:gd name="T15" fmla="*/ 71 h 71"/>
                <a:gd name="T16" fmla="*/ 61 w 61"/>
                <a:gd name="T17" fmla="*/ 61 h 71"/>
                <a:gd name="T18" fmla="*/ 48 w 61"/>
                <a:gd name="T19" fmla="*/ 48 h 71"/>
                <a:gd name="T20" fmla="*/ 61 w 61"/>
                <a:gd name="T21" fmla="*/ 36 h 71"/>
                <a:gd name="T22" fmla="*/ 25 w 61"/>
                <a:gd name="T23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71">
                  <a:moveTo>
                    <a:pt x="25" y="0"/>
                  </a:moveTo>
                  <a:lnTo>
                    <a:pt x="7" y="18"/>
                  </a:lnTo>
                  <a:lnTo>
                    <a:pt x="0" y="27"/>
                  </a:lnTo>
                  <a:lnTo>
                    <a:pt x="14" y="41"/>
                  </a:lnTo>
                  <a:lnTo>
                    <a:pt x="14" y="57"/>
                  </a:lnTo>
                  <a:lnTo>
                    <a:pt x="28" y="71"/>
                  </a:lnTo>
                  <a:lnTo>
                    <a:pt x="37" y="61"/>
                  </a:lnTo>
                  <a:lnTo>
                    <a:pt x="50" y="71"/>
                  </a:lnTo>
                  <a:lnTo>
                    <a:pt x="61" y="61"/>
                  </a:lnTo>
                  <a:lnTo>
                    <a:pt x="48" y="48"/>
                  </a:lnTo>
                  <a:lnTo>
                    <a:pt x="61" y="36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6" name="Freeform 235">
              <a:extLst>
                <a:ext uri="{FF2B5EF4-FFF2-40B4-BE49-F238E27FC236}">
                  <a16:creationId xmlns:a16="http://schemas.microsoft.com/office/drawing/2014/main" id="{07D45BA2-5B6E-4CE3-92AB-5AD812077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1" y="3003550"/>
              <a:ext cx="41275" cy="17463"/>
            </a:xfrm>
            <a:custGeom>
              <a:avLst/>
              <a:gdLst>
                <a:gd name="T0" fmla="*/ 52 w 52"/>
                <a:gd name="T1" fmla="*/ 0 h 23"/>
                <a:gd name="T2" fmla="*/ 5 w 52"/>
                <a:gd name="T3" fmla="*/ 0 h 23"/>
                <a:gd name="T4" fmla="*/ 0 w 52"/>
                <a:gd name="T5" fmla="*/ 12 h 23"/>
                <a:gd name="T6" fmla="*/ 11 w 52"/>
                <a:gd name="T7" fmla="*/ 23 h 23"/>
                <a:gd name="T8" fmla="*/ 28 w 52"/>
                <a:gd name="T9" fmla="*/ 23 h 23"/>
                <a:gd name="T10" fmla="*/ 52 w 52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23">
                  <a:moveTo>
                    <a:pt x="52" y="0"/>
                  </a:moveTo>
                  <a:lnTo>
                    <a:pt x="5" y="0"/>
                  </a:lnTo>
                  <a:lnTo>
                    <a:pt x="0" y="12"/>
                  </a:lnTo>
                  <a:lnTo>
                    <a:pt x="11" y="23"/>
                  </a:lnTo>
                  <a:lnTo>
                    <a:pt x="28" y="23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7" name="Freeform 236">
              <a:extLst>
                <a:ext uri="{FF2B5EF4-FFF2-40B4-BE49-F238E27FC236}">
                  <a16:creationId xmlns:a16="http://schemas.microsoft.com/office/drawing/2014/main" id="{DEBA97E3-EC65-4844-A6C9-157E5759C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838" y="2468563"/>
              <a:ext cx="92075" cy="98425"/>
            </a:xfrm>
            <a:custGeom>
              <a:avLst/>
              <a:gdLst>
                <a:gd name="T0" fmla="*/ 27 w 116"/>
                <a:gd name="T1" fmla="*/ 105 h 123"/>
                <a:gd name="T2" fmla="*/ 59 w 116"/>
                <a:gd name="T3" fmla="*/ 105 h 123"/>
                <a:gd name="T4" fmla="*/ 59 w 116"/>
                <a:gd name="T5" fmla="*/ 123 h 123"/>
                <a:gd name="T6" fmla="*/ 73 w 116"/>
                <a:gd name="T7" fmla="*/ 123 h 123"/>
                <a:gd name="T8" fmla="*/ 73 w 116"/>
                <a:gd name="T9" fmla="*/ 105 h 123"/>
                <a:gd name="T10" fmla="*/ 91 w 116"/>
                <a:gd name="T11" fmla="*/ 105 h 123"/>
                <a:gd name="T12" fmla="*/ 91 w 116"/>
                <a:gd name="T13" fmla="*/ 84 h 123"/>
                <a:gd name="T14" fmla="*/ 102 w 116"/>
                <a:gd name="T15" fmla="*/ 75 h 123"/>
                <a:gd name="T16" fmla="*/ 102 w 116"/>
                <a:gd name="T17" fmla="*/ 53 h 123"/>
                <a:gd name="T18" fmla="*/ 116 w 116"/>
                <a:gd name="T19" fmla="*/ 39 h 123"/>
                <a:gd name="T20" fmla="*/ 116 w 116"/>
                <a:gd name="T21" fmla="*/ 0 h 123"/>
                <a:gd name="T22" fmla="*/ 110 w 116"/>
                <a:gd name="T23" fmla="*/ 0 h 123"/>
                <a:gd name="T24" fmla="*/ 100 w 116"/>
                <a:gd name="T25" fmla="*/ 9 h 123"/>
                <a:gd name="T26" fmla="*/ 64 w 116"/>
                <a:gd name="T27" fmla="*/ 9 h 123"/>
                <a:gd name="T28" fmla="*/ 64 w 116"/>
                <a:gd name="T29" fmla="*/ 55 h 123"/>
                <a:gd name="T30" fmla="*/ 53 w 116"/>
                <a:gd name="T31" fmla="*/ 55 h 123"/>
                <a:gd name="T32" fmla="*/ 53 w 116"/>
                <a:gd name="T33" fmla="*/ 34 h 123"/>
                <a:gd name="T34" fmla="*/ 39 w 116"/>
                <a:gd name="T35" fmla="*/ 34 h 123"/>
                <a:gd name="T36" fmla="*/ 39 w 116"/>
                <a:gd name="T37" fmla="*/ 64 h 123"/>
                <a:gd name="T38" fmla="*/ 0 w 116"/>
                <a:gd name="T39" fmla="*/ 105 h 123"/>
                <a:gd name="T40" fmla="*/ 14 w 116"/>
                <a:gd name="T41" fmla="*/ 105 h 123"/>
                <a:gd name="T42" fmla="*/ 27 w 116"/>
                <a:gd name="T43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6" h="123">
                  <a:moveTo>
                    <a:pt x="27" y="105"/>
                  </a:moveTo>
                  <a:lnTo>
                    <a:pt x="59" y="105"/>
                  </a:lnTo>
                  <a:lnTo>
                    <a:pt x="59" y="123"/>
                  </a:lnTo>
                  <a:lnTo>
                    <a:pt x="73" y="123"/>
                  </a:lnTo>
                  <a:lnTo>
                    <a:pt x="73" y="105"/>
                  </a:lnTo>
                  <a:lnTo>
                    <a:pt x="91" y="105"/>
                  </a:lnTo>
                  <a:lnTo>
                    <a:pt x="91" y="84"/>
                  </a:lnTo>
                  <a:lnTo>
                    <a:pt x="102" y="75"/>
                  </a:lnTo>
                  <a:lnTo>
                    <a:pt x="102" y="53"/>
                  </a:lnTo>
                  <a:lnTo>
                    <a:pt x="116" y="39"/>
                  </a:lnTo>
                  <a:lnTo>
                    <a:pt x="116" y="0"/>
                  </a:lnTo>
                  <a:lnTo>
                    <a:pt x="110" y="0"/>
                  </a:lnTo>
                  <a:lnTo>
                    <a:pt x="100" y="9"/>
                  </a:lnTo>
                  <a:lnTo>
                    <a:pt x="64" y="9"/>
                  </a:lnTo>
                  <a:lnTo>
                    <a:pt x="64" y="55"/>
                  </a:lnTo>
                  <a:lnTo>
                    <a:pt x="53" y="55"/>
                  </a:lnTo>
                  <a:lnTo>
                    <a:pt x="53" y="34"/>
                  </a:lnTo>
                  <a:lnTo>
                    <a:pt x="39" y="34"/>
                  </a:lnTo>
                  <a:lnTo>
                    <a:pt x="39" y="64"/>
                  </a:lnTo>
                  <a:lnTo>
                    <a:pt x="0" y="105"/>
                  </a:lnTo>
                  <a:lnTo>
                    <a:pt x="14" y="105"/>
                  </a:lnTo>
                  <a:lnTo>
                    <a:pt x="27" y="105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8" name="Freeform 237">
              <a:extLst>
                <a:ext uri="{FF2B5EF4-FFF2-40B4-BE49-F238E27FC236}">
                  <a16:creationId xmlns:a16="http://schemas.microsoft.com/office/drawing/2014/main" id="{68B0F6E3-4785-40D4-BC48-73FB0D4B1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288" y="1666875"/>
              <a:ext cx="538163" cy="636588"/>
            </a:xfrm>
            <a:custGeom>
              <a:avLst/>
              <a:gdLst>
                <a:gd name="T0" fmla="*/ 177 w 678"/>
                <a:gd name="T1" fmla="*/ 694 h 802"/>
                <a:gd name="T2" fmla="*/ 200 w 678"/>
                <a:gd name="T3" fmla="*/ 642 h 802"/>
                <a:gd name="T4" fmla="*/ 185 w 678"/>
                <a:gd name="T5" fmla="*/ 605 h 802"/>
                <a:gd name="T6" fmla="*/ 185 w 678"/>
                <a:gd name="T7" fmla="*/ 523 h 802"/>
                <a:gd name="T8" fmla="*/ 232 w 678"/>
                <a:gd name="T9" fmla="*/ 476 h 802"/>
                <a:gd name="T10" fmla="*/ 219 w 678"/>
                <a:gd name="T11" fmla="*/ 439 h 802"/>
                <a:gd name="T12" fmla="*/ 244 w 678"/>
                <a:gd name="T13" fmla="*/ 360 h 802"/>
                <a:gd name="T14" fmla="*/ 260 w 678"/>
                <a:gd name="T15" fmla="*/ 318 h 802"/>
                <a:gd name="T16" fmla="*/ 325 w 678"/>
                <a:gd name="T17" fmla="*/ 253 h 802"/>
                <a:gd name="T18" fmla="*/ 344 w 678"/>
                <a:gd name="T19" fmla="*/ 214 h 802"/>
                <a:gd name="T20" fmla="*/ 371 w 678"/>
                <a:gd name="T21" fmla="*/ 196 h 802"/>
                <a:gd name="T22" fmla="*/ 414 w 678"/>
                <a:gd name="T23" fmla="*/ 173 h 802"/>
                <a:gd name="T24" fmla="*/ 469 w 678"/>
                <a:gd name="T25" fmla="*/ 186 h 802"/>
                <a:gd name="T26" fmla="*/ 519 w 678"/>
                <a:gd name="T27" fmla="*/ 164 h 802"/>
                <a:gd name="T28" fmla="*/ 540 w 678"/>
                <a:gd name="T29" fmla="*/ 120 h 802"/>
                <a:gd name="T30" fmla="*/ 617 w 678"/>
                <a:gd name="T31" fmla="*/ 120 h 802"/>
                <a:gd name="T32" fmla="*/ 665 w 678"/>
                <a:gd name="T33" fmla="*/ 107 h 802"/>
                <a:gd name="T34" fmla="*/ 678 w 678"/>
                <a:gd name="T35" fmla="*/ 66 h 802"/>
                <a:gd name="T36" fmla="*/ 587 w 678"/>
                <a:gd name="T37" fmla="*/ 0 h 802"/>
                <a:gd name="T38" fmla="*/ 567 w 678"/>
                <a:gd name="T39" fmla="*/ 59 h 802"/>
                <a:gd name="T40" fmla="*/ 514 w 678"/>
                <a:gd name="T41" fmla="*/ 79 h 802"/>
                <a:gd name="T42" fmla="*/ 531 w 678"/>
                <a:gd name="T43" fmla="*/ 47 h 802"/>
                <a:gd name="T44" fmla="*/ 517 w 678"/>
                <a:gd name="T45" fmla="*/ 18 h 802"/>
                <a:gd name="T46" fmla="*/ 499 w 678"/>
                <a:gd name="T47" fmla="*/ 54 h 802"/>
                <a:gd name="T48" fmla="*/ 442 w 678"/>
                <a:gd name="T49" fmla="*/ 66 h 802"/>
                <a:gd name="T50" fmla="*/ 430 w 678"/>
                <a:gd name="T51" fmla="*/ 97 h 802"/>
                <a:gd name="T52" fmla="*/ 399 w 678"/>
                <a:gd name="T53" fmla="*/ 100 h 802"/>
                <a:gd name="T54" fmla="*/ 374 w 678"/>
                <a:gd name="T55" fmla="*/ 104 h 802"/>
                <a:gd name="T56" fmla="*/ 346 w 678"/>
                <a:gd name="T57" fmla="*/ 123 h 802"/>
                <a:gd name="T58" fmla="*/ 321 w 678"/>
                <a:gd name="T59" fmla="*/ 161 h 802"/>
                <a:gd name="T60" fmla="*/ 303 w 678"/>
                <a:gd name="T61" fmla="*/ 200 h 802"/>
                <a:gd name="T62" fmla="*/ 312 w 678"/>
                <a:gd name="T63" fmla="*/ 207 h 802"/>
                <a:gd name="T64" fmla="*/ 275 w 678"/>
                <a:gd name="T65" fmla="*/ 234 h 802"/>
                <a:gd name="T66" fmla="*/ 262 w 678"/>
                <a:gd name="T67" fmla="*/ 262 h 802"/>
                <a:gd name="T68" fmla="*/ 237 w 678"/>
                <a:gd name="T69" fmla="*/ 307 h 802"/>
                <a:gd name="T70" fmla="*/ 218 w 678"/>
                <a:gd name="T71" fmla="*/ 341 h 802"/>
                <a:gd name="T72" fmla="*/ 205 w 678"/>
                <a:gd name="T73" fmla="*/ 369 h 802"/>
                <a:gd name="T74" fmla="*/ 201 w 678"/>
                <a:gd name="T75" fmla="*/ 405 h 802"/>
                <a:gd name="T76" fmla="*/ 171 w 678"/>
                <a:gd name="T77" fmla="*/ 462 h 802"/>
                <a:gd name="T78" fmla="*/ 132 w 678"/>
                <a:gd name="T79" fmla="*/ 485 h 802"/>
                <a:gd name="T80" fmla="*/ 152 w 678"/>
                <a:gd name="T81" fmla="*/ 485 h 802"/>
                <a:gd name="T82" fmla="*/ 125 w 678"/>
                <a:gd name="T83" fmla="*/ 523 h 802"/>
                <a:gd name="T84" fmla="*/ 93 w 678"/>
                <a:gd name="T85" fmla="*/ 526 h 802"/>
                <a:gd name="T86" fmla="*/ 48 w 678"/>
                <a:gd name="T87" fmla="*/ 551 h 802"/>
                <a:gd name="T88" fmla="*/ 45 w 678"/>
                <a:gd name="T89" fmla="*/ 578 h 802"/>
                <a:gd name="T90" fmla="*/ 0 w 678"/>
                <a:gd name="T91" fmla="*/ 601 h 802"/>
                <a:gd name="T92" fmla="*/ 46 w 678"/>
                <a:gd name="T93" fmla="*/ 647 h 802"/>
                <a:gd name="T94" fmla="*/ 11 w 678"/>
                <a:gd name="T95" fmla="*/ 660 h 802"/>
                <a:gd name="T96" fmla="*/ 2 w 678"/>
                <a:gd name="T97" fmla="*/ 694 h 802"/>
                <a:gd name="T98" fmla="*/ 39 w 678"/>
                <a:gd name="T99" fmla="*/ 681 h 802"/>
                <a:gd name="T100" fmla="*/ 20 w 678"/>
                <a:gd name="T101" fmla="*/ 722 h 802"/>
                <a:gd name="T102" fmla="*/ 2 w 678"/>
                <a:gd name="T103" fmla="*/ 740 h 802"/>
                <a:gd name="T104" fmla="*/ 29 w 678"/>
                <a:gd name="T105" fmla="*/ 753 h 802"/>
                <a:gd name="T106" fmla="*/ 43 w 678"/>
                <a:gd name="T107" fmla="*/ 802 h 802"/>
                <a:gd name="T108" fmla="*/ 114 w 678"/>
                <a:gd name="T109" fmla="*/ 777 h 802"/>
                <a:gd name="T110" fmla="*/ 127 w 678"/>
                <a:gd name="T111" fmla="*/ 754 h 802"/>
                <a:gd name="T112" fmla="*/ 132 w 678"/>
                <a:gd name="T113" fmla="*/ 733 h 802"/>
                <a:gd name="T114" fmla="*/ 150 w 678"/>
                <a:gd name="T115" fmla="*/ 722 h 802"/>
                <a:gd name="T116" fmla="*/ 164 w 678"/>
                <a:gd name="T117" fmla="*/ 71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78" h="802">
                  <a:moveTo>
                    <a:pt x="177" y="713"/>
                  </a:moveTo>
                  <a:lnTo>
                    <a:pt x="177" y="694"/>
                  </a:lnTo>
                  <a:lnTo>
                    <a:pt x="177" y="665"/>
                  </a:lnTo>
                  <a:lnTo>
                    <a:pt x="200" y="642"/>
                  </a:lnTo>
                  <a:lnTo>
                    <a:pt x="200" y="619"/>
                  </a:lnTo>
                  <a:lnTo>
                    <a:pt x="185" y="605"/>
                  </a:lnTo>
                  <a:lnTo>
                    <a:pt x="185" y="549"/>
                  </a:lnTo>
                  <a:lnTo>
                    <a:pt x="185" y="523"/>
                  </a:lnTo>
                  <a:lnTo>
                    <a:pt x="218" y="492"/>
                  </a:lnTo>
                  <a:lnTo>
                    <a:pt x="232" y="476"/>
                  </a:lnTo>
                  <a:lnTo>
                    <a:pt x="232" y="450"/>
                  </a:lnTo>
                  <a:lnTo>
                    <a:pt x="219" y="439"/>
                  </a:lnTo>
                  <a:lnTo>
                    <a:pt x="244" y="414"/>
                  </a:lnTo>
                  <a:lnTo>
                    <a:pt x="244" y="360"/>
                  </a:lnTo>
                  <a:lnTo>
                    <a:pt x="260" y="344"/>
                  </a:lnTo>
                  <a:lnTo>
                    <a:pt x="260" y="318"/>
                  </a:lnTo>
                  <a:lnTo>
                    <a:pt x="298" y="280"/>
                  </a:lnTo>
                  <a:lnTo>
                    <a:pt x="325" y="253"/>
                  </a:lnTo>
                  <a:lnTo>
                    <a:pt x="325" y="234"/>
                  </a:lnTo>
                  <a:lnTo>
                    <a:pt x="344" y="214"/>
                  </a:lnTo>
                  <a:lnTo>
                    <a:pt x="344" y="196"/>
                  </a:lnTo>
                  <a:lnTo>
                    <a:pt x="371" y="196"/>
                  </a:lnTo>
                  <a:lnTo>
                    <a:pt x="392" y="173"/>
                  </a:lnTo>
                  <a:lnTo>
                    <a:pt x="414" y="173"/>
                  </a:lnTo>
                  <a:lnTo>
                    <a:pt x="435" y="152"/>
                  </a:lnTo>
                  <a:lnTo>
                    <a:pt x="469" y="186"/>
                  </a:lnTo>
                  <a:lnTo>
                    <a:pt x="492" y="164"/>
                  </a:lnTo>
                  <a:lnTo>
                    <a:pt x="519" y="164"/>
                  </a:lnTo>
                  <a:lnTo>
                    <a:pt x="540" y="145"/>
                  </a:lnTo>
                  <a:lnTo>
                    <a:pt x="540" y="120"/>
                  </a:lnTo>
                  <a:lnTo>
                    <a:pt x="585" y="120"/>
                  </a:lnTo>
                  <a:lnTo>
                    <a:pt x="617" y="120"/>
                  </a:lnTo>
                  <a:lnTo>
                    <a:pt x="617" y="155"/>
                  </a:lnTo>
                  <a:lnTo>
                    <a:pt x="665" y="107"/>
                  </a:lnTo>
                  <a:lnTo>
                    <a:pt x="626" y="66"/>
                  </a:lnTo>
                  <a:lnTo>
                    <a:pt x="678" y="66"/>
                  </a:lnTo>
                  <a:lnTo>
                    <a:pt x="624" y="13"/>
                  </a:lnTo>
                  <a:lnTo>
                    <a:pt x="587" y="0"/>
                  </a:lnTo>
                  <a:lnTo>
                    <a:pt x="580" y="15"/>
                  </a:lnTo>
                  <a:lnTo>
                    <a:pt x="567" y="59"/>
                  </a:lnTo>
                  <a:lnTo>
                    <a:pt x="567" y="25"/>
                  </a:lnTo>
                  <a:lnTo>
                    <a:pt x="514" y="79"/>
                  </a:lnTo>
                  <a:lnTo>
                    <a:pt x="506" y="72"/>
                  </a:lnTo>
                  <a:lnTo>
                    <a:pt x="531" y="47"/>
                  </a:lnTo>
                  <a:lnTo>
                    <a:pt x="531" y="31"/>
                  </a:lnTo>
                  <a:lnTo>
                    <a:pt x="517" y="18"/>
                  </a:lnTo>
                  <a:lnTo>
                    <a:pt x="499" y="36"/>
                  </a:lnTo>
                  <a:lnTo>
                    <a:pt x="499" y="54"/>
                  </a:lnTo>
                  <a:lnTo>
                    <a:pt x="464" y="88"/>
                  </a:lnTo>
                  <a:lnTo>
                    <a:pt x="442" y="66"/>
                  </a:lnTo>
                  <a:lnTo>
                    <a:pt x="442" y="109"/>
                  </a:lnTo>
                  <a:lnTo>
                    <a:pt x="430" y="97"/>
                  </a:lnTo>
                  <a:lnTo>
                    <a:pt x="399" y="125"/>
                  </a:lnTo>
                  <a:lnTo>
                    <a:pt x="399" y="100"/>
                  </a:lnTo>
                  <a:lnTo>
                    <a:pt x="374" y="125"/>
                  </a:lnTo>
                  <a:lnTo>
                    <a:pt x="374" y="104"/>
                  </a:lnTo>
                  <a:lnTo>
                    <a:pt x="357" y="123"/>
                  </a:lnTo>
                  <a:lnTo>
                    <a:pt x="346" y="123"/>
                  </a:lnTo>
                  <a:lnTo>
                    <a:pt x="346" y="136"/>
                  </a:lnTo>
                  <a:lnTo>
                    <a:pt x="321" y="161"/>
                  </a:lnTo>
                  <a:lnTo>
                    <a:pt x="321" y="180"/>
                  </a:lnTo>
                  <a:lnTo>
                    <a:pt x="303" y="200"/>
                  </a:lnTo>
                  <a:lnTo>
                    <a:pt x="319" y="200"/>
                  </a:lnTo>
                  <a:lnTo>
                    <a:pt x="312" y="207"/>
                  </a:lnTo>
                  <a:lnTo>
                    <a:pt x="300" y="207"/>
                  </a:lnTo>
                  <a:lnTo>
                    <a:pt x="275" y="234"/>
                  </a:lnTo>
                  <a:lnTo>
                    <a:pt x="275" y="262"/>
                  </a:lnTo>
                  <a:lnTo>
                    <a:pt x="262" y="262"/>
                  </a:lnTo>
                  <a:lnTo>
                    <a:pt x="237" y="287"/>
                  </a:lnTo>
                  <a:lnTo>
                    <a:pt x="237" y="307"/>
                  </a:lnTo>
                  <a:lnTo>
                    <a:pt x="218" y="327"/>
                  </a:lnTo>
                  <a:lnTo>
                    <a:pt x="218" y="341"/>
                  </a:lnTo>
                  <a:lnTo>
                    <a:pt x="198" y="362"/>
                  </a:lnTo>
                  <a:lnTo>
                    <a:pt x="205" y="369"/>
                  </a:lnTo>
                  <a:lnTo>
                    <a:pt x="185" y="389"/>
                  </a:lnTo>
                  <a:lnTo>
                    <a:pt x="201" y="405"/>
                  </a:lnTo>
                  <a:lnTo>
                    <a:pt x="171" y="435"/>
                  </a:lnTo>
                  <a:lnTo>
                    <a:pt x="171" y="462"/>
                  </a:lnTo>
                  <a:lnTo>
                    <a:pt x="155" y="462"/>
                  </a:lnTo>
                  <a:lnTo>
                    <a:pt x="132" y="485"/>
                  </a:lnTo>
                  <a:lnTo>
                    <a:pt x="132" y="503"/>
                  </a:lnTo>
                  <a:lnTo>
                    <a:pt x="152" y="485"/>
                  </a:lnTo>
                  <a:lnTo>
                    <a:pt x="157" y="491"/>
                  </a:lnTo>
                  <a:lnTo>
                    <a:pt x="125" y="523"/>
                  </a:lnTo>
                  <a:lnTo>
                    <a:pt x="112" y="508"/>
                  </a:lnTo>
                  <a:lnTo>
                    <a:pt x="93" y="526"/>
                  </a:lnTo>
                  <a:lnTo>
                    <a:pt x="71" y="526"/>
                  </a:lnTo>
                  <a:lnTo>
                    <a:pt x="48" y="551"/>
                  </a:lnTo>
                  <a:lnTo>
                    <a:pt x="61" y="564"/>
                  </a:lnTo>
                  <a:lnTo>
                    <a:pt x="45" y="578"/>
                  </a:lnTo>
                  <a:lnTo>
                    <a:pt x="23" y="578"/>
                  </a:lnTo>
                  <a:lnTo>
                    <a:pt x="0" y="601"/>
                  </a:lnTo>
                  <a:lnTo>
                    <a:pt x="0" y="647"/>
                  </a:lnTo>
                  <a:lnTo>
                    <a:pt x="46" y="647"/>
                  </a:lnTo>
                  <a:lnTo>
                    <a:pt x="46" y="660"/>
                  </a:lnTo>
                  <a:lnTo>
                    <a:pt x="11" y="660"/>
                  </a:lnTo>
                  <a:lnTo>
                    <a:pt x="11" y="685"/>
                  </a:lnTo>
                  <a:lnTo>
                    <a:pt x="2" y="694"/>
                  </a:lnTo>
                  <a:lnTo>
                    <a:pt x="14" y="706"/>
                  </a:lnTo>
                  <a:lnTo>
                    <a:pt x="39" y="681"/>
                  </a:lnTo>
                  <a:lnTo>
                    <a:pt x="50" y="694"/>
                  </a:lnTo>
                  <a:lnTo>
                    <a:pt x="20" y="722"/>
                  </a:lnTo>
                  <a:lnTo>
                    <a:pt x="2" y="722"/>
                  </a:lnTo>
                  <a:lnTo>
                    <a:pt x="2" y="740"/>
                  </a:lnTo>
                  <a:lnTo>
                    <a:pt x="29" y="740"/>
                  </a:lnTo>
                  <a:lnTo>
                    <a:pt x="29" y="753"/>
                  </a:lnTo>
                  <a:lnTo>
                    <a:pt x="11" y="770"/>
                  </a:lnTo>
                  <a:lnTo>
                    <a:pt x="43" y="802"/>
                  </a:lnTo>
                  <a:lnTo>
                    <a:pt x="89" y="802"/>
                  </a:lnTo>
                  <a:lnTo>
                    <a:pt x="114" y="777"/>
                  </a:lnTo>
                  <a:lnTo>
                    <a:pt x="114" y="754"/>
                  </a:lnTo>
                  <a:lnTo>
                    <a:pt x="127" y="754"/>
                  </a:lnTo>
                  <a:lnTo>
                    <a:pt x="141" y="740"/>
                  </a:lnTo>
                  <a:lnTo>
                    <a:pt x="132" y="733"/>
                  </a:lnTo>
                  <a:lnTo>
                    <a:pt x="143" y="722"/>
                  </a:lnTo>
                  <a:lnTo>
                    <a:pt x="150" y="722"/>
                  </a:lnTo>
                  <a:lnTo>
                    <a:pt x="150" y="728"/>
                  </a:lnTo>
                  <a:lnTo>
                    <a:pt x="164" y="713"/>
                  </a:lnTo>
                  <a:lnTo>
                    <a:pt x="177" y="713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9" name="Freeform 238">
              <a:extLst>
                <a:ext uri="{FF2B5EF4-FFF2-40B4-BE49-F238E27FC236}">
                  <a16:creationId xmlns:a16="http://schemas.microsoft.com/office/drawing/2014/main" id="{F20A35F7-43F3-4E54-B76C-69F8CA896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8351" y="1804988"/>
              <a:ext cx="273050" cy="603250"/>
            </a:xfrm>
            <a:custGeom>
              <a:avLst/>
              <a:gdLst>
                <a:gd name="T0" fmla="*/ 330 w 342"/>
                <a:gd name="T1" fmla="*/ 152 h 761"/>
                <a:gd name="T2" fmla="*/ 330 w 342"/>
                <a:gd name="T3" fmla="*/ 91 h 761"/>
                <a:gd name="T4" fmla="*/ 330 w 342"/>
                <a:gd name="T5" fmla="*/ 52 h 761"/>
                <a:gd name="T6" fmla="*/ 315 w 342"/>
                <a:gd name="T7" fmla="*/ 52 h 761"/>
                <a:gd name="T8" fmla="*/ 285 w 342"/>
                <a:gd name="T9" fmla="*/ 22 h 761"/>
                <a:gd name="T10" fmla="*/ 264 w 342"/>
                <a:gd name="T11" fmla="*/ 0 h 761"/>
                <a:gd name="T12" fmla="*/ 242 w 342"/>
                <a:gd name="T13" fmla="*/ 0 h 761"/>
                <a:gd name="T14" fmla="*/ 221 w 342"/>
                <a:gd name="T15" fmla="*/ 23 h 761"/>
                <a:gd name="T16" fmla="*/ 194 w 342"/>
                <a:gd name="T17" fmla="*/ 23 h 761"/>
                <a:gd name="T18" fmla="*/ 194 w 342"/>
                <a:gd name="T19" fmla="*/ 41 h 761"/>
                <a:gd name="T20" fmla="*/ 175 w 342"/>
                <a:gd name="T21" fmla="*/ 61 h 761"/>
                <a:gd name="T22" fmla="*/ 175 w 342"/>
                <a:gd name="T23" fmla="*/ 80 h 761"/>
                <a:gd name="T24" fmla="*/ 148 w 342"/>
                <a:gd name="T25" fmla="*/ 107 h 761"/>
                <a:gd name="T26" fmla="*/ 110 w 342"/>
                <a:gd name="T27" fmla="*/ 145 h 761"/>
                <a:gd name="T28" fmla="*/ 110 w 342"/>
                <a:gd name="T29" fmla="*/ 171 h 761"/>
                <a:gd name="T30" fmla="*/ 94 w 342"/>
                <a:gd name="T31" fmla="*/ 187 h 761"/>
                <a:gd name="T32" fmla="*/ 94 w 342"/>
                <a:gd name="T33" fmla="*/ 241 h 761"/>
                <a:gd name="T34" fmla="*/ 69 w 342"/>
                <a:gd name="T35" fmla="*/ 266 h 761"/>
                <a:gd name="T36" fmla="*/ 82 w 342"/>
                <a:gd name="T37" fmla="*/ 277 h 761"/>
                <a:gd name="T38" fmla="*/ 82 w 342"/>
                <a:gd name="T39" fmla="*/ 303 h 761"/>
                <a:gd name="T40" fmla="*/ 68 w 342"/>
                <a:gd name="T41" fmla="*/ 319 h 761"/>
                <a:gd name="T42" fmla="*/ 35 w 342"/>
                <a:gd name="T43" fmla="*/ 350 h 761"/>
                <a:gd name="T44" fmla="*/ 35 w 342"/>
                <a:gd name="T45" fmla="*/ 376 h 761"/>
                <a:gd name="T46" fmla="*/ 35 w 342"/>
                <a:gd name="T47" fmla="*/ 432 h 761"/>
                <a:gd name="T48" fmla="*/ 50 w 342"/>
                <a:gd name="T49" fmla="*/ 446 h 761"/>
                <a:gd name="T50" fmla="*/ 50 w 342"/>
                <a:gd name="T51" fmla="*/ 469 h 761"/>
                <a:gd name="T52" fmla="*/ 27 w 342"/>
                <a:gd name="T53" fmla="*/ 492 h 761"/>
                <a:gd name="T54" fmla="*/ 27 w 342"/>
                <a:gd name="T55" fmla="*/ 521 h 761"/>
                <a:gd name="T56" fmla="*/ 27 w 342"/>
                <a:gd name="T57" fmla="*/ 540 h 761"/>
                <a:gd name="T58" fmla="*/ 14 w 342"/>
                <a:gd name="T59" fmla="*/ 540 h 761"/>
                <a:gd name="T60" fmla="*/ 0 w 342"/>
                <a:gd name="T61" fmla="*/ 555 h 761"/>
                <a:gd name="T62" fmla="*/ 0 w 342"/>
                <a:gd name="T63" fmla="*/ 608 h 761"/>
                <a:gd name="T64" fmla="*/ 23 w 342"/>
                <a:gd name="T65" fmla="*/ 631 h 761"/>
                <a:gd name="T66" fmla="*/ 23 w 342"/>
                <a:gd name="T67" fmla="*/ 669 h 761"/>
                <a:gd name="T68" fmla="*/ 51 w 342"/>
                <a:gd name="T69" fmla="*/ 697 h 761"/>
                <a:gd name="T70" fmla="*/ 51 w 342"/>
                <a:gd name="T71" fmla="*/ 761 h 761"/>
                <a:gd name="T72" fmla="*/ 76 w 342"/>
                <a:gd name="T73" fmla="*/ 761 h 761"/>
                <a:gd name="T74" fmla="*/ 76 w 342"/>
                <a:gd name="T75" fmla="*/ 742 h 761"/>
                <a:gd name="T76" fmla="*/ 96 w 342"/>
                <a:gd name="T77" fmla="*/ 722 h 761"/>
                <a:gd name="T78" fmla="*/ 126 w 342"/>
                <a:gd name="T79" fmla="*/ 722 h 761"/>
                <a:gd name="T80" fmla="*/ 142 w 342"/>
                <a:gd name="T81" fmla="*/ 704 h 761"/>
                <a:gd name="T82" fmla="*/ 142 w 342"/>
                <a:gd name="T83" fmla="*/ 619 h 761"/>
                <a:gd name="T84" fmla="*/ 189 w 342"/>
                <a:gd name="T85" fmla="*/ 572 h 761"/>
                <a:gd name="T86" fmla="*/ 148 w 342"/>
                <a:gd name="T87" fmla="*/ 572 h 761"/>
                <a:gd name="T88" fmla="*/ 148 w 342"/>
                <a:gd name="T89" fmla="*/ 556 h 761"/>
                <a:gd name="T90" fmla="*/ 183 w 342"/>
                <a:gd name="T91" fmla="*/ 556 h 761"/>
                <a:gd name="T92" fmla="*/ 198 w 342"/>
                <a:gd name="T93" fmla="*/ 542 h 761"/>
                <a:gd name="T94" fmla="*/ 171 w 342"/>
                <a:gd name="T95" fmla="*/ 515 h 761"/>
                <a:gd name="T96" fmla="*/ 162 w 342"/>
                <a:gd name="T97" fmla="*/ 524 h 761"/>
                <a:gd name="T98" fmla="*/ 144 w 342"/>
                <a:gd name="T99" fmla="*/ 524 h 761"/>
                <a:gd name="T100" fmla="*/ 164 w 342"/>
                <a:gd name="T101" fmla="*/ 505 h 761"/>
                <a:gd name="T102" fmla="*/ 164 w 342"/>
                <a:gd name="T103" fmla="*/ 424 h 761"/>
                <a:gd name="T104" fmla="*/ 182 w 342"/>
                <a:gd name="T105" fmla="*/ 407 h 761"/>
                <a:gd name="T106" fmla="*/ 182 w 342"/>
                <a:gd name="T107" fmla="*/ 385 h 761"/>
                <a:gd name="T108" fmla="*/ 274 w 342"/>
                <a:gd name="T109" fmla="*/ 291 h 761"/>
                <a:gd name="T110" fmla="*/ 258 w 342"/>
                <a:gd name="T111" fmla="*/ 277 h 761"/>
                <a:gd name="T112" fmla="*/ 282 w 342"/>
                <a:gd name="T113" fmla="*/ 252 h 761"/>
                <a:gd name="T114" fmla="*/ 267 w 342"/>
                <a:gd name="T115" fmla="*/ 236 h 761"/>
                <a:gd name="T116" fmla="*/ 303 w 342"/>
                <a:gd name="T117" fmla="*/ 200 h 761"/>
                <a:gd name="T118" fmla="*/ 342 w 342"/>
                <a:gd name="T119" fmla="*/ 200 h 761"/>
                <a:gd name="T120" fmla="*/ 342 w 342"/>
                <a:gd name="T121" fmla="*/ 164 h 761"/>
                <a:gd name="T122" fmla="*/ 330 w 342"/>
                <a:gd name="T123" fmla="*/ 152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2" h="761">
                  <a:moveTo>
                    <a:pt x="330" y="152"/>
                  </a:moveTo>
                  <a:lnTo>
                    <a:pt x="330" y="91"/>
                  </a:lnTo>
                  <a:lnTo>
                    <a:pt x="330" y="52"/>
                  </a:lnTo>
                  <a:lnTo>
                    <a:pt x="315" y="52"/>
                  </a:lnTo>
                  <a:lnTo>
                    <a:pt x="285" y="22"/>
                  </a:lnTo>
                  <a:lnTo>
                    <a:pt x="264" y="0"/>
                  </a:lnTo>
                  <a:lnTo>
                    <a:pt x="242" y="0"/>
                  </a:lnTo>
                  <a:lnTo>
                    <a:pt x="221" y="23"/>
                  </a:lnTo>
                  <a:lnTo>
                    <a:pt x="194" y="23"/>
                  </a:lnTo>
                  <a:lnTo>
                    <a:pt x="194" y="41"/>
                  </a:lnTo>
                  <a:lnTo>
                    <a:pt x="175" y="61"/>
                  </a:lnTo>
                  <a:lnTo>
                    <a:pt x="175" y="80"/>
                  </a:lnTo>
                  <a:lnTo>
                    <a:pt x="148" y="107"/>
                  </a:lnTo>
                  <a:lnTo>
                    <a:pt x="110" y="145"/>
                  </a:lnTo>
                  <a:lnTo>
                    <a:pt x="110" y="171"/>
                  </a:lnTo>
                  <a:lnTo>
                    <a:pt x="94" y="187"/>
                  </a:lnTo>
                  <a:lnTo>
                    <a:pt x="94" y="241"/>
                  </a:lnTo>
                  <a:lnTo>
                    <a:pt x="69" y="266"/>
                  </a:lnTo>
                  <a:lnTo>
                    <a:pt x="82" y="277"/>
                  </a:lnTo>
                  <a:lnTo>
                    <a:pt x="82" y="303"/>
                  </a:lnTo>
                  <a:lnTo>
                    <a:pt x="68" y="319"/>
                  </a:lnTo>
                  <a:lnTo>
                    <a:pt x="35" y="350"/>
                  </a:lnTo>
                  <a:lnTo>
                    <a:pt x="35" y="376"/>
                  </a:lnTo>
                  <a:lnTo>
                    <a:pt x="35" y="432"/>
                  </a:lnTo>
                  <a:lnTo>
                    <a:pt x="50" y="446"/>
                  </a:lnTo>
                  <a:lnTo>
                    <a:pt x="50" y="469"/>
                  </a:lnTo>
                  <a:lnTo>
                    <a:pt x="27" y="492"/>
                  </a:lnTo>
                  <a:lnTo>
                    <a:pt x="27" y="521"/>
                  </a:lnTo>
                  <a:lnTo>
                    <a:pt x="27" y="540"/>
                  </a:lnTo>
                  <a:lnTo>
                    <a:pt x="14" y="540"/>
                  </a:lnTo>
                  <a:lnTo>
                    <a:pt x="0" y="555"/>
                  </a:lnTo>
                  <a:lnTo>
                    <a:pt x="0" y="608"/>
                  </a:lnTo>
                  <a:lnTo>
                    <a:pt x="23" y="631"/>
                  </a:lnTo>
                  <a:lnTo>
                    <a:pt x="23" y="669"/>
                  </a:lnTo>
                  <a:lnTo>
                    <a:pt x="51" y="697"/>
                  </a:lnTo>
                  <a:lnTo>
                    <a:pt x="51" y="761"/>
                  </a:lnTo>
                  <a:lnTo>
                    <a:pt x="76" y="761"/>
                  </a:lnTo>
                  <a:lnTo>
                    <a:pt x="76" y="742"/>
                  </a:lnTo>
                  <a:lnTo>
                    <a:pt x="96" y="722"/>
                  </a:lnTo>
                  <a:lnTo>
                    <a:pt x="126" y="722"/>
                  </a:lnTo>
                  <a:lnTo>
                    <a:pt x="142" y="704"/>
                  </a:lnTo>
                  <a:lnTo>
                    <a:pt x="142" y="619"/>
                  </a:lnTo>
                  <a:lnTo>
                    <a:pt x="189" y="572"/>
                  </a:lnTo>
                  <a:lnTo>
                    <a:pt x="148" y="572"/>
                  </a:lnTo>
                  <a:lnTo>
                    <a:pt x="148" y="556"/>
                  </a:lnTo>
                  <a:lnTo>
                    <a:pt x="183" y="556"/>
                  </a:lnTo>
                  <a:lnTo>
                    <a:pt x="198" y="542"/>
                  </a:lnTo>
                  <a:lnTo>
                    <a:pt x="171" y="515"/>
                  </a:lnTo>
                  <a:lnTo>
                    <a:pt x="162" y="524"/>
                  </a:lnTo>
                  <a:lnTo>
                    <a:pt x="144" y="524"/>
                  </a:lnTo>
                  <a:lnTo>
                    <a:pt x="164" y="505"/>
                  </a:lnTo>
                  <a:lnTo>
                    <a:pt x="164" y="424"/>
                  </a:lnTo>
                  <a:lnTo>
                    <a:pt x="182" y="407"/>
                  </a:lnTo>
                  <a:lnTo>
                    <a:pt x="182" y="385"/>
                  </a:lnTo>
                  <a:lnTo>
                    <a:pt x="274" y="291"/>
                  </a:lnTo>
                  <a:lnTo>
                    <a:pt x="258" y="277"/>
                  </a:lnTo>
                  <a:lnTo>
                    <a:pt x="282" y="252"/>
                  </a:lnTo>
                  <a:lnTo>
                    <a:pt x="267" y="236"/>
                  </a:lnTo>
                  <a:lnTo>
                    <a:pt x="303" y="200"/>
                  </a:lnTo>
                  <a:lnTo>
                    <a:pt x="342" y="200"/>
                  </a:lnTo>
                  <a:lnTo>
                    <a:pt x="342" y="164"/>
                  </a:lnTo>
                  <a:lnTo>
                    <a:pt x="330" y="152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0" name="Freeform 239">
              <a:extLst>
                <a:ext uri="{FF2B5EF4-FFF2-40B4-BE49-F238E27FC236}">
                  <a16:creationId xmlns:a16="http://schemas.microsoft.com/office/drawing/2014/main" id="{BCDA9CC9-A72A-4139-AC82-F6947EC9F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813" y="2593975"/>
              <a:ext cx="23813" cy="22225"/>
            </a:xfrm>
            <a:custGeom>
              <a:avLst/>
              <a:gdLst>
                <a:gd name="T0" fmla="*/ 0 w 30"/>
                <a:gd name="T1" fmla="*/ 3 h 28"/>
                <a:gd name="T2" fmla="*/ 0 w 30"/>
                <a:gd name="T3" fmla="*/ 18 h 28"/>
                <a:gd name="T4" fmla="*/ 10 w 30"/>
                <a:gd name="T5" fmla="*/ 28 h 28"/>
                <a:gd name="T6" fmla="*/ 30 w 30"/>
                <a:gd name="T7" fmla="*/ 28 h 28"/>
                <a:gd name="T8" fmla="*/ 30 w 30"/>
                <a:gd name="T9" fmla="*/ 0 h 28"/>
                <a:gd name="T10" fmla="*/ 18 w 30"/>
                <a:gd name="T11" fmla="*/ 0 h 28"/>
                <a:gd name="T12" fmla="*/ 18 w 30"/>
                <a:gd name="T13" fmla="*/ 3 h 28"/>
                <a:gd name="T14" fmla="*/ 0 w 30"/>
                <a:gd name="T15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8">
                  <a:moveTo>
                    <a:pt x="0" y="3"/>
                  </a:moveTo>
                  <a:lnTo>
                    <a:pt x="0" y="18"/>
                  </a:lnTo>
                  <a:lnTo>
                    <a:pt x="10" y="28"/>
                  </a:lnTo>
                  <a:lnTo>
                    <a:pt x="30" y="28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18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1" name="Freeform 240">
              <a:extLst>
                <a:ext uri="{FF2B5EF4-FFF2-40B4-BE49-F238E27FC236}">
                  <a16:creationId xmlns:a16="http://schemas.microsoft.com/office/drawing/2014/main" id="{6676791B-B688-46A3-B602-028878F93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376" y="2565400"/>
              <a:ext cx="241300" cy="255588"/>
            </a:xfrm>
            <a:custGeom>
              <a:avLst/>
              <a:gdLst>
                <a:gd name="T0" fmla="*/ 275 w 305"/>
                <a:gd name="T1" fmla="*/ 289 h 323"/>
                <a:gd name="T2" fmla="*/ 301 w 305"/>
                <a:gd name="T3" fmla="*/ 262 h 323"/>
                <a:gd name="T4" fmla="*/ 276 w 305"/>
                <a:gd name="T5" fmla="*/ 236 h 323"/>
                <a:gd name="T6" fmla="*/ 285 w 305"/>
                <a:gd name="T7" fmla="*/ 227 h 323"/>
                <a:gd name="T8" fmla="*/ 285 w 305"/>
                <a:gd name="T9" fmla="*/ 211 h 323"/>
                <a:gd name="T10" fmla="*/ 285 w 305"/>
                <a:gd name="T11" fmla="*/ 202 h 323"/>
                <a:gd name="T12" fmla="*/ 285 w 305"/>
                <a:gd name="T13" fmla="*/ 186 h 323"/>
                <a:gd name="T14" fmla="*/ 269 w 305"/>
                <a:gd name="T15" fmla="*/ 186 h 323"/>
                <a:gd name="T16" fmla="*/ 269 w 305"/>
                <a:gd name="T17" fmla="*/ 164 h 323"/>
                <a:gd name="T18" fmla="*/ 291 w 305"/>
                <a:gd name="T19" fmla="*/ 145 h 323"/>
                <a:gd name="T20" fmla="*/ 291 w 305"/>
                <a:gd name="T21" fmla="*/ 129 h 323"/>
                <a:gd name="T22" fmla="*/ 305 w 305"/>
                <a:gd name="T23" fmla="*/ 113 h 323"/>
                <a:gd name="T24" fmla="*/ 305 w 305"/>
                <a:gd name="T25" fmla="*/ 84 h 323"/>
                <a:gd name="T26" fmla="*/ 285 w 305"/>
                <a:gd name="T27" fmla="*/ 64 h 323"/>
                <a:gd name="T28" fmla="*/ 280 w 305"/>
                <a:gd name="T29" fmla="*/ 64 h 323"/>
                <a:gd name="T30" fmla="*/ 260 w 305"/>
                <a:gd name="T31" fmla="*/ 64 h 323"/>
                <a:gd name="T32" fmla="*/ 250 w 305"/>
                <a:gd name="T33" fmla="*/ 54 h 323"/>
                <a:gd name="T34" fmla="*/ 214 w 305"/>
                <a:gd name="T35" fmla="*/ 18 h 323"/>
                <a:gd name="T36" fmla="*/ 194 w 305"/>
                <a:gd name="T37" fmla="*/ 18 h 323"/>
                <a:gd name="T38" fmla="*/ 194 w 305"/>
                <a:gd name="T39" fmla="*/ 0 h 323"/>
                <a:gd name="T40" fmla="*/ 164 w 305"/>
                <a:gd name="T41" fmla="*/ 0 h 323"/>
                <a:gd name="T42" fmla="*/ 157 w 305"/>
                <a:gd name="T43" fmla="*/ 7 h 323"/>
                <a:gd name="T44" fmla="*/ 157 w 305"/>
                <a:gd name="T45" fmla="*/ 29 h 323"/>
                <a:gd name="T46" fmla="*/ 130 w 305"/>
                <a:gd name="T47" fmla="*/ 55 h 323"/>
                <a:gd name="T48" fmla="*/ 66 w 305"/>
                <a:gd name="T49" fmla="*/ 55 h 323"/>
                <a:gd name="T50" fmla="*/ 66 w 305"/>
                <a:gd name="T51" fmla="*/ 80 h 323"/>
                <a:gd name="T52" fmla="*/ 48 w 305"/>
                <a:gd name="T53" fmla="*/ 96 h 323"/>
                <a:gd name="T54" fmla="*/ 29 w 305"/>
                <a:gd name="T55" fmla="*/ 75 h 323"/>
                <a:gd name="T56" fmla="*/ 0 w 305"/>
                <a:gd name="T57" fmla="*/ 104 h 323"/>
                <a:gd name="T58" fmla="*/ 0 w 305"/>
                <a:gd name="T59" fmla="*/ 121 h 323"/>
                <a:gd name="T60" fmla="*/ 23 w 305"/>
                <a:gd name="T61" fmla="*/ 145 h 323"/>
                <a:gd name="T62" fmla="*/ 45 w 305"/>
                <a:gd name="T63" fmla="*/ 145 h 323"/>
                <a:gd name="T64" fmla="*/ 77 w 305"/>
                <a:gd name="T65" fmla="*/ 177 h 323"/>
                <a:gd name="T66" fmla="*/ 77 w 305"/>
                <a:gd name="T67" fmla="*/ 275 h 323"/>
                <a:gd name="T68" fmla="*/ 71 w 305"/>
                <a:gd name="T69" fmla="*/ 282 h 323"/>
                <a:gd name="T70" fmla="*/ 59 w 305"/>
                <a:gd name="T71" fmla="*/ 282 h 323"/>
                <a:gd name="T72" fmla="*/ 82 w 305"/>
                <a:gd name="T73" fmla="*/ 305 h 323"/>
                <a:gd name="T74" fmla="*/ 105 w 305"/>
                <a:gd name="T75" fmla="*/ 305 h 323"/>
                <a:gd name="T76" fmla="*/ 123 w 305"/>
                <a:gd name="T77" fmla="*/ 323 h 323"/>
                <a:gd name="T78" fmla="*/ 191 w 305"/>
                <a:gd name="T79" fmla="*/ 323 h 323"/>
                <a:gd name="T80" fmla="*/ 191 w 305"/>
                <a:gd name="T81" fmla="*/ 289 h 323"/>
                <a:gd name="T82" fmla="*/ 210 w 305"/>
                <a:gd name="T83" fmla="*/ 269 h 323"/>
                <a:gd name="T84" fmla="*/ 232 w 305"/>
                <a:gd name="T85" fmla="*/ 289 h 323"/>
                <a:gd name="T86" fmla="*/ 275 w 305"/>
                <a:gd name="T87" fmla="*/ 289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5" h="323">
                  <a:moveTo>
                    <a:pt x="275" y="289"/>
                  </a:moveTo>
                  <a:lnTo>
                    <a:pt x="301" y="262"/>
                  </a:lnTo>
                  <a:lnTo>
                    <a:pt x="276" y="236"/>
                  </a:lnTo>
                  <a:lnTo>
                    <a:pt x="285" y="227"/>
                  </a:lnTo>
                  <a:lnTo>
                    <a:pt x="285" y="211"/>
                  </a:lnTo>
                  <a:lnTo>
                    <a:pt x="285" y="202"/>
                  </a:lnTo>
                  <a:lnTo>
                    <a:pt x="285" y="186"/>
                  </a:lnTo>
                  <a:lnTo>
                    <a:pt x="269" y="186"/>
                  </a:lnTo>
                  <a:lnTo>
                    <a:pt x="269" y="164"/>
                  </a:lnTo>
                  <a:lnTo>
                    <a:pt x="291" y="145"/>
                  </a:lnTo>
                  <a:lnTo>
                    <a:pt x="291" y="129"/>
                  </a:lnTo>
                  <a:lnTo>
                    <a:pt x="305" y="113"/>
                  </a:lnTo>
                  <a:lnTo>
                    <a:pt x="305" y="84"/>
                  </a:lnTo>
                  <a:lnTo>
                    <a:pt x="285" y="64"/>
                  </a:lnTo>
                  <a:lnTo>
                    <a:pt x="280" y="64"/>
                  </a:lnTo>
                  <a:lnTo>
                    <a:pt x="260" y="64"/>
                  </a:lnTo>
                  <a:lnTo>
                    <a:pt x="250" y="54"/>
                  </a:lnTo>
                  <a:lnTo>
                    <a:pt x="214" y="18"/>
                  </a:lnTo>
                  <a:lnTo>
                    <a:pt x="194" y="18"/>
                  </a:lnTo>
                  <a:lnTo>
                    <a:pt x="194" y="0"/>
                  </a:lnTo>
                  <a:lnTo>
                    <a:pt x="164" y="0"/>
                  </a:lnTo>
                  <a:lnTo>
                    <a:pt x="157" y="7"/>
                  </a:lnTo>
                  <a:lnTo>
                    <a:pt x="157" y="29"/>
                  </a:lnTo>
                  <a:lnTo>
                    <a:pt x="130" y="55"/>
                  </a:lnTo>
                  <a:lnTo>
                    <a:pt x="66" y="55"/>
                  </a:lnTo>
                  <a:lnTo>
                    <a:pt x="66" y="80"/>
                  </a:lnTo>
                  <a:lnTo>
                    <a:pt x="48" y="96"/>
                  </a:lnTo>
                  <a:lnTo>
                    <a:pt x="29" y="75"/>
                  </a:lnTo>
                  <a:lnTo>
                    <a:pt x="0" y="104"/>
                  </a:lnTo>
                  <a:lnTo>
                    <a:pt x="0" y="121"/>
                  </a:lnTo>
                  <a:lnTo>
                    <a:pt x="23" y="145"/>
                  </a:lnTo>
                  <a:lnTo>
                    <a:pt x="45" y="145"/>
                  </a:lnTo>
                  <a:lnTo>
                    <a:pt x="77" y="177"/>
                  </a:lnTo>
                  <a:lnTo>
                    <a:pt x="77" y="275"/>
                  </a:lnTo>
                  <a:lnTo>
                    <a:pt x="71" y="282"/>
                  </a:lnTo>
                  <a:lnTo>
                    <a:pt x="59" y="282"/>
                  </a:lnTo>
                  <a:lnTo>
                    <a:pt x="82" y="305"/>
                  </a:lnTo>
                  <a:lnTo>
                    <a:pt x="105" y="305"/>
                  </a:lnTo>
                  <a:lnTo>
                    <a:pt x="123" y="323"/>
                  </a:lnTo>
                  <a:lnTo>
                    <a:pt x="191" y="323"/>
                  </a:lnTo>
                  <a:lnTo>
                    <a:pt x="191" y="289"/>
                  </a:lnTo>
                  <a:lnTo>
                    <a:pt x="210" y="269"/>
                  </a:lnTo>
                  <a:lnTo>
                    <a:pt x="232" y="289"/>
                  </a:lnTo>
                  <a:lnTo>
                    <a:pt x="275" y="289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2" name="Freeform 241">
              <a:extLst>
                <a:ext uri="{FF2B5EF4-FFF2-40B4-BE49-F238E27FC236}">
                  <a16:creationId xmlns:a16="http://schemas.microsoft.com/office/drawing/2014/main" id="{7CEA11EB-F66A-45BA-A759-52440D392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3538" y="2779713"/>
              <a:ext cx="247650" cy="196850"/>
            </a:xfrm>
            <a:custGeom>
              <a:avLst/>
              <a:gdLst>
                <a:gd name="T0" fmla="*/ 226 w 312"/>
                <a:gd name="T1" fmla="*/ 36 h 250"/>
                <a:gd name="T2" fmla="*/ 203 w 312"/>
                <a:gd name="T3" fmla="*/ 36 h 250"/>
                <a:gd name="T4" fmla="*/ 180 w 312"/>
                <a:gd name="T5" fmla="*/ 13 h 250"/>
                <a:gd name="T6" fmla="*/ 103 w 312"/>
                <a:gd name="T7" fmla="*/ 13 h 250"/>
                <a:gd name="T8" fmla="*/ 92 w 312"/>
                <a:gd name="T9" fmla="*/ 0 h 250"/>
                <a:gd name="T10" fmla="*/ 25 w 312"/>
                <a:gd name="T11" fmla="*/ 0 h 250"/>
                <a:gd name="T12" fmla="*/ 0 w 312"/>
                <a:gd name="T13" fmla="*/ 27 h 250"/>
                <a:gd name="T14" fmla="*/ 18 w 312"/>
                <a:gd name="T15" fmla="*/ 47 h 250"/>
                <a:gd name="T16" fmla="*/ 10 w 312"/>
                <a:gd name="T17" fmla="*/ 54 h 250"/>
                <a:gd name="T18" fmla="*/ 28 w 312"/>
                <a:gd name="T19" fmla="*/ 72 h 250"/>
                <a:gd name="T20" fmla="*/ 64 w 312"/>
                <a:gd name="T21" fmla="*/ 72 h 250"/>
                <a:gd name="T22" fmla="*/ 64 w 312"/>
                <a:gd name="T23" fmla="*/ 125 h 250"/>
                <a:gd name="T24" fmla="*/ 44 w 312"/>
                <a:gd name="T25" fmla="*/ 145 h 250"/>
                <a:gd name="T26" fmla="*/ 44 w 312"/>
                <a:gd name="T27" fmla="*/ 159 h 250"/>
                <a:gd name="T28" fmla="*/ 44 w 312"/>
                <a:gd name="T29" fmla="*/ 182 h 250"/>
                <a:gd name="T30" fmla="*/ 62 w 312"/>
                <a:gd name="T31" fmla="*/ 198 h 250"/>
                <a:gd name="T32" fmla="*/ 37 w 312"/>
                <a:gd name="T33" fmla="*/ 223 h 250"/>
                <a:gd name="T34" fmla="*/ 57 w 312"/>
                <a:gd name="T35" fmla="*/ 223 h 250"/>
                <a:gd name="T36" fmla="*/ 84 w 312"/>
                <a:gd name="T37" fmla="*/ 250 h 250"/>
                <a:gd name="T38" fmla="*/ 94 w 312"/>
                <a:gd name="T39" fmla="*/ 250 h 250"/>
                <a:gd name="T40" fmla="*/ 112 w 312"/>
                <a:gd name="T41" fmla="*/ 232 h 250"/>
                <a:gd name="T42" fmla="*/ 180 w 312"/>
                <a:gd name="T43" fmla="*/ 232 h 250"/>
                <a:gd name="T44" fmla="*/ 233 w 312"/>
                <a:gd name="T45" fmla="*/ 180 h 250"/>
                <a:gd name="T46" fmla="*/ 233 w 312"/>
                <a:gd name="T47" fmla="*/ 155 h 250"/>
                <a:gd name="T48" fmla="*/ 223 w 312"/>
                <a:gd name="T49" fmla="*/ 155 h 250"/>
                <a:gd name="T50" fmla="*/ 223 w 312"/>
                <a:gd name="T51" fmla="*/ 141 h 250"/>
                <a:gd name="T52" fmla="*/ 265 w 312"/>
                <a:gd name="T53" fmla="*/ 98 h 250"/>
                <a:gd name="T54" fmla="*/ 278 w 312"/>
                <a:gd name="T55" fmla="*/ 98 h 250"/>
                <a:gd name="T56" fmla="*/ 312 w 312"/>
                <a:gd name="T57" fmla="*/ 63 h 250"/>
                <a:gd name="T58" fmla="*/ 312 w 312"/>
                <a:gd name="T59" fmla="*/ 54 h 250"/>
                <a:gd name="T60" fmla="*/ 244 w 312"/>
                <a:gd name="T61" fmla="*/ 54 h 250"/>
                <a:gd name="T62" fmla="*/ 226 w 312"/>
                <a:gd name="T63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2" h="250">
                  <a:moveTo>
                    <a:pt x="226" y="36"/>
                  </a:moveTo>
                  <a:lnTo>
                    <a:pt x="203" y="36"/>
                  </a:lnTo>
                  <a:lnTo>
                    <a:pt x="180" y="13"/>
                  </a:lnTo>
                  <a:lnTo>
                    <a:pt x="103" y="13"/>
                  </a:lnTo>
                  <a:lnTo>
                    <a:pt x="92" y="0"/>
                  </a:lnTo>
                  <a:lnTo>
                    <a:pt x="25" y="0"/>
                  </a:lnTo>
                  <a:lnTo>
                    <a:pt x="0" y="27"/>
                  </a:lnTo>
                  <a:lnTo>
                    <a:pt x="18" y="47"/>
                  </a:lnTo>
                  <a:lnTo>
                    <a:pt x="10" y="54"/>
                  </a:lnTo>
                  <a:lnTo>
                    <a:pt x="28" y="72"/>
                  </a:lnTo>
                  <a:lnTo>
                    <a:pt x="64" y="72"/>
                  </a:lnTo>
                  <a:lnTo>
                    <a:pt x="64" y="125"/>
                  </a:lnTo>
                  <a:lnTo>
                    <a:pt x="44" y="145"/>
                  </a:lnTo>
                  <a:lnTo>
                    <a:pt x="44" y="159"/>
                  </a:lnTo>
                  <a:lnTo>
                    <a:pt x="44" y="182"/>
                  </a:lnTo>
                  <a:lnTo>
                    <a:pt x="62" y="198"/>
                  </a:lnTo>
                  <a:lnTo>
                    <a:pt x="37" y="223"/>
                  </a:lnTo>
                  <a:lnTo>
                    <a:pt x="57" y="223"/>
                  </a:lnTo>
                  <a:lnTo>
                    <a:pt x="84" y="250"/>
                  </a:lnTo>
                  <a:lnTo>
                    <a:pt x="94" y="250"/>
                  </a:lnTo>
                  <a:lnTo>
                    <a:pt x="112" y="232"/>
                  </a:lnTo>
                  <a:lnTo>
                    <a:pt x="180" y="232"/>
                  </a:lnTo>
                  <a:lnTo>
                    <a:pt x="233" y="180"/>
                  </a:lnTo>
                  <a:lnTo>
                    <a:pt x="233" y="155"/>
                  </a:lnTo>
                  <a:lnTo>
                    <a:pt x="223" y="155"/>
                  </a:lnTo>
                  <a:lnTo>
                    <a:pt x="223" y="141"/>
                  </a:lnTo>
                  <a:lnTo>
                    <a:pt x="265" y="98"/>
                  </a:lnTo>
                  <a:lnTo>
                    <a:pt x="278" y="98"/>
                  </a:lnTo>
                  <a:lnTo>
                    <a:pt x="312" y="63"/>
                  </a:lnTo>
                  <a:lnTo>
                    <a:pt x="312" y="54"/>
                  </a:lnTo>
                  <a:lnTo>
                    <a:pt x="244" y="54"/>
                  </a:lnTo>
                  <a:lnTo>
                    <a:pt x="226" y="3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3" name="Freeform 242">
              <a:extLst>
                <a:ext uri="{FF2B5EF4-FFF2-40B4-BE49-F238E27FC236}">
                  <a16:creationId xmlns:a16="http://schemas.microsoft.com/office/drawing/2014/main" id="{BF0B4575-3D34-4493-88B6-C23E5068F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601" y="2820988"/>
              <a:ext cx="58738" cy="134938"/>
            </a:xfrm>
            <a:custGeom>
              <a:avLst/>
              <a:gdLst>
                <a:gd name="T0" fmla="*/ 55 w 75"/>
                <a:gd name="T1" fmla="*/ 128 h 169"/>
                <a:gd name="T2" fmla="*/ 55 w 75"/>
                <a:gd name="T3" fmla="*/ 105 h 169"/>
                <a:gd name="T4" fmla="*/ 55 w 75"/>
                <a:gd name="T5" fmla="*/ 91 h 169"/>
                <a:gd name="T6" fmla="*/ 75 w 75"/>
                <a:gd name="T7" fmla="*/ 71 h 169"/>
                <a:gd name="T8" fmla="*/ 75 w 75"/>
                <a:gd name="T9" fmla="*/ 18 h 169"/>
                <a:gd name="T10" fmla="*/ 39 w 75"/>
                <a:gd name="T11" fmla="*/ 18 h 169"/>
                <a:gd name="T12" fmla="*/ 21 w 75"/>
                <a:gd name="T13" fmla="*/ 0 h 169"/>
                <a:gd name="T14" fmla="*/ 13 w 75"/>
                <a:gd name="T15" fmla="*/ 9 h 169"/>
                <a:gd name="T16" fmla="*/ 13 w 75"/>
                <a:gd name="T17" fmla="*/ 69 h 169"/>
                <a:gd name="T18" fmla="*/ 0 w 75"/>
                <a:gd name="T19" fmla="*/ 84 h 169"/>
                <a:gd name="T20" fmla="*/ 0 w 75"/>
                <a:gd name="T21" fmla="*/ 119 h 169"/>
                <a:gd name="T22" fmla="*/ 13 w 75"/>
                <a:gd name="T23" fmla="*/ 132 h 169"/>
                <a:gd name="T24" fmla="*/ 13 w 75"/>
                <a:gd name="T25" fmla="*/ 169 h 169"/>
                <a:gd name="T26" fmla="*/ 48 w 75"/>
                <a:gd name="T27" fmla="*/ 169 h 169"/>
                <a:gd name="T28" fmla="*/ 73 w 75"/>
                <a:gd name="T29" fmla="*/ 144 h 169"/>
                <a:gd name="T30" fmla="*/ 55 w 75"/>
                <a:gd name="T31" fmla="*/ 128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" h="169">
                  <a:moveTo>
                    <a:pt x="55" y="128"/>
                  </a:moveTo>
                  <a:lnTo>
                    <a:pt x="55" y="105"/>
                  </a:lnTo>
                  <a:lnTo>
                    <a:pt x="55" y="91"/>
                  </a:lnTo>
                  <a:lnTo>
                    <a:pt x="75" y="71"/>
                  </a:lnTo>
                  <a:lnTo>
                    <a:pt x="75" y="18"/>
                  </a:lnTo>
                  <a:lnTo>
                    <a:pt x="39" y="18"/>
                  </a:lnTo>
                  <a:lnTo>
                    <a:pt x="21" y="0"/>
                  </a:lnTo>
                  <a:lnTo>
                    <a:pt x="13" y="9"/>
                  </a:lnTo>
                  <a:lnTo>
                    <a:pt x="13" y="69"/>
                  </a:lnTo>
                  <a:lnTo>
                    <a:pt x="0" y="84"/>
                  </a:lnTo>
                  <a:lnTo>
                    <a:pt x="0" y="119"/>
                  </a:lnTo>
                  <a:lnTo>
                    <a:pt x="13" y="132"/>
                  </a:lnTo>
                  <a:lnTo>
                    <a:pt x="13" y="169"/>
                  </a:lnTo>
                  <a:lnTo>
                    <a:pt x="48" y="169"/>
                  </a:lnTo>
                  <a:lnTo>
                    <a:pt x="73" y="144"/>
                  </a:lnTo>
                  <a:lnTo>
                    <a:pt x="55" y="12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4" name="Freeform 243">
              <a:extLst>
                <a:ext uri="{FF2B5EF4-FFF2-40B4-BE49-F238E27FC236}">
                  <a16:creationId xmlns:a16="http://schemas.microsoft.com/office/drawing/2014/main" id="{C23FA5D1-2F6A-44D3-B34D-ECFACD4B2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7901" y="1762125"/>
              <a:ext cx="225425" cy="473075"/>
            </a:xfrm>
            <a:custGeom>
              <a:avLst/>
              <a:gdLst>
                <a:gd name="T0" fmla="*/ 233 w 283"/>
                <a:gd name="T1" fmla="*/ 490 h 595"/>
                <a:gd name="T2" fmla="*/ 248 w 283"/>
                <a:gd name="T3" fmla="*/ 490 h 595"/>
                <a:gd name="T4" fmla="*/ 283 w 283"/>
                <a:gd name="T5" fmla="*/ 456 h 595"/>
                <a:gd name="T6" fmla="*/ 283 w 283"/>
                <a:gd name="T7" fmla="*/ 417 h 595"/>
                <a:gd name="T8" fmla="*/ 253 w 283"/>
                <a:gd name="T9" fmla="*/ 387 h 595"/>
                <a:gd name="T10" fmla="*/ 253 w 283"/>
                <a:gd name="T11" fmla="*/ 356 h 595"/>
                <a:gd name="T12" fmla="*/ 253 w 283"/>
                <a:gd name="T13" fmla="*/ 315 h 595"/>
                <a:gd name="T14" fmla="*/ 237 w 283"/>
                <a:gd name="T15" fmla="*/ 299 h 595"/>
                <a:gd name="T16" fmla="*/ 237 w 283"/>
                <a:gd name="T17" fmla="*/ 237 h 595"/>
                <a:gd name="T18" fmla="*/ 237 w 283"/>
                <a:gd name="T19" fmla="*/ 189 h 595"/>
                <a:gd name="T20" fmla="*/ 221 w 283"/>
                <a:gd name="T21" fmla="*/ 173 h 595"/>
                <a:gd name="T22" fmla="*/ 251 w 283"/>
                <a:gd name="T23" fmla="*/ 142 h 595"/>
                <a:gd name="T24" fmla="*/ 251 w 283"/>
                <a:gd name="T25" fmla="*/ 112 h 595"/>
                <a:gd name="T26" fmla="*/ 223 w 283"/>
                <a:gd name="T27" fmla="*/ 84 h 595"/>
                <a:gd name="T28" fmla="*/ 205 w 283"/>
                <a:gd name="T29" fmla="*/ 66 h 595"/>
                <a:gd name="T30" fmla="*/ 203 w 283"/>
                <a:gd name="T31" fmla="*/ 35 h 595"/>
                <a:gd name="T32" fmla="*/ 203 w 283"/>
                <a:gd name="T33" fmla="*/ 0 h 595"/>
                <a:gd name="T34" fmla="*/ 171 w 283"/>
                <a:gd name="T35" fmla="*/ 0 h 595"/>
                <a:gd name="T36" fmla="*/ 126 w 283"/>
                <a:gd name="T37" fmla="*/ 0 h 595"/>
                <a:gd name="T38" fmla="*/ 126 w 283"/>
                <a:gd name="T39" fmla="*/ 25 h 595"/>
                <a:gd name="T40" fmla="*/ 105 w 283"/>
                <a:gd name="T41" fmla="*/ 44 h 595"/>
                <a:gd name="T42" fmla="*/ 78 w 283"/>
                <a:gd name="T43" fmla="*/ 44 h 595"/>
                <a:gd name="T44" fmla="*/ 55 w 283"/>
                <a:gd name="T45" fmla="*/ 66 h 595"/>
                <a:gd name="T46" fmla="*/ 21 w 283"/>
                <a:gd name="T47" fmla="*/ 32 h 595"/>
                <a:gd name="T48" fmla="*/ 0 w 283"/>
                <a:gd name="T49" fmla="*/ 53 h 595"/>
                <a:gd name="T50" fmla="*/ 21 w 283"/>
                <a:gd name="T51" fmla="*/ 75 h 595"/>
                <a:gd name="T52" fmla="*/ 51 w 283"/>
                <a:gd name="T53" fmla="*/ 105 h 595"/>
                <a:gd name="T54" fmla="*/ 66 w 283"/>
                <a:gd name="T55" fmla="*/ 105 h 595"/>
                <a:gd name="T56" fmla="*/ 66 w 283"/>
                <a:gd name="T57" fmla="*/ 144 h 595"/>
                <a:gd name="T58" fmla="*/ 66 w 283"/>
                <a:gd name="T59" fmla="*/ 205 h 595"/>
                <a:gd name="T60" fmla="*/ 78 w 283"/>
                <a:gd name="T61" fmla="*/ 217 h 595"/>
                <a:gd name="T62" fmla="*/ 78 w 283"/>
                <a:gd name="T63" fmla="*/ 253 h 595"/>
                <a:gd name="T64" fmla="*/ 82 w 283"/>
                <a:gd name="T65" fmla="*/ 253 h 595"/>
                <a:gd name="T66" fmla="*/ 114 w 283"/>
                <a:gd name="T67" fmla="*/ 285 h 595"/>
                <a:gd name="T68" fmla="*/ 114 w 283"/>
                <a:gd name="T69" fmla="*/ 317 h 595"/>
                <a:gd name="T70" fmla="*/ 98 w 283"/>
                <a:gd name="T71" fmla="*/ 317 h 595"/>
                <a:gd name="T72" fmla="*/ 98 w 283"/>
                <a:gd name="T73" fmla="*/ 335 h 595"/>
                <a:gd name="T74" fmla="*/ 18 w 283"/>
                <a:gd name="T75" fmla="*/ 413 h 595"/>
                <a:gd name="T76" fmla="*/ 18 w 283"/>
                <a:gd name="T77" fmla="*/ 428 h 595"/>
                <a:gd name="T78" fmla="*/ 0 w 283"/>
                <a:gd name="T79" fmla="*/ 445 h 595"/>
                <a:gd name="T80" fmla="*/ 0 w 283"/>
                <a:gd name="T81" fmla="*/ 474 h 595"/>
                <a:gd name="T82" fmla="*/ 23 w 283"/>
                <a:gd name="T83" fmla="*/ 497 h 595"/>
                <a:gd name="T84" fmla="*/ 7 w 283"/>
                <a:gd name="T85" fmla="*/ 513 h 595"/>
                <a:gd name="T86" fmla="*/ 7 w 283"/>
                <a:gd name="T87" fmla="*/ 545 h 595"/>
                <a:gd name="T88" fmla="*/ 57 w 283"/>
                <a:gd name="T89" fmla="*/ 595 h 595"/>
                <a:gd name="T90" fmla="*/ 71 w 283"/>
                <a:gd name="T91" fmla="*/ 583 h 595"/>
                <a:gd name="T92" fmla="*/ 92 w 283"/>
                <a:gd name="T93" fmla="*/ 583 h 595"/>
                <a:gd name="T94" fmla="*/ 117 w 283"/>
                <a:gd name="T95" fmla="*/ 558 h 595"/>
                <a:gd name="T96" fmla="*/ 196 w 283"/>
                <a:gd name="T97" fmla="*/ 558 h 595"/>
                <a:gd name="T98" fmla="*/ 196 w 283"/>
                <a:gd name="T99" fmla="*/ 529 h 595"/>
                <a:gd name="T100" fmla="*/ 233 w 283"/>
                <a:gd name="T101" fmla="*/ 490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3" h="595">
                  <a:moveTo>
                    <a:pt x="233" y="490"/>
                  </a:moveTo>
                  <a:lnTo>
                    <a:pt x="248" y="490"/>
                  </a:lnTo>
                  <a:lnTo>
                    <a:pt x="283" y="456"/>
                  </a:lnTo>
                  <a:lnTo>
                    <a:pt x="283" y="417"/>
                  </a:lnTo>
                  <a:lnTo>
                    <a:pt x="253" y="387"/>
                  </a:lnTo>
                  <a:lnTo>
                    <a:pt x="253" y="356"/>
                  </a:lnTo>
                  <a:lnTo>
                    <a:pt x="253" y="315"/>
                  </a:lnTo>
                  <a:lnTo>
                    <a:pt x="237" y="299"/>
                  </a:lnTo>
                  <a:lnTo>
                    <a:pt x="237" y="237"/>
                  </a:lnTo>
                  <a:lnTo>
                    <a:pt x="237" y="189"/>
                  </a:lnTo>
                  <a:lnTo>
                    <a:pt x="221" y="173"/>
                  </a:lnTo>
                  <a:lnTo>
                    <a:pt x="251" y="142"/>
                  </a:lnTo>
                  <a:lnTo>
                    <a:pt x="251" y="112"/>
                  </a:lnTo>
                  <a:lnTo>
                    <a:pt x="223" y="84"/>
                  </a:lnTo>
                  <a:lnTo>
                    <a:pt x="205" y="66"/>
                  </a:lnTo>
                  <a:lnTo>
                    <a:pt x="203" y="35"/>
                  </a:lnTo>
                  <a:lnTo>
                    <a:pt x="203" y="0"/>
                  </a:lnTo>
                  <a:lnTo>
                    <a:pt x="171" y="0"/>
                  </a:lnTo>
                  <a:lnTo>
                    <a:pt x="126" y="0"/>
                  </a:lnTo>
                  <a:lnTo>
                    <a:pt x="126" y="25"/>
                  </a:lnTo>
                  <a:lnTo>
                    <a:pt x="105" y="44"/>
                  </a:lnTo>
                  <a:lnTo>
                    <a:pt x="78" y="44"/>
                  </a:lnTo>
                  <a:lnTo>
                    <a:pt x="55" y="66"/>
                  </a:lnTo>
                  <a:lnTo>
                    <a:pt x="21" y="32"/>
                  </a:lnTo>
                  <a:lnTo>
                    <a:pt x="0" y="53"/>
                  </a:lnTo>
                  <a:lnTo>
                    <a:pt x="21" y="75"/>
                  </a:lnTo>
                  <a:lnTo>
                    <a:pt x="51" y="105"/>
                  </a:lnTo>
                  <a:lnTo>
                    <a:pt x="66" y="105"/>
                  </a:lnTo>
                  <a:lnTo>
                    <a:pt x="66" y="144"/>
                  </a:lnTo>
                  <a:lnTo>
                    <a:pt x="66" y="205"/>
                  </a:lnTo>
                  <a:lnTo>
                    <a:pt x="78" y="217"/>
                  </a:lnTo>
                  <a:lnTo>
                    <a:pt x="78" y="253"/>
                  </a:lnTo>
                  <a:lnTo>
                    <a:pt x="82" y="253"/>
                  </a:lnTo>
                  <a:lnTo>
                    <a:pt x="114" y="285"/>
                  </a:lnTo>
                  <a:lnTo>
                    <a:pt x="114" y="317"/>
                  </a:lnTo>
                  <a:lnTo>
                    <a:pt x="98" y="317"/>
                  </a:lnTo>
                  <a:lnTo>
                    <a:pt x="98" y="335"/>
                  </a:lnTo>
                  <a:lnTo>
                    <a:pt x="18" y="413"/>
                  </a:lnTo>
                  <a:lnTo>
                    <a:pt x="18" y="428"/>
                  </a:lnTo>
                  <a:lnTo>
                    <a:pt x="0" y="445"/>
                  </a:lnTo>
                  <a:lnTo>
                    <a:pt x="0" y="474"/>
                  </a:lnTo>
                  <a:lnTo>
                    <a:pt x="23" y="497"/>
                  </a:lnTo>
                  <a:lnTo>
                    <a:pt x="7" y="513"/>
                  </a:lnTo>
                  <a:lnTo>
                    <a:pt x="7" y="545"/>
                  </a:lnTo>
                  <a:lnTo>
                    <a:pt x="57" y="595"/>
                  </a:lnTo>
                  <a:lnTo>
                    <a:pt x="71" y="583"/>
                  </a:lnTo>
                  <a:lnTo>
                    <a:pt x="92" y="583"/>
                  </a:lnTo>
                  <a:lnTo>
                    <a:pt x="117" y="558"/>
                  </a:lnTo>
                  <a:lnTo>
                    <a:pt x="196" y="558"/>
                  </a:lnTo>
                  <a:lnTo>
                    <a:pt x="196" y="529"/>
                  </a:lnTo>
                  <a:lnTo>
                    <a:pt x="233" y="49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5" name="Freeform 244">
              <a:extLst>
                <a:ext uri="{FF2B5EF4-FFF2-40B4-BE49-F238E27FC236}">
                  <a16:creationId xmlns:a16="http://schemas.microsoft.com/office/drawing/2014/main" id="{D015343F-2DFD-417D-B704-42F4B3E9B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876" y="2378075"/>
              <a:ext cx="25400" cy="55563"/>
            </a:xfrm>
            <a:custGeom>
              <a:avLst/>
              <a:gdLst>
                <a:gd name="T0" fmla="*/ 0 w 33"/>
                <a:gd name="T1" fmla="*/ 21 h 69"/>
                <a:gd name="T2" fmla="*/ 20 w 33"/>
                <a:gd name="T3" fmla="*/ 69 h 69"/>
                <a:gd name="T4" fmla="*/ 20 w 33"/>
                <a:gd name="T5" fmla="*/ 55 h 69"/>
                <a:gd name="T6" fmla="*/ 33 w 33"/>
                <a:gd name="T7" fmla="*/ 43 h 69"/>
                <a:gd name="T8" fmla="*/ 22 w 33"/>
                <a:gd name="T9" fmla="*/ 30 h 69"/>
                <a:gd name="T10" fmla="*/ 22 w 33"/>
                <a:gd name="T11" fmla="*/ 0 h 69"/>
                <a:gd name="T12" fmla="*/ 0 w 33"/>
                <a:gd name="T13" fmla="*/ 2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69">
                  <a:moveTo>
                    <a:pt x="0" y="21"/>
                  </a:moveTo>
                  <a:lnTo>
                    <a:pt x="20" y="69"/>
                  </a:lnTo>
                  <a:lnTo>
                    <a:pt x="20" y="55"/>
                  </a:lnTo>
                  <a:lnTo>
                    <a:pt x="33" y="43"/>
                  </a:lnTo>
                  <a:lnTo>
                    <a:pt x="22" y="30"/>
                  </a:lnTo>
                  <a:lnTo>
                    <a:pt x="22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6" name="Freeform 245">
              <a:extLst>
                <a:ext uri="{FF2B5EF4-FFF2-40B4-BE49-F238E27FC236}">
                  <a16:creationId xmlns:a16="http://schemas.microsoft.com/office/drawing/2014/main" id="{B324B017-E879-48FF-A3A4-E4C6DDF55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2476" y="2405063"/>
              <a:ext cx="12700" cy="14288"/>
            </a:xfrm>
            <a:custGeom>
              <a:avLst/>
              <a:gdLst>
                <a:gd name="T0" fmla="*/ 16 w 16"/>
                <a:gd name="T1" fmla="*/ 0 h 20"/>
                <a:gd name="T2" fmla="*/ 0 w 16"/>
                <a:gd name="T3" fmla="*/ 0 h 20"/>
                <a:gd name="T4" fmla="*/ 16 w 16"/>
                <a:gd name="T5" fmla="*/ 20 h 20"/>
                <a:gd name="T6" fmla="*/ 16 w 16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0">
                  <a:moveTo>
                    <a:pt x="16" y="0"/>
                  </a:moveTo>
                  <a:lnTo>
                    <a:pt x="0" y="0"/>
                  </a:lnTo>
                  <a:lnTo>
                    <a:pt x="16" y="2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7" name="Freeform 246">
              <a:extLst>
                <a:ext uri="{FF2B5EF4-FFF2-40B4-BE49-F238E27FC236}">
                  <a16:creationId xmlns:a16="http://schemas.microsoft.com/office/drawing/2014/main" id="{AA81584F-4BE7-4D43-B207-4211359C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5963" y="2322513"/>
              <a:ext cx="53975" cy="103188"/>
            </a:xfrm>
            <a:custGeom>
              <a:avLst/>
              <a:gdLst>
                <a:gd name="T0" fmla="*/ 32 w 68"/>
                <a:gd name="T1" fmla="*/ 128 h 130"/>
                <a:gd name="T2" fmla="*/ 32 w 68"/>
                <a:gd name="T3" fmla="*/ 96 h 130"/>
                <a:gd name="T4" fmla="*/ 68 w 68"/>
                <a:gd name="T5" fmla="*/ 62 h 130"/>
                <a:gd name="T6" fmla="*/ 48 w 68"/>
                <a:gd name="T7" fmla="*/ 62 h 130"/>
                <a:gd name="T8" fmla="*/ 48 w 68"/>
                <a:gd name="T9" fmla="*/ 0 h 130"/>
                <a:gd name="T10" fmla="*/ 12 w 68"/>
                <a:gd name="T11" fmla="*/ 33 h 130"/>
                <a:gd name="T12" fmla="*/ 0 w 68"/>
                <a:gd name="T13" fmla="*/ 33 h 130"/>
                <a:gd name="T14" fmla="*/ 0 w 68"/>
                <a:gd name="T15" fmla="*/ 101 h 130"/>
                <a:gd name="T16" fmla="*/ 7 w 68"/>
                <a:gd name="T17" fmla="*/ 110 h 130"/>
                <a:gd name="T18" fmla="*/ 7 w 68"/>
                <a:gd name="T19" fmla="*/ 130 h 130"/>
                <a:gd name="T20" fmla="*/ 35 w 68"/>
                <a:gd name="T21" fmla="*/ 130 h 130"/>
                <a:gd name="T22" fmla="*/ 32 w 68"/>
                <a:gd name="T23" fmla="*/ 12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130">
                  <a:moveTo>
                    <a:pt x="32" y="128"/>
                  </a:moveTo>
                  <a:lnTo>
                    <a:pt x="32" y="96"/>
                  </a:lnTo>
                  <a:lnTo>
                    <a:pt x="68" y="62"/>
                  </a:lnTo>
                  <a:lnTo>
                    <a:pt x="48" y="62"/>
                  </a:lnTo>
                  <a:lnTo>
                    <a:pt x="48" y="0"/>
                  </a:lnTo>
                  <a:lnTo>
                    <a:pt x="12" y="33"/>
                  </a:lnTo>
                  <a:lnTo>
                    <a:pt x="0" y="33"/>
                  </a:lnTo>
                  <a:lnTo>
                    <a:pt x="0" y="101"/>
                  </a:lnTo>
                  <a:lnTo>
                    <a:pt x="7" y="110"/>
                  </a:lnTo>
                  <a:lnTo>
                    <a:pt x="7" y="130"/>
                  </a:lnTo>
                  <a:lnTo>
                    <a:pt x="35" y="130"/>
                  </a:lnTo>
                  <a:lnTo>
                    <a:pt x="32" y="12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8" name="Freeform 247">
              <a:extLst>
                <a:ext uri="{FF2B5EF4-FFF2-40B4-BE49-F238E27FC236}">
                  <a16:creationId xmlns:a16="http://schemas.microsoft.com/office/drawing/2014/main" id="{CD1758D7-E747-4CA9-A75D-76202C7CE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0551" y="2552700"/>
              <a:ext cx="82550" cy="55563"/>
            </a:xfrm>
            <a:custGeom>
              <a:avLst/>
              <a:gdLst>
                <a:gd name="T0" fmla="*/ 30 w 104"/>
                <a:gd name="T1" fmla="*/ 34 h 70"/>
                <a:gd name="T2" fmla="*/ 50 w 104"/>
                <a:gd name="T3" fmla="*/ 34 h 70"/>
                <a:gd name="T4" fmla="*/ 86 w 104"/>
                <a:gd name="T5" fmla="*/ 70 h 70"/>
                <a:gd name="T6" fmla="*/ 86 w 104"/>
                <a:gd name="T7" fmla="*/ 55 h 70"/>
                <a:gd name="T8" fmla="*/ 104 w 104"/>
                <a:gd name="T9" fmla="*/ 55 h 70"/>
                <a:gd name="T10" fmla="*/ 104 w 104"/>
                <a:gd name="T11" fmla="*/ 52 h 70"/>
                <a:gd name="T12" fmla="*/ 104 w 104"/>
                <a:gd name="T13" fmla="*/ 27 h 70"/>
                <a:gd name="T14" fmla="*/ 91 w 104"/>
                <a:gd name="T15" fmla="*/ 18 h 70"/>
                <a:gd name="T16" fmla="*/ 77 w 104"/>
                <a:gd name="T17" fmla="*/ 18 h 70"/>
                <a:gd name="T18" fmla="*/ 77 w 104"/>
                <a:gd name="T19" fmla="*/ 0 h 70"/>
                <a:gd name="T20" fmla="*/ 45 w 104"/>
                <a:gd name="T21" fmla="*/ 0 h 70"/>
                <a:gd name="T22" fmla="*/ 32 w 104"/>
                <a:gd name="T23" fmla="*/ 0 h 70"/>
                <a:gd name="T24" fmla="*/ 18 w 104"/>
                <a:gd name="T25" fmla="*/ 0 h 70"/>
                <a:gd name="T26" fmla="*/ 0 w 104"/>
                <a:gd name="T27" fmla="*/ 16 h 70"/>
                <a:gd name="T28" fmla="*/ 30 w 104"/>
                <a:gd name="T29" fmla="*/ 16 h 70"/>
                <a:gd name="T30" fmla="*/ 30 w 104"/>
                <a:gd name="T31" fmla="*/ 3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0">
                  <a:moveTo>
                    <a:pt x="30" y="34"/>
                  </a:moveTo>
                  <a:lnTo>
                    <a:pt x="50" y="34"/>
                  </a:lnTo>
                  <a:lnTo>
                    <a:pt x="86" y="70"/>
                  </a:lnTo>
                  <a:lnTo>
                    <a:pt x="86" y="55"/>
                  </a:lnTo>
                  <a:lnTo>
                    <a:pt x="104" y="55"/>
                  </a:lnTo>
                  <a:lnTo>
                    <a:pt x="104" y="52"/>
                  </a:lnTo>
                  <a:lnTo>
                    <a:pt x="104" y="27"/>
                  </a:lnTo>
                  <a:lnTo>
                    <a:pt x="91" y="18"/>
                  </a:lnTo>
                  <a:lnTo>
                    <a:pt x="77" y="18"/>
                  </a:lnTo>
                  <a:lnTo>
                    <a:pt x="77" y="0"/>
                  </a:lnTo>
                  <a:lnTo>
                    <a:pt x="45" y="0"/>
                  </a:lnTo>
                  <a:lnTo>
                    <a:pt x="32" y="0"/>
                  </a:lnTo>
                  <a:lnTo>
                    <a:pt x="18" y="0"/>
                  </a:lnTo>
                  <a:lnTo>
                    <a:pt x="0" y="16"/>
                  </a:lnTo>
                  <a:lnTo>
                    <a:pt x="30" y="16"/>
                  </a:lnTo>
                  <a:lnTo>
                    <a:pt x="30" y="3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9" name="Freeform 248">
              <a:extLst>
                <a:ext uri="{FF2B5EF4-FFF2-40B4-BE49-F238E27FC236}">
                  <a16:creationId xmlns:a16="http://schemas.microsoft.com/office/drawing/2014/main" id="{FCEE244E-9389-49EF-A30A-C888FEAD4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0951" y="3665538"/>
              <a:ext cx="217488" cy="227013"/>
            </a:xfrm>
            <a:custGeom>
              <a:avLst/>
              <a:gdLst>
                <a:gd name="T0" fmla="*/ 273 w 273"/>
                <a:gd name="T1" fmla="*/ 228 h 287"/>
                <a:gd name="T2" fmla="*/ 227 w 273"/>
                <a:gd name="T3" fmla="*/ 180 h 287"/>
                <a:gd name="T4" fmla="*/ 227 w 273"/>
                <a:gd name="T5" fmla="*/ 166 h 287"/>
                <a:gd name="T6" fmla="*/ 206 w 273"/>
                <a:gd name="T7" fmla="*/ 166 h 287"/>
                <a:gd name="T8" fmla="*/ 206 w 273"/>
                <a:gd name="T9" fmla="*/ 146 h 287"/>
                <a:gd name="T10" fmla="*/ 140 w 273"/>
                <a:gd name="T11" fmla="*/ 82 h 287"/>
                <a:gd name="T12" fmla="*/ 131 w 273"/>
                <a:gd name="T13" fmla="*/ 91 h 287"/>
                <a:gd name="T14" fmla="*/ 90 w 273"/>
                <a:gd name="T15" fmla="*/ 52 h 287"/>
                <a:gd name="T16" fmla="*/ 77 w 273"/>
                <a:gd name="T17" fmla="*/ 52 h 287"/>
                <a:gd name="T18" fmla="*/ 56 w 273"/>
                <a:gd name="T19" fmla="*/ 31 h 287"/>
                <a:gd name="T20" fmla="*/ 56 w 273"/>
                <a:gd name="T21" fmla="*/ 9 h 287"/>
                <a:gd name="T22" fmla="*/ 24 w 273"/>
                <a:gd name="T23" fmla="*/ 9 h 287"/>
                <a:gd name="T24" fmla="*/ 13 w 273"/>
                <a:gd name="T25" fmla="*/ 0 h 287"/>
                <a:gd name="T26" fmla="*/ 0 w 273"/>
                <a:gd name="T27" fmla="*/ 0 h 287"/>
                <a:gd name="T28" fmla="*/ 0 w 273"/>
                <a:gd name="T29" fmla="*/ 36 h 287"/>
                <a:gd name="T30" fmla="*/ 22 w 273"/>
                <a:gd name="T31" fmla="*/ 36 h 287"/>
                <a:gd name="T32" fmla="*/ 50 w 273"/>
                <a:gd name="T33" fmla="*/ 64 h 287"/>
                <a:gd name="T34" fmla="*/ 50 w 273"/>
                <a:gd name="T35" fmla="*/ 84 h 287"/>
                <a:gd name="T36" fmla="*/ 70 w 273"/>
                <a:gd name="T37" fmla="*/ 84 h 287"/>
                <a:gd name="T38" fmla="*/ 97 w 273"/>
                <a:gd name="T39" fmla="*/ 111 h 287"/>
                <a:gd name="T40" fmla="*/ 97 w 273"/>
                <a:gd name="T41" fmla="*/ 154 h 287"/>
                <a:gd name="T42" fmla="*/ 140 w 273"/>
                <a:gd name="T43" fmla="*/ 196 h 287"/>
                <a:gd name="T44" fmla="*/ 132 w 273"/>
                <a:gd name="T45" fmla="*/ 203 h 287"/>
                <a:gd name="T46" fmla="*/ 163 w 273"/>
                <a:gd name="T47" fmla="*/ 234 h 287"/>
                <a:gd name="T48" fmla="*/ 182 w 273"/>
                <a:gd name="T49" fmla="*/ 234 h 287"/>
                <a:gd name="T50" fmla="*/ 234 w 273"/>
                <a:gd name="T51" fmla="*/ 287 h 287"/>
                <a:gd name="T52" fmla="*/ 273 w 273"/>
                <a:gd name="T53" fmla="*/ 287 h 287"/>
                <a:gd name="T54" fmla="*/ 273 w 273"/>
                <a:gd name="T55" fmla="*/ 228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73" h="287">
                  <a:moveTo>
                    <a:pt x="273" y="228"/>
                  </a:moveTo>
                  <a:lnTo>
                    <a:pt x="227" y="180"/>
                  </a:lnTo>
                  <a:lnTo>
                    <a:pt x="227" y="166"/>
                  </a:lnTo>
                  <a:lnTo>
                    <a:pt x="206" y="166"/>
                  </a:lnTo>
                  <a:lnTo>
                    <a:pt x="206" y="146"/>
                  </a:lnTo>
                  <a:lnTo>
                    <a:pt x="140" y="82"/>
                  </a:lnTo>
                  <a:lnTo>
                    <a:pt x="131" y="91"/>
                  </a:lnTo>
                  <a:lnTo>
                    <a:pt x="90" y="52"/>
                  </a:lnTo>
                  <a:lnTo>
                    <a:pt x="77" y="52"/>
                  </a:lnTo>
                  <a:lnTo>
                    <a:pt x="56" y="31"/>
                  </a:lnTo>
                  <a:lnTo>
                    <a:pt x="56" y="9"/>
                  </a:lnTo>
                  <a:lnTo>
                    <a:pt x="24" y="9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36"/>
                  </a:lnTo>
                  <a:lnTo>
                    <a:pt x="22" y="36"/>
                  </a:lnTo>
                  <a:lnTo>
                    <a:pt x="50" y="64"/>
                  </a:lnTo>
                  <a:lnTo>
                    <a:pt x="50" y="84"/>
                  </a:lnTo>
                  <a:lnTo>
                    <a:pt x="70" y="84"/>
                  </a:lnTo>
                  <a:lnTo>
                    <a:pt x="97" y="111"/>
                  </a:lnTo>
                  <a:lnTo>
                    <a:pt x="97" y="154"/>
                  </a:lnTo>
                  <a:lnTo>
                    <a:pt x="140" y="196"/>
                  </a:lnTo>
                  <a:lnTo>
                    <a:pt x="132" y="203"/>
                  </a:lnTo>
                  <a:lnTo>
                    <a:pt x="163" y="234"/>
                  </a:lnTo>
                  <a:lnTo>
                    <a:pt x="182" y="234"/>
                  </a:lnTo>
                  <a:lnTo>
                    <a:pt x="234" y="287"/>
                  </a:lnTo>
                  <a:lnTo>
                    <a:pt x="273" y="287"/>
                  </a:lnTo>
                  <a:lnTo>
                    <a:pt x="273" y="22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0" name="Freeform 249">
              <a:extLst>
                <a:ext uri="{FF2B5EF4-FFF2-40B4-BE49-F238E27FC236}">
                  <a16:creationId xmlns:a16="http://schemas.microsoft.com/office/drawing/2014/main" id="{5743EB63-9014-4911-883C-9A555E456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8913" y="3900488"/>
              <a:ext cx="271463" cy="65088"/>
            </a:xfrm>
            <a:custGeom>
              <a:avLst/>
              <a:gdLst>
                <a:gd name="T0" fmla="*/ 208 w 340"/>
                <a:gd name="T1" fmla="*/ 80 h 80"/>
                <a:gd name="T2" fmla="*/ 340 w 340"/>
                <a:gd name="T3" fmla="*/ 80 h 80"/>
                <a:gd name="T4" fmla="*/ 340 w 340"/>
                <a:gd name="T5" fmla="*/ 64 h 80"/>
                <a:gd name="T6" fmla="*/ 258 w 340"/>
                <a:gd name="T7" fmla="*/ 64 h 80"/>
                <a:gd name="T8" fmla="*/ 244 w 340"/>
                <a:gd name="T9" fmla="*/ 50 h 80"/>
                <a:gd name="T10" fmla="*/ 192 w 340"/>
                <a:gd name="T11" fmla="*/ 50 h 80"/>
                <a:gd name="T12" fmla="*/ 192 w 340"/>
                <a:gd name="T13" fmla="*/ 34 h 80"/>
                <a:gd name="T14" fmla="*/ 205 w 340"/>
                <a:gd name="T15" fmla="*/ 21 h 80"/>
                <a:gd name="T16" fmla="*/ 144 w 340"/>
                <a:gd name="T17" fmla="*/ 21 h 80"/>
                <a:gd name="T18" fmla="*/ 132 w 340"/>
                <a:gd name="T19" fmla="*/ 9 h 80"/>
                <a:gd name="T20" fmla="*/ 121 w 340"/>
                <a:gd name="T21" fmla="*/ 18 h 80"/>
                <a:gd name="T22" fmla="*/ 85 w 340"/>
                <a:gd name="T23" fmla="*/ 18 h 80"/>
                <a:gd name="T24" fmla="*/ 67 w 340"/>
                <a:gd name="T25" fmla="*/ 0 h 80"/>
                <a:gd name="T26" fmla="*/ 23 w 340"/>
                <a:gd name="T27" fmla="*/ 0 h 80"/>
                <a:gd name="T28" fmla="*/ 0 w 340"/>
                <a:gd name="T29" fmla="*/ 12 h 80"/>
                <a:gd name="T30" fmla="*/ 41 w 340"/>
                <a:gd name="T31" fmla="*/ 53 h 80"/>
                <a:gd name="T32" fmla="*/ 74 w 340"/>
                <a:gd name="T33" fmla="*/ 53 h 80"/>
                <a:gd name="T34" fmla="*/ 74 w 340"/>
                <a:gd name="T35" fmla="*/ 39 h 80"/>
                <a:gd name="T36" fmla="*/ 99 w 340"/>
                <a:gd name="T37" fmla="*/ 39 h 80"/>
                <a:gd name="T38" fmla="*/ 123 w 340"/>
                <a:gd name="T39" fmla="*/ 61 h 80"/>
                <a:gd name="T40" fmla="*/ 189 w 340"/>
                <a:gd name="T41" fmla="*/ 61 h 80"/>
                <a:gd name="T42" fmla="*/ 208 w 340"/>
                <a:gd name="T4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40" h="80">
                  <a:moveTo>
                    <a:pt x="208" y="80"/>
                  </a:moveTo>
                  <a:lnTo>
                    <a:pt x="340" y="80"/>
                  </a:lnTo>
                  <a:lnTo>
                    <a:pt x="340" y="64"/>
                  </a:lnTo>
                  <a:lnTo>
                    <a:pt x="258" y="64"/>
                  </a:lnTo>
                  <a:lnTo>
                    <a:pt x="244" y="50"/>
                  </a:lnTo>
                  <a:lnTo>
                    <a:pt x="192" y="50"/>
                  </a:lnTo>
                  <a:lnTo>
                    <a:pt x="192" y="34"/>
                  </a:lnTo>
                  <a:lnTo>
                    <a:pt x="205" y="21"/>
                  </a:lnTo>
                  <a:lnTo>
                    <a:pt x="144" y="21"/>
                  </a:lnTo>
                  <a:lnTo>
                    <a:pt x="132" y="9"/>
                  </a:lnTo>
                  <a:lnTo>
                    <a:pt x="121" y="18"/>
                  </a:lnTo>
                  <a:lnTo>
                    <a:pt x="85" y="18"/>
                  </a:lnTo>
                  <a:lnTo>
                    <a:pt x="67" y="0"/>
                  </a:lnTo>
                  <a:lnTo>
                    <a:pt x="23" y="0"/>
                  </a:lnTo>
                  <a:lnTo>
                    <a:pt x="0" y="12"/>
                  </a:lnTo>
                  <a:lnTo>
                    <a:pt x="41" y="53"/>
                  </a:lnTo>
                  <a:lnTo>
                    <a:pt x="74" y="53"/>
                  </a:lnTo>
                  <a:lnTo>
                    <a:pt x="74" y="39"/>
                  </a:lnTo>
                  <a:lnTo>
                    <a:pt x="99" y="39"/>
                  </a:lnTo>
                  <a:lnTo>
                    <a:pt x="123" y="61"/>
                  </a:lnTo>
                  <a:lnTo>
                    <a:pt x="189" y="61"/>
                  </a:lnTo>
                  <a:lnTo>
                    <a:pt x="208" y="8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1" name="Freeform 250">
              <a:extLst>
                <a:ext uri="{FF2B5EF4-FFF2-40B4-BE49-F238E27FC236}">
                  <a16:creationId xmlns:a16="http://schemas.microsoft.com/office/drawing/2014/main" id="{A0125849-9AC6-40AA-BB40-BFD72E4E7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1" y="2857500"/>
              <a:ext cx="234950" cy="190500"/>
            </a:xfrm>
            <a:custGeom>
              <a:avLst/>
              <a:gdLst>
                <a:gd name="T0" fmla="*/ 126 w 296"/>
                <a:gd name="T1" fmla="*/ 159 h 241"/>
                <a:gd name="T2" fmla="*/ 126 w 296"/>
                <a:gd name="T3" fmla="*/ 184 h 241"/>
                <a:gd name="T4" fmla="*/ 48 w 296"/>
                <a:gd name="T5" fmla="*/ 184 h 241"/>
                <a:gd name="T6" fmla="*/ 0 w 296"/>
                <a:gd name="T7" fmla="*/ 232 h 241"/>
                <a:gd name="T8" fmla="*/ 30 w 296"/>
                <a:gd name="T9" fmla="*/ 232 h 241"/>
                <a:gd name="T10" fmla="*/ 30 w 296"/>
                <a:gd name="T11" fmla="*/ 216 h 241"/>
                <a:gd name="T12" fmla="*/ 69 w 296"/>
                <a:gd name="T13" fmla="*/ 216 h 241"/>
                <a:gd name="T14" fmla="*/ 80 w 296"/>
                <a:gd name="T15" fmla="*/ 205 h 241"/>
                <a:gd name="T16" fmla="*/ 110 w 296"/>
                <a:gd name="T17" fmla="*/ 205 h 241"/>
                <a:gd name="T18" fmla="*/ 110 w 296"/>
                <a:gd name="T19" fmla="*/ 225 h 241"/>
                <a:gd name="T20" fmla="*/ 124 w 296"/>
                <a:gd name="T21" fmla="*/ 241 h 241"/>
                <a:gd name="T22" fmla="*/ 149 w 296"/>
                <a:gd name="T23" fmla="*/ 216 h 241"/>
                <a:gd name="T24" fmla="*/ 149 w 296"/>
                <a:gd name="T25" fmla="*/ 196 h 241"/>
                <a:gd name="T26" fmla="*/ 242 w 296"/>
                <a:gd name="T27" fmla="*/ 196 h 241"/>
                <a:gd name="T28" fmla="*/ 242 w 296"/>
                <a:gd name="T29" fmla="*/ 155 h 241"/>
                <a:gd name="T30" fmla="*/ 265 w 296"/>
                <a:gd name="T31" fmla="*/ 132 h 241"/>
                <a:gd name="T32" fmla="*/ 265 w 296"/>
                <a:gd name="T33" fmla="*/ 102 h 241"/>
                <a:gd name="T34" fmla="*/ 280 w 296"/>
                <a:gd name="T35" fmla="*/ 88 h 241"/>
                <a:gd name="T36" fmla="*/ 269 w 296"/>
                <a:gd name="T37" fmla="*/ 75 h 241"/>
                <a:gd name="T38" fmla="*/ 296 w 296"/>
                <a:gd name="T39" fmla="*/ 49 h 241"/>
                <a:gd name="T40" fmla="*/ 269 w 296"/>
                <a:gd name="T41" fmla="*/ 24 h 241"/>
                <a:gd name="T42" fmla="*/ 269 w 296"/>
                <a:gd name="T43" fmla="*/ 0 h 241"/>
                <a:gd name="T44" fmla="*/ 242 w 296"/>
                <a:gd name="T45" fmla="*/ 0 h 241"/>
                <a:gd name="T46" fmla="*/ 223 w 296"/>
                <a:gd name="T47" fmla="*/ 38 h 241"/>
                <a:gd name="T48" fmla="*/ 223 w 296"/>
                <a:gd name="T49" fmla="*/ 82 h 241"/>
                <a:gd name="T50" fmla="*/ 160 w 296"/>
                <a:gd name="T51" fmla="*/ 143 h 241"/>
                <a:gd name="T52" fmla="*/ 160 w 296"/>
                <a:gd name="T53" fmla="*/ 123 h 241"/>
                <a:gd name="T54" fmla="*/ 126 w 296"/>
                <a:gd name="T55" fmla="*/ 159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6" h="241">
                  <a:moveTo>
                    <a:pt x="126" y="159"/>
                  </a:moveTo>
                  <a:lnTo>
                    <a:pt x="126" y="184"/>
                  </a:lnTo>
                  <a:lnTo>
                    <a:pt x="48" y="184"/>
                  </a:lnTo>
                  <a:lnTo>
                    <a:pt x="0" y="232"/>
                  </a:lnTo>
                  <a:lnTo>
                    <a:pt x="30" y="232"/>
                  </a:lnTo>
                  <a:lnTo>
                    <a:pt x="30" y="216"/>
                  </a:lnTo>
                  <a:lnTo>
                    <a:pt x="69" y="216"/>
                  </a:lnTo>
                  <a:lnTo>
                    <a:pt x="80" y="205"/>
                  </a:lnTo>
                  <a:lnTo>
                    <a:pt x="110" y="205"/>
                  </a:lnTo>
                  <a:lnTo>
                    <a:pt x="110" y="225"/>
                  </a:lnTo>
                  <a:lnTo>
                    <a:pt x="124" y="241"/>
                  </a:lnTo>
                  <a:lnTo>
                    <a:pt x="149" y="216"/>
                  </a:lnTo>
                  <a:lnTo>
                    <a:pt x="149" y="196"/>
                  </a:lnTo>
                  <a:lnTo>
                    <a:pt x="242" y="196"/>
                  </a:lnTo>
                  <a:lnTo>
                    <a:pt x="242" y="155"/>
                  </a:lnTo>
                  <a:lnTo>
                    <a:pt x="265" y="132"/>
                  </a:lnTo>
                  <a:lnTo>
                    <a:pt x="265" y="102"/>
                  </a:lnTo>
                  <a:lnTo>
                    <a:pt x="280" y="88"/>
                  </a:lnTo>
                  <a:lnTo>
                    <a:pt x="269" y="75"/>
                  </a:lnTo>
                  <a:lnTo>
                    <a:pt x="296" y="49"/>
                  </a:lnTo>
                  <a:lnTo>
                    <a:pt x="269" y="24"/>
                  </a:lnTo>
                  <a:lnTo>
                    <a:pt x="269" y="0"/>
                  </a:lnTo>
                  <a:lnTo>
                    <a:pt x="242" y="0"/>
                  </a:lnTo>
                  <a:lnTo>
                    <a:pt x="223" y="38"/>
                  </a:lnTo>
                  <a:lnTo>
                    <a:pt x="223" y="82"/>
                  </a:lnTo>
                  <a:lnTo>
                    <a:pt x="160" y="143"/>
                  </a:lnTo>
                  <a:lnTo>
                    <a:pt x="160" y="123"/>
                  </a:lnTo>
                  <a:lnTo>
                    <a:pt x="126" y="15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2" name="Freeform 251">
              <a:extLst>
                <a:ext uri="{FF2B5EF4-FFF2-40B4-BE49-F238E27FC236}">
                  <a16:creationId xmlns:a16="http://schemas.microsoft.com/office/drawing/2014/main" id="{EBF2BBDA-92B6-422A-AE45-6A2555B92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7413" y="2730500"/>
              <a:ext cx="130175" cy="104775"/>
            </a:xfrm>
            <a:custGeom>
              <a:avLst/>
              <a:gdLst>
                <a:gd name="T0" fmla="*/ 16 w 164"/>
                <a:gd name="T1" fmla="*/ 132 h 132"/>
                <a:gd name="T2" fmla="*/ 41 w 164"/>
                <a:gd name="T3" fmla="*/ 132 h 132"/>
                <a:gd name="T4" fmla="*/ 28 w 164"/>
                <a:gd name="T5" fmla="*/ 119 h 132"/>
                <a:gd name="T6" fmla="*/ 28 w 164"/>
                <a:gd name="T7" fmla="*/ 103 h 132"/>
                <a:gd name="T8" fmla="*/ 78 w 164"/>
                <a:gd name="T9" fmla="*/ 103 h 132"/>
                <a:gd name="T10" fmla="*/ 91 w 164"/>
                <a:gd name="T11" fmla="*/ 116 h 132"/>
                <a:gd name="T12" fmla="*/ 117 w 164"/>
                <a:gd name="T13" fmla="*/ 89 h 132"/>
                <a:gd name="T14" fmla="*/ 146 w 164"/>
                <a:gd name="T15" fmla="*/ 89 h 132"/>
                <a:gd name="T16" fmla="*/ 164 w 164"/>
                <a:gd name="T17" fmla="*/ 71 h 132"/>
                <a:gd name="T18" fmla="*/ 148 w 164"/>
                <a:gd name="T19" fmla="*/ 55 h 132"/>
                <a:gd name="T20" fmla="*/ 117 w 164"/>
                <a:gd name="T21" fmla="*/ 55 h 132"/>
                <a:gd name="T22" fmla="*/ 62 w 164"/>
                <a:gd name="T23" fmla="*/ 0 h 132"/>
                <a:gd name="T24" fmla="*/ 55 w 164"/>
                <a:gd name="T25" fmla="*/ 9 h 132"/>
                <a:gd name="T26" fmla="*/ 60 w 164"/>
                <a:gd name="T27" fmla="*/ 55 h 132"/>
                <a:gd name="T28" fmla="*/ 0 w 164"/>
                <a:gd name="T29" fmla="*/ 116 h 132"/>
                <a:gd name="T30" fmla="*/ 16 w 164"/>
                <a:gd name="T3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4" h="132">
                  <a:moveTo>
                    <a:pt x="16" y="132"/>
                  </a:moveTo>
                  <a:lnTo>
                    <a:pt x="41" y="132"/>
                  </a:lnTo>
                  <a:lnTo>
                    <a:pt x="28" y="119"/>
                  </a:lnTo>
                  <a:lnTo>
                    <a:pt x="28" y="103"/>
                  </a:lnTo>
                  <a:lnTo>
                    <a:pt x="78" y="103"/>
                  </a:lnTo>
                  <a:lnTo>
                    <a:pt x="91" y="116"/>
                  </a:lnTo>
                  <a:lnTo>
                    <a:pt x="117" y="89"/>
                  </a:lnTo>
                  <a:lnTo>
                    <a:pt x="146" y="89"/>
                  </a:lnTo>
                  <a:lnTo>
                    <a:pt x="164" y="71"/>
                  </a:lnTo>
                  <a:lnTo>
                    <a:pt x="148" y="55"/>
                  </a:lnTo>
                  <a:lnTo>
                    <a:pt x="117" y="55"/>
                  </a:lnTo>
                  <a:lnTo>
                    <a:pt x="62" y="0"/>
                  </a:lnTo>
                  <a:lnTo>
                    <a:pt x="55" y="9"/>
                  </a:lnTo>
                  <a:lnTo>
                    <a:pt x="60" y="55"/>
                  </a:lnTo>
                  <a:lnTo>
                    <a:pt x="0" y="116"/>
                  </a:lnTo>
                  <a:lnTo>
                    <a:pt x="16" y="13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3" name="Freeform 252">
              <a:extLst>
                <a:ext uri="{FF2B5EF4-FFF2-40B4-BE49-F238E27FC236}">
                  <a16:creationId xmlns:a16="http://schemas.microsoft.com/office/drawing/2014/main" id="{70ECB3DE-FFAB-4655-89CE-D7B45E623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7863" y="3052763"/>
              <a:ext cx="57150" cy="47625"/>
            </a:xfrm>
            <a:custGeom>
              <a:avLst/>
              <a:gdLst>
                <a:gd name="T0" fmla="*/ 0 w 71"/>
                <a:gd name="T1" fmla="*/ 0 h 61"/>
                <a:gd name="T2" fmla="*/ 23 w 71"/>
                <a:gd name="T3" fmla="*/ 22 h 61"/>
                <a:gd name="T4" fmla="*/ 23 w 71"/>
                <a:gd name="T5" fmla="*/ 61 h 61"/>
                <a:gd name="T6" fmla="*/ 71 w 71"/>
                <a:gd name="T7" fmla="*/ 13 h 61"/>
                <a:gd name="T8" fmla="*/ 59 w 71"/>
                <a:gd name="T9" fmla="*/ 0 h 61"/>
                <a:gd name="T10" fmla="*/ 23 w 71"/>
                <a:gd name="T11" fmla="*/ 0 h 61"/>
                <a:gd name="T12" fmla="*/ 0 w 71"/>
                <a:gd name="T1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61">
                  <a:moveTo>
                    <a:pt x="0" y="0"/>
                  </a:moveTo>
                  <a:lnTo>
                    <a:pt x="23" y="22"/>
                  </a:lnTo>
                  <a:lnTo>
                    <a:pt x="23" y="61"/>
                  </a:lnTo>
                  <a:lnTo>
                    <a:pt x="71" y="13"/>
                  </a:lnTo>
                  <a:lnTo>
                    <a:pt x="59" y="0"/>
                  </a:lnTo>
                  <a:lnTo>
                    <a:pt x="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4" name="Freeform 253">
              <a:extLst>
                <a:ext uri="{FF2B5EF4-FFF2-40B4-BE49-F238E27FC236}">
                  <a16:creationId xmlns:a16="http://schemas.microsoft.com/office/drawing/2014/main" id="{A5CD1944-FD86-469E-A6C6-0DE045D05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3041650"/>
              <a:ext cx="47625" cy="26988"/>
            </a:xfrm>
            <a:custGeom>
              <a:avLst/>
              <a:gdLst>
                <a:gd name="T0" fmla="*/ 61 w 61"/>
                <a:gd name="T1" fmla="*/ 20 h 34"/>
                <a:gd name="T2" fmla="*/ 61 w 61"/>
                <a:gd name="T3" fmla="*/ 0 h 34"/>
                <a:gd name="T4" fmla="*/ 18 w 61"/>
                <a:gd name="T5" fmla="*/ 0 h 34"/>
                <a:gd name="T6" fmla="*/ 0 w 61"/>
                <a:gd name="T7" fmla="*/ 18 h 34"/>
                <a:gd name="T8" fmla="*/ 16 w 61"/>
                <a:gd name="T9" fmla="*/ 34 h 34"/>
                <a:gd name="T10" fmla="*/ 30 w 61"/>
                <a:gd name="T11" fmla="*/ 20 h 34"/>
                <a:gd name="T12" fmla="*/ 61 w 61"/>
                <a:gd name="T13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34">
                  <a:moveTo>
                    <a:pt x="61" y="20"/>
                  </a:moveTo>
                  <a:lnTo>
                    <a:pt x="61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16" y="34"/>
                  </a:lnTo>
                  <a:lnTo>
                    <a:pt x="30" y="20"/>
                  </a:lnTo>
                  <a:lnTo>
                    <a:pt x="61" y="2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5" name="Freeform 254">
              <a:extLst>
                <a:ext uri="{FF2B5EF4-FFF2-40B4-BE49-F238E27FC236}">
                  <a16:creationId xmlns:a16="http://schemas.microsoft.com/office/drawing/2014/main" id="{FEB1445A-743D-49FF-A425-C2B7BB754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368550"/>
              <a:ext cx="107950" cy="88900"/>
            </a:xfrm>
            <a:custGeom>
              <a:avLst/>
              <a:gdLst>
                <a:gd name="T0" fmla="*/ 118 w 135"/>
                <a:gd name="T1" fmla="*/ 97 h 113"/>
                <a:gd name="T2" fmla="*/ 118 w 135"/>
                <a:gd name="T3" fmla="*/ 84 h 113"/>
                <a:gd name="T4" fmla="*/ 135 w 135"/>
                <a:gd name="T5" fmla="*/ 66 h 113"/>
                <a:gd name="T6" fmla="*/ 135 w 135"/>
                <a:gd name="T7" fmla="*/ 16 h 113"/>
                <a:gd name="T8" fmla="*/ 94 w 135"/>
                <a:gd name="T9" fmla="*/ 16 h 113"/>
                <a:gd name="T10" fmla="*/ 77 w 135"/>
                <a:gd name="T11" fmla="*/ 0 h 113"/>
                <a:gd name="T12" fmla="*/ 50 w 135"/>
                <a:gd name="T13" fmla="*/ 0 h 113"/>
                <a:gd name="T14" fmla="*/ 0 w 135"/>
                <a:gd name="T15" fmla="*/ 0 h 113"/>
                <a:gd name="T16" fmla="*/ 0 w 135"/>
                <a:gd name="T17" fmla="*/ 50 h 113"/>
                <a:gd name="T18" fmla="*/ 41 w 135"/>
                <a:gd name="T19" fmla="*/ 50 h 113"/>
                <a:gd name="T20" fmla="*/ 52 w 135"/>
                <a:gd name="T21" fmla="*/ 63 h 113"/>
                <a:gd name="T22" fmla="*/ 52 w 135"/>
                <a:gd name="T23" fmla="*/ 93 h 113"/>
                <a:gd name="T24" fmla="*/ 73 w 135"/>
                <a:gd name="T25" fmla="*/ 113 h 113"/>
                <a:gd name="T26" fmla="*/ 89 w 135"/>
                <a:gd name="T27" fmla="*/ 97 h 113"/>
                <a:gd name="T28" fmla="*/ 118 w 135"/>
                <a:gd name="T29" fmla="*/ 9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5" h="113">
                  <a:moveTo>
                    <a:pt x="118" y="97"/>
                  </a:moveTo>
                  <a:lnTo>
                    <a:pt x="118" y="84"/>
                  </a:lnTo>
                  <a:lnTo>
                    <a:pt x="135" y="66"/>
                  </a:lnTo>
                  <a:lnTo>
                    <a:pt x="135" y="16"/>
                  </a:lnTo>
                  <a:lnTo>
                    <a:pt x="94" y="16"/>
                  </a:lnTo>
                  <a:lnTo>
                    <a:pt x="77" y="0"/>
                  </a:lnTo>
                  <a:lnTo>
                    <a:pt x="50" y="0"/>
                  </a:lnTo>
                  <a:lnTo>
                    <a:pt x="0" y="0"/>
                  </a:lnTo>
                  <a:lnTo>
                    <a:pt x="0" y="50"/>
                  </a:lnTo>
                  <a:lnTo>
                    <a:pt x="41" y="50"/>
                  </a:lnTo>
                  <a:lnTo>
                    <a:pt x="52" y="63"/>
                  </a:lnTo>
                  <a:lnTo>
                    <a:pt x="52" y="93"/>
                  </a:lnTo>
                  <a:lnTo>
                    <a:pt x="73" y="113"/>
                  </a:lnTo>
                  <a:lnTo>
                    <a:pt x="89" y="97"/>
                  </a:lnTo>
                  <a:lnTo>
                    <a:pt x="118" y="9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6" name="Freeform 255">
              <a:extLst>
                <a:ext uri="{FF2B5EF4-FFF2-40B4-BE49-F238E27FC236}">
                  <a16:creationId xmlns:a16="http://schemas.microsoft.com/office/drawing/2014/main" id="{FD9C8D33-9B24-41CC-AFA9-69123DB22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4251" y="2308225"/>
              <a:ext cx="160338" cy="76200"/>
            </a:xfrm>
            <a:custGeom>
              <a:avLst/>
              <a:gdLst>
                <a:gd name="T0" fmla="*/ 167 w 201"/>
                <a:gd name="T1" fmla="*/ 7 h 96"/>
                <a:gd name="T2" fmla="*/ 151 w 201"/>
                <a:gd name="T3" fmla="*/ 23 h 96"/>
                <a:gd name="T4" fmla="*/ 130 w 201"/>
                <a:gd name="T5" fmla="*/ 0 h 96"/>
                <a:gd name="T6" fmla="*/ 80 w 201"/>
                <a:gd name="T7" fmla="*/ 0 h 96"/>
                <a:gd name="T8" fmla="*/ 80 w 201"/>
                <a:gd name="T9" fmla="*/ 46 h 96"/>
                <a:gd name="T10" fmla="*/ 62 w 201"/>
                <a:gd name="T11" fmla="*/ 46 h 96"/>
                <a:gd name="T12" fmla="*/ 35 w 201"/>
                <a:gd name="T13" fmla="*/ 19 h 96"/>
                <a:gd name="T14" fmla="*/ 12 w 201"/>
                <a:gd name="T15" fmla="*/ 19 h 96"/>
                <a:gd name="T16" fmla="*/ 0 w 201"/>
                <a:gd name="T17" fmla="*/ 32 h 96"/>
                <a:gd name="T18" fmla="*/ 0 w 201"/>
                <a:gd name="T19" fmla="*/ 76 h 96"/>
                <a:gd name="T20" fmla="*/ 50 w 201"/>
                <a:gd name="T21" fmla="*/ 76 h 96"/>
                <a:gd name="T22" fmla="*/ 77 w 201"/>
                <a:gd name="T23" fmla="*/ 76 h 96"/>
                <a:gd name="T24" fmla="*/ 94 w 201"/>
                <a:gd name="T25" fmla="*/ 92 h 96"/>
                <a:gd name="T26" fmla="*/ 135 w 201"/>
                <a:gd name="T27" fmla="*/ 92 h 96"/>
                <a:gd name="T28" fmla="*/ 135 w 201"/>
                <a:gd name="T29" fmla="*/ 96 h 96"/>
                <a:gd name="T30" fmla="*/ 160 w 201"/>
                <a:gd name="T31" fmla="*/ 96 h 96"/>
                <a:gd name="T32" fmla="*/ 187 w 201"/>
                <a:gd name="T33" fmla="*/ 96 h 96"/>
                <a:gd name="T34" fmla="*/ 201 w 201"/>
                <a:gd name="T35" fmla="*/ 82 h 96"/>
                <a:gd name="T36" fmla="*/ 201 w 201"/>
                <a:gd name="T37" fmla="*/ 48 h 96"/>
                <a:gd name="T38" fmla="*/ 201 w 201"/>
                <a:gd name="T39" fmla="*/ 14 h 96"/>
                <a:gd name="T40" fmla="*/ 194 w 201"/>
                <a:gd name="T41" fmla="*/ 7 h 96"/>
                <a:gd name="T42" fmla="*/ 167 w 201"/>
                <a:gd name="T43" fmla="*/ 7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1" h="96">
                  <a:moveTo>
                    <a:pt x="167" y="7"/>
                  </a:moveTo>
                  <a:lnTo>
                    <a:pt x="151" y="23"/>
                  </a:lnTo>
                  <a:lnTo>
                    <a:pt x="130" y="0"/>
                  </a:lnTo>
                  <a:lnTo>
                    <a:pt x="80" y="0"/>
                  </a:lnTo>
                  <a:lnTo>
                    <a:pt x="80" y="46"/>
                  </a:lnTo>
                  <a:lnTo>
                    <a:pt x="62" y="46"/>
                  </a:lnTo>
                  <a:lnTo>
                    <a:pt x="35" y="19"/>
                  </a:lnTo>
                  <a:lnTo>
                    <a:pt x="12" y="19"/>
                  </a:lnTo>
                  <a:lnTo>
                    <a:pt x="0" y="32"/>
                  </a:lnTo>
                  <a:lnTo>
                    <a:pt x="0" y="76"/>
                  </a:lnTo>
                  <a:lnTo>
                    <a:pt x="50" y="76"/>
                  </a:lnTo>
                  <a:lnTo>
                    <a:pt x="77" y="76"/>
                  </a:lnTo>
                  <a:lnTo>
                    <a:pt x="94" y="92"/>
                  </a:lnTo>
                  <a:lnTo>
                    <a:pt x="135" y="92"/>
                  </a:lnTo>
                  <a:lnTo>
                    <a:pt x="135" y="96"/>
                  </a:lnTo>
                  <a:lnTo>
                    <a:pt x="160" y="96"/>
                  </a:lnTo>
                  <a:lnTo>
                    <a:pt x="187" y="96"/>
                  </a:lnTo>
                  <a:lnTo>
                    <a:pt x="201" y="82"/>
                  </a:lnTo>
                  <a:lnTo>
                    <a:pt x="201" y="48"/>
                  </a:lnTo>
                  <a:lnTo>
                    <a:pt x="201" y="14"/>
                  </a:lnTo>
                  <a:lnTo>
                    <a:pt x="194" y="7"/>
                  </a:lnTo>
                  <a:lnTo>
                    <a:pt x="167" y="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7" name="Freeform 256">
              <a:extLst>
                <a:ext uri="{FF2B5EF4-FFF2-40B4-BE49-F238E27FC236}">
                  <a16:creationId xmlns:a16="http://schemas.microsoft.com/office/drawing/2014/main" id="{B148E534-D99C-479A-B586-3DCDDAF1B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0288" y="2378075"/>
              <a:ext cx="198438" cy="169863"/>
            </a:xfrm>
            <a:custGeom>
              <a:avLst/>
              <a:gdLst>
                <a:gd name="T0" fmla="*/ 39 w 249"/>
                <a:gd name="T1" fmla="*/ 184 h 212"/>
                <a:gd name="T2" fmla="*/ 89 w 249"/>
                <a:gd name="T3" fmla="*/ 184 h 212"/>
                <a:gd name="T4" fmla="*/ 117 w 249"/>
                <a:gd name="T5" fmla="*/ 212 h 212"/>
                <a:gd name="T6" fmla="*/ 176 w 249"/>
                <a:gd name="T7" fmla="*/ 212 h 212"/>
                <a:gd name="T8" fmla="*/ 201 w 249"/>
                <a:gd name="T9" fmla="*/ 187 h 212"/>
                <a:gd name="T10" fmla="*/ 226 w 249"/>
                <a:gd name="T11" fmla="*/ 164 h 212"/>
                <a:gd name="T12" fmla="*/ 217 w 249"/>
                <a:gd name="T13" fmla="*/ 155 h 212"/>
                <a:gd name="T14" fmla="*/ 217 w 249"/>
                <a:gd name="T15" fmla="*/ 128 h 212"/>
                <a:gd name="T16" fmla="*/ 249 w 249"/>
                <a:gd name="T17" fmla="*/ 128 h 212"/>
                <a:gd name="T18" fmla="*/ 249 w 249"/>
                <a:gd name="T19" fmla="*/ 112 h 212"/>
                <a:gd name="T20" fmla="*/ 221 w 249"/>
                <a:gd name="T21" fmla="*/ 84 h 212"/>
                <a:gd name="T22" fmla="*/ 196 w 249"/>
                <a:gd name="T23" fmla="*/ 59 h 212"/>
                <a:gd name="T24" fmla="*/ 196 w 249"/>
                <a:gd name="T25" fmla="*/ 16 h 212"/>
                <a:gd name="T26" fmla="*/ 149 w 249"/>
                <a:gd name="T27" fmla="*/ 16 h 212"/>
                <a:gd name="T28" fmla="*/ 135 w 249"/>
                <a:gd name="T29" fmla="*/ 0 h 212"/>
                <a:gd name="T30" fmla="*/ 128 w 249"/>
                <a:gd name="T31" fmla="*/ 7 h 212"/>
                <a:gd name="T32" fmla="*/ 101 w 249"/>
                <a:gd name="T33" fmla="*/ 7 h 212"/>
                <a:gd name="T34" fmla="*/ 76 w 249"/>
                <a:gd name="T35" fmla="*/ 7 h 212"/>
                <a:gd name="T36" fmla="*/ 76 w 249"/>
                <a:gd name="T37" fmla="*/ 53 h 212"/>
                <a:gd name="T38" fmla="*/ 59 w 249"/>
                <a:gd name="T39" fmla="*/ 71 h 212"/>
                <a:gd name="T40" fmla="*/ 59 w 249"/>
                <a:gd name="T41" fmla="*/ 84 h 212"/>
                <a:gd name="T42" fmla="*/ 30 w 249"/>
                <a:gd name="T43" fmla="*/ 84 h 212"/>
                <a:gd name="T44" fmla="*/ 14 w 249"/>
                <a:gd name="T45" fmla="*/ 100 h 212"/>
                <a:gd name="T46" fmla="*/ 14 w 249"/>
                <a:gd name="T47" fmla="*/ 167 h 212"/>
                <a:gd name="T48" fmla="*/ 0 w 249"/>
                <a:gd name="T49" fmla="*/ 182 h 212"/>
                <a:gd name="T50" fmla="*/ 0 w 249"/>
                <a:gd name="T51" fmla="*/ 196 h 212"/>
                <a:gd name="T52" fmla="*/ 26 w 249"/>
                <a:gd name="T53" fmla="*/ 196 h 212"/>
                <a:gd name="T54" fmla="*/ 39 w 249"/>
                <a:gd name="T55" fmla="*/ 18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9" h="212">
                  <a:moveTo>
                    <a:pt x="39" y="184"/>
                  </a:moveTo>
                  <a:lnTo>
                    <a:pt x="89" y="184"/>
                  </a:lnTo>
                  <a:lnTo>
                    <a:pt x="117" y="212"/>
                  </a:lnTo>
                  <a:lnTo>
                    <a:pt x="176" y="212"/>
                  </a:lnTo>
                  <a:lnTo>
                    <a:pt x="201" y="187"/>
                  </a:lnTo>
                  <a:lnTo>
                    <a:pt x="226" y="164"/>
                  </a:lnTo>
                  <a:lnTo>
                    <a:pt x="217" y="155"/>
                  </a:lnTo>
                  <a:lnTo>
                    <a:pt x="217" y="128"/>
                  </a:lnTo>
                  <a:lnTo>
                    <a:pt x="249" y="128"/>
                  </a:lnTo>
                  <a:lnTo>
                    <a:pt x="249" y="112"/>
                  </a:lnTo>
                  <a:lnTo>
                    <a:pt x="221" y="84"/>
                  </a:lnTo>
                  <a:lnTo>
                    <a:pt x="196" y="59"/>
                  </a:lnTo>
                  <a:lnTo>
                    <a:pt x="196" y="16"/>
                  </a:lnTo>
                  <a:lnTo>
                    <a:pt x="149" y="16"/>
                  </a:lnTo>
                  <a:lnTo>
                    <a:pt x="135" y="0"/>
                  </a:lnTo>
                  <a:lnTo>
                    <a:pt x="128" y="7"/>
                  </a:lnTo>
                  <a:lnTo>
                    <a:pt x="101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59" y="71"/>
                  </a:lnTo>
                  <a:lnTo>
                    <a:pt x="59" y="84"/>
                  </a:lnTo>
                  <a:lnTo>
                    <a:pt x="30" y="84"/>
                  </a:lnTo>
                  <a:lnTo>
                    <a:pt x="14" y="100"/>
                  </a:lnTo>
                  <a:lnTo>
                    <a:pt x="14" y="167"/>
                  </a:lnTo>
                  <a:lnTo>
                    <a:pt x="0" y="182"/>
                  </a:lnTo>
                  <a:lnTo>
                    <a:pt x="0" y="196"/>
                  </a:lnTo>
                  <a:lnTo>
                    <a:pt x="26" y="196"/>
                  </a:lnTo>
                  <a:lnTo>
                    <a:pt x="39" y="18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8" name="Freeform 257">
              <a:extLst>
                <a:ext uri="{FF2B5EF4-FFF2-40B4-BE49-F238E27FC236}">
                  <a16:creationId xmlns:a16="http://schemas.microsoft.com/office/drawing/2014/main" id="{E39ADAD6-3B3A-435E-80BD-13568B0EF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1" y="3830638"/>
              <a:ext cx="206375" cy="169863"/>
            </a:xfrm>
            <a:custGeom>
              <a:avLst/>
              <a:gdLst>
                <a:gd name="T0" fmla="*/ 170 w 261"/>
                <a:gd name="T1" fmla="*/ 125 h 214"/>
                <a:gd name="T2" fmla="*/ 170 w 261"/>
                <a:gd name="T3" fmla="*/ 107 h 214"/>
                <a:gd name="T4" fmla="*/ 184 w 261"/>
                <a:gd name="T5" fmla="*/ 107 h 214"/>
                <a:gd name="T6" fmla="*/ 184 w 261"/>
                <a:gd name="T7" fmla="*/ 87 h 214"/>
                <a:gd name="T8" fmla="*/ 143 w 261"/>
                <a:gd name="T9" fmla="*/ 87 h 214"/>
                <a:gd name="T10" fmla="*/ 99 w 261"/>
                <a:gd name="T11" fmla="*/ 43 h 214"/>
                <a:gd name="T12" fmla="*/ 99 w 261"/>
                <a:gd name="T13" fmla="*/ 19 h 214"/>
                <a:gd name="T14" fmla="*/ 27 w 261"/>
                <a:gd name="T15" fmla="*/ 19 h 214"/>
                <a:gd name="T16" fmla="*/ 9 w 261"/>
                <a:gd name="T17" fmla="*/ 0 h 214"/>
                <a:gd name="T18" fmla="*/ 0 w 261"/>
                <a:gd name="T19" fmla="*/ 0 h 214"/>
                <a:gd name="T20" fmla="*/ 0 w 261"/>
                <a:gd name="T21" fmla="*/ 155 h 214"/>
                <a:gd name="T22" fmla="*/ 22 w 261"/>
                <a:gd name="T23" fmla="*/ 178 h 214"/>
                <a:gd name="T24" fmla="*/ 68 w 261"/>
                <a:gd name="T25" fmla="*/ 178 h 214"/>
                <a:gd name="T26" fmla="*/ 68 w 261"/>
                <a:gd name="T27" fmla="*/ 157 h 214"/>
                <a:gd name="T28" fmla="*/ 79 w 261"/>
                <a:gd name="T29" fmla="*/ 144 h 214"/>
                <a:gd name="T30" fmla="*/ 147 w 261"/>
                <a:gd name="T31" fmla="*/ 144 h 214"/>
                <a:gd name="T32" fmla="*/ 198 w 261"/>
                <a:gd name="T33" fmla="*/ 198 h 214"/>
                <a:gd name="T34" fmla="*/ 225 w 261"/>
                <a:gd name="T35" fmla="*/ 198 h 214"/>
                <a:gd name="T36" fmla="*/ 241 w 261"/>
                <a:gd name="T37" fmla="*/ 214 h 214"/>
                <a:gd name="T38" fmla="*/ 261 w 261"/>
                <a:gd name="T39" fmla="*/ 214 h 214"/>
                <a:gd name="T40" fmla="*/ 170 w 261"/>
                <a:gd name="T41" fmla="*/ 12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1" h="214">
                  <a:moveTo>
                    <a:pt x="170" y="125"/>
                  </a:moveTo>
                  <a:lnTo>
                    <a:pt x="170" y="107"/>
                  </a:lnTo>
                  <a:lnTo>
                    <a:pt x="184" y="107"/>
                  </a:lnTo>
                  <a:lnTo>
                    <a:pt x="184" y="87"/>
                  </a:lnTo>
                  <a:lnTo>
                    <a:pt x="143" y="87"/>
                  </a:lnTo>
                  <a:lnTo>
                    <a:pt x="99" y="43"/>
                  </a:lnTo>
                  <a:lnTo>
                    <a:pt x="99" y="19"/>
                  </a:lnTo>
                  <a:lnTo>
                    <a:pt x="27" y="1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155"/>
                  </a:lnTo>
                  <a:lnTo>
                    <a:pt x="22" y="178"/>
                  </a:lnTo>
                  <a:lnTo>
                    <a:pt x="68" y="178"/>
                  </a:lnTo>
                  <a:lnTo>
                    <a:pt x="68" y="157"/>
                  </a:lnTo>
                  <a:lnTo>
                    <a:pt x="79" y="144"/>
                  </a:lnTo>
                  <a:lnTo>
                    <a:pt x="147" y="144"/>
                  </a:lnTo>
                  <a:lnTo>
                    <a:pt x="198" y="198"/>
                  </a:lnTo>
                  <a:lnTo>
                    <a:pt x="225" y="198"/>
                  </a:lnTo>
                  <a:lnTo>
                    <a:pt x="241" y="214"/>
                  </a:lnTo>
                  <a:lnTo>
                    <a:pt x="261" y="214"/>
                  </a:lnTo>
                  <a:lnTo>
                    <a:pt x="170" y="12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9" name="Freeform 258">
              <a:extLst>
                <a:ext uri="{FF2B5EF4-FFF2-40B4-BE49-F238E27FC236}">
                  <a16:creationId xmlns:a16="http://schemas.microsoft.com/office/drawing/2014/main" id="{8AD0444A-8043-4DFD-8424-8BC0206A0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3263" y="3792538"/>
              <a:ext cx="204788" cy="160338"/>
            </a:xfrm>
            <a:custGeom>
              <a:avLst/>
              <a:gdLst>
                <a:gd name="T0" fmla="*/ 216 w 258"/>
                <a:gd name="T1" fmla="*/ 48 h 203"/>
                <a:gd name="T2" fmla="*/ 185 w 258"/>
                <a:gd name="T3" fmla="*/ 17 h 203"/>
                <a:gd name="T4" fmla="*/ 127 w 258"/>
                <a:gd name="T5" fmla="*/ 78 h 203"/>
                <a:gd name="T6" fmla="*/ 86 w 258"/>
                <a:gd name="T7" fmla="*/ 37 h 203"/>
                <a:gd name="T8" fmla="*/ 86 w 258"/>
                <a:gd name="T9" fmla="*/ 0 h 203"/>
                <a:gd name="T10" fmla="*/ 32 w 258"/>
                <a:gd name="T11" fmla="*/ 0 h 203"/>
                <a:gd name="T12" fmla="*/ 0 w 258"/>
                <a:gd name="T13" fmla="*/ 19 h 203"/>
                <a:gd name="T14" fmla="*/ 34 w 258"/>
                <a:gd name="T15" fmla="*/ 19 h 203"/>
                <a:gd name="T16" fmla="*/ 34 w 258"/>
                <a:gd name="T17" fmla="*/ 37 h 203"/>
                <a:gd name="T18" fmla="*/ 69 w 258"/>
                <a:gd name="T19" fmla="*/ 37 h 203"/>
                <a:gd name="T20" fmla="*/ 69 w 258"/>
                <a:gd name="T21" fmla="*/ 53 h 203"/>
                <a:gd name="T22" fmla="*/ 41 w 258"/>
                <a:gd name="T23" fmla="*/ 53 h 203"/>
                <a:gd name="T24" fmla="*/ 41 w 258"/>
                <a:gd name="T25" fmla="*/ 78 h 203"/>
                <a:gd name="T26" fmla="*/ 62 w 258"/>
                <a:gd name="T27" fmla="*/ 99 h 203"/>
                <a:gd name="T28" fmla="*/ 73 w 258"/>
                <a:gd name="T29" fmla="*/ 89 h 203"/>
                <a:gd name="T30" fmla="*/ 73 w 258"/>
                <a:gd name="T31" fmla="*/ 66 h 203"/>
                <a:gd name="T32" fmla="*/ 89 w 258"/>
                <a:gd name="T33" fmla="*/ 66 h 203"/>
                <a:gd name="T34" fmla="*/ 139 w 258"/>
                <a:gd name="T35" fmla="*/ 114 h 203"/>
                <a:gd name="T36" fmla="*/ 189 w 258"/>
                <a:gd name="T37" fmla="*/ 114 h 203"/>
                <a:gd name="T38" fmla="*/ 216 w 258"/>
                <a:gd name="T39" fmla="*/ 140 h 203"/>
                <a:gd name="T40" fmla="*/ 216 w 258"/>
                <a:gd name="T41" fmla="*/ 171 h 203"/>
                <a:gd name="T42" fmla="*/ 198 w 258"/>
                <a:gd name="T43" fmla="*/ 171 h 203"/>
                <a:gd name="T44" fmla="*/ 198 w 258"/>
                <a:gd name="T45" fmla="*/ 189 h 203"/>
                <a:gd name="T46" fmla="*/ 244 w 258"/>
                <a:gd name="T47" fmla="*/ 189 h 203"/>
                <a:gd name="T48" fmla="*/ 258 w 258"/>
                <a:gd name="T49" fmla="*/ 203 h 203"/>
                <a:gd name="T50" fmla="*/ 258 w 258"/>
                <a:gd name="T51" fmla="*/ 48 h 203"/>
                <a:gd name="T52" fmla="*/ 216 w 258"/>
                <a:gd name="T53" fmla="*/ 4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58" h="203">
                  <a:moveTo>
                    <a:pt x="216" y="48"/>
                  </a:moveTo>
                  <a:lnTo>
                    <a:pt x="185" y="17"/>
                  </a:lnTo>
                  <a:lnTo>
                    <a:pt x="127" y="78"/>
                  </a:lnTo>
                  <a:lnTo>
                    <a:pt x="86" y="37"/>
                  </a:lnTo>
                  <a:lnTo>
                    <a:pt x="86" y="0"/>
                  </a:lnTo>
                  <a:lnTo>
                    <a:pt x="32" y="0"/>
                  </a:lnTo>
                  <a:lnTo>
                    <a:pt x="0" y="19"/>
                  </a:lnTo>
                  <a:lnTo>
                    <a:pt x="34" y="19"/>
                  </a:lnTo>
                  <a:lnTo>
                    <a:pt x="34" y="37"/>
                  </a:lnTo>
                  <a:lnTo>
                    <a:pt x="69" y="37"/>
                  </a:lnTo>
                  <a:lnTo>
                    <a:pt x="69" y="53"/>
                  </a:lnTo>
                  <a:lnTo>
                    <a:pt x="41" y="53"/>
                  </a:lnTo>
                  <a:lnTo>
                    <a:pt x="41" y="78"/>
                  </a:lnTo>
                  <a:lnTo>
                    <a:pt x="62" y="99"/>
                  </a:lnTo>
                  <a:lnTo>
                    <a:pt x="73" y="89"/>
                  </a:lnTo>
                  <a:lnTo>
                    <a:pt x="73" y="66"/>
                  </a:lnTo>
                  <a:lnTo>
                    <a:pt x="89" y="66"/>
                  </a:lnTo>
                  <a:lnTo>
                    <a:pt x="139" y="114"/>
                  </a:lnTo>
                  <a:lnTo>
                    <a:pt x="189" y="114"/>
                  </a:lnTo>
                  <a:lnTo>
                    <a:pt x="216" y="140"/>
                  </a:lnTo>
                  <a:lnTo>
                    <a:pt x="216" y="171"/>
                  </a:lnTo>
                  <a:lnTo>
                    <a:pt x="198" y="171"/>
                  </a:lnTo>
                  <a:lnTo>
                    <a:pt x="198" y="189"/>
                  </a:lnTo>
                  <a:lnTo>
                    <a:pt x="244" y="189"/>
                  </a:lnTo>
                  <a:lnTo>
                    <a:pt x="258" y="203"/>
                  </a:lnTo>
                  <a:lnTo>
                    <a:pt x="258" y="48"/>
                  </a:lnTo>
                  <a:lnTo>
                    <a:pt x="216" y="4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0" name="Freeform 259">
              <a:extLst>
                <a:ext uri="{FF2B5EF4-FFF2-40B4-BE49-F238E27FC236}">
                  <a16:creationId xmlns:a16="http://schemas.microsoft.com/office/drawing/2014/main" id="{4F7F3EF3-0080-424D-9E0A-0790D0C3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3357563"/>
              <a:ext cx="112713" cy="55563"/>
            </a:xfrm>
            <a:custGeom>
              <a:avLst/>
              <a:gdLst>
                <a:gd name="T0" fmla="*/ 0 w 142"/>
                <a:gd name="T1" fmla="*/ 41 h 70"/>
                <a:gd name="T2" fmla="*/ 46 w 142"/>
                <a:gd name="T3" fmla="*/ 41 h 70"/>
                <a:gd name="T4" fmla="*/ 75 w 142"/>
                <a:gd name="T5" fmla="*/ 70 h 70"/>
                <a:gd name="T6" fmla="*/ 91 w 142"/>
                <a:gd name="T7" fmla="*/ 52 h 70"/>
                <a:gd name="T8" fmla="*/ 142 w 142"/>
                <a:gd name="T9" fmla="*/ 52 h 70"/>
                <a:gd name="T10" fmla="*/ 142 w 142"/>
                <a:gd name="T11" fmla="*/ 24 h 70"/>
                <a:gd name="T12" fmla="*/ 107 w 142"/>
                <a:gd name="T13" fmla="*/ 24 h 70"/>
                <a:gd name="T14" fmla="*/ 107 w 142"/>
                <a:gd name="T15" fmla="*/ 0 h 70"/>
                <a:gd name="T16" fmla="*/ 25 w 142"/>
                <a:gd name="T17" fmla="*/ 0 h 70"/>
                <a:gd name="T18" fmla="*/ 26 w 142"/>
                <a:gd name="T19" fmla="*/ 24 h 70"/>
                <a:gd name="T20" fmla="*/ 0 w 142"/>
                <a:gd name="T21" fmla="*/ 24 h 70"/>
                <a:gd name="T22" fmla="*/ 0 w 142"/>
                <a:gd name="T23" fmla="*/ 4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" h="70">
                  <a:moveTo>
                    <a:pt x="0" y="41"/>
                  </a:moveTo>
                  <a:lnTo>
                    <a:pt x="46" y="41"/>
                  </a:lnTo>
                  <a:lnTo>
                    <a:pt x="75" y="70"/>
                  </a:lnTo>
                  <a:lnTo>
                    <a:pt x="91" y="52"/>
                  </a:lnTo>
                  <a:lnTo>
                    <a:pt x="142" y="52"/>
                  </a:lnTo>
                  <a:lnTo>
                    <a:pt x="142" y="24"/>
                  </a:lnTo>
                  <a:lnTo>
                    <a:pt x="107" y="24"/>
                  </a:lnTo>
                  <a:lnTo>
                    <a:pt x="107" y="0"/>
                  </a:lnTo>
                  <a:lnTo>
                    <a:pt x="25" y="0"/>
                  </a:lnTo>
                  <a:lnTo>
                    <a:pt x="26" y="24"/>
                  </a:lnTo>
                  <a:lnTo>
                    <a:pt x="0" y="24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1" name="Freeform 260">
              <a:extLst>
                <a:ext uri="{FF2B5EF4-FFF2-40B4-BE49-F238E27FC236}">
                  <a16:creationId xmlns:a16="http://schemas.microsoft.com/office/drawing/2014/main" id="{BCB26B75-E10B-45CB-9C04-33ED719DF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776" y="3287713"/>
              <a:ext cx="184150" cy="74613"/>
            </a:xfrm>
            <a:custGeom>
              <a:avLst/>
              <a:gdLst>
                <a:gd name="T0" fmla="*/ 148 w 234"/>
                <a:gd name="T1" fmla="*/ 40 h 95"/>
                <a:gd name="T2" fmla="*/ 109 w 234"/>
                <a:gd name="T3" fmla="*/ 0 h 95"/>
                <a:gd name="T4" fmla="*/ 39 w 234"/>
                <a:gd name="T5" fmla="*/ 0 h 95"/>
                <a:gd name="T6" fmla="*/ 27 w 234"/>
                <a:gd name="T7" fmla="*/ 13 h 95"/>
                <a:gd name="T8" fmla="*/ 0 w 234"/>
                <a:gd name="T9" fmla="*/ 13 h 95"/>
                <a:gd name="T10" fmla="*/ 0 w 234"/>
                <a:gd name="T11" fmla="*/ 29 h 95"/>
                <a:gd name="T12" fmla="*/ 62 w 234"/>
                <a:gd name="T13" fmla="*/ 29 h 95"/>
                <a:gd name="T14" fmla="*/ 84 w 234"/>
                <a:gd name="T15" fmla="*/ 50 h 95"/>
                <a:gd name="T16" fmla="*/ 127 w 234"/>
                <a:gd name="T17" fmla="*/ 50 h 95"/>
                <a:gd name="T18" fmla="*/ 171 w 234"/>
                <a:gd name="T19" fmla="*/ 95 h 95"/>
                <a:gd name="T20" fmla="*/ 234 w 234"/>
                <a:gd name="T21" fmla="*/ 95 h 95"/>
                <a:gd name="T22" fmla="*/ 178 w 234"/>
                <a:gd name="T23" fmla="*/ 40 h 95"/>
                <a:gd name="T24" fmla="*/ 148 w 234"/>
                <a:gd name="T25" fmla="*/ 4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4" h="95">
                  <a:moveTo>
                    <a:pt x="148" y="40"/>
                  </a:moveTo>
                  <a:lnTo>
                    <a:pt x="109" y="0"/>
                  </a:lnTo>
                  <a:lnTo>
                    <a:pt x="39" y="0"/>
                  </a:lnTo>
                  <a:lnTo>
                    <a:pt x="27" y="13"/>
                  </a:lnTo>
                  <a:lnTo>
                    <a:pt x="0" y="13"/>
                  </a:lnTo>
                  <a:lnTo>
                    <a:pt x="0" y="29"/>
                  </a:lnTo>
                  <a:lnTo>
                    <a:pt x="62" y="29"/>
                  </a:lnTo>
                  <a:lnTo>
                    <a:pt x="84" y="50"/>
                  </a:lnTo>
                  <a:lnTo>
                    <a:pt x="127" y="50"/>
                  </a:lnTo>
                  <a:lnTo>
                    <a:pt x="171" y="95"/>
                  </a:lnTo>
                  <a:lnTo>
                    <a:pt x="234" y="95"/>
                  </a:lnTo>
                  <a:lnTo>
                    <a:pt x="178" y="40"/>
                  </a:lnTo>
                  <a:lnTo>
                    <a:pt x="148" y="4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2" name="Freeform 261">
              <a:extLst>
                <a:ext uri="{FF2B5EF4-FFF2-40B4-BE49-F238E27FC236}">
                  <a16:creationId xmlns:a16="http://schemas.microsoft.com/office/drawing/2014/main" id="{844ABAE4-ABF3-41BF-8825-3D8E04E2E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3976" y="1889125"/>
              <a:ext cx="179388" cy="92075"/>
            </a:xfrm>
            <a:custGeom>
              <a:avLst/>
              <a:gdLst>
                <a:gd name="T0" fmla="*/ 23 w 227"/>
                <a:gd name="T1" fmla="*/ 4 h 116"/>
                <a:gd name="T2" fmla="*/ 82 w 227"/>
                <a:gd name="T3" fmla="*/ 4 h 116"/>
                <a:gd name="T4" fmla="*/ 100 w 227"/>
                <a:gd name="T5" fmla="*/ 22 h 116"/>
                <a:gd name="T6" fmla="*/ 123 w 227"/>
                <a:gd name="T7" fmla="*/ 0 h 116"/>
                <a:gd name="T8" fmla="*/ 200 w 227"/>
                <a:gd name="T9" fmla="*/ 0 h 116"/>
                <a:gd name="T10" fmla="*/ 227 w 227"/>
                <a:gd name="T11" fmla="*/ 25 h 116"/>
                <a:gd name="T12" fmla="*/ 227 w 227"/>
                <a:gd name="T13" fmla="*/ 55 h 116"/>
                <a:gd name="T14" fmla="*/ 164 w 227"/>
                <a:gd name="T15" fmla="*/ 116 h 116"/>
                <a:gd name="T16" fmla="*/ 72 w 227"/>
                <a:gd name="T17" fmla="*/ 116 h 116"/>
                <a:gd name="T18" fmla="*/ 22 w 227"/>
                <a:gd name="T19" fmla="*/ 66 h 116"/>
                <a:gd name="T20" fmla="*/ 41 w 227"/>
                <a:gd name="T21" fmla="*/ 47 h 116"/>
                <a:gd name="T22" fmla="*/ 9 w 227"/>
                <a:gd name="T23" fmla="*/ 14 h 116"/>
                <a:gd name="T24" fmla="*/ 0 w 227"/>
                <a:gd name="T25" fmla="*/ 6 h 116"/>
                <a:gd name="T26" fmla="*/ 23 w 227"/>
                <a:gd name="T27" fmla="*/ 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116">
                  <a:moveTo>
                    <a:pt x="23" y="4"/>
                  </a:moveTo>
                  <a:lnTo>
                    <a:pt x="82" y="4"/>
                  </a:lnTo>
                  <a:lnTo>
                    <a:pt x="100" y="22"/>
                  </a:lnTo>
                  <a:lnTo>
                    <a:pt x="123" y="0"/>
                  </a:lnTo>
                  <a:lnTo>
                    <a:pt x="200" y="0"/>
                  </a:lnTo>
                  <a:lnTo>
                    <a:pt x="227" y="25"/>
                  </a:lnTo>
                  <a:lnTo>
                    <a:pt x="227" y="55"/>
                  </a:lnTo>
                  <a:lnTo>
                    <a:pt x="164" y="116"/>
                  </a:lnTo>
                  <a:lnTo>
                    <a:pt x="72" y="116"/>
                  </a:lnTo>
                  <a:lnTo>
                    <a:pt x="22" y="66"/>
                  </a:lnTo>
                  <a:lnTo>
                    <a:pt x="41" y="47"/>
                  </a:lnTo>
                  <a:lnTo>
                    <a:pt x="9" y="14"/>
                  </a:lnTo>
                  <a:lnTo>
                    <a:pt x="0" y="6"/>
                  </a:lnTo>
                  <a:lnTo>
                    <a:pt x="23" y="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3" name="Freeform 262">
              <a:extLst>
                <a:ext uri="{FF2B5EF4-FFF2-40B4-BE49-F238E27FC236}">
                  <a16:creationId xmlns:a16="http://schemas.microsoft.com/office/drawing/2014/main" id="{69014C53-1E2B-4BB2-9833-7D221625C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188" y="1330325"/>
              <a:ext cx="46038" cy="69850"/>
            </a:xfrm>
            <a:custGeom>
              <a:avLst/>
              <a:gdLst>
                <a:gd name="T0" fmla="*/ 16 w 59"/>
                <a:gd name="T1" fmla="*/ 87 h 87"/>
                <a:gd name="T2" fmla="*/ 59 w 59"/>
                <a:gd name="T3" fmla="*/ 45 h 87"/>
                <a:gd name="T4" fmla="*/ 13 w 59"/>
                <a:gd name="T5" fmla="*/ 0 h 87"/>
                <a:gd name="T6" fmla="*/ 0 w 59"/>
                <a:gd name="T7" fmla="*/ 13 h 87"/>
                <a:gd name="T8" fmla="*/ 0 w 59"/>
                <a:gd name="T9" fmla="*/ 43 h 87"/>
                <a:gd name="T10" fmla="*/ 14 w 59"/>
                <a:gd name="T11" fmla="*/ 57 h 87"/>
                <a:gd name="T12" fmla="*/ 16 w 59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87">
                  <a:moveTo>
                    <a:pt x="16" y="87"/>
                  </a:moveTo>
                  <a:lnTo>
                    <a:pt x="59" y="45"/>
                  </a:lnTo>
                  <a:lnTo>
                    <a:pt x="13" y="0"/>
                  </a:lnTo>
                  <a:lnTo>
                    <a:pt x="0" y="13"/>
                  </a:lnTo>
                  <a:lnTo>
                    <a:pt x="0" y="43"/>
                  </a:lnTo>
                  <a:lnTo>
                    <a:pt x="14" y="57"/>
                  </a:lnTo>
                  <a:lnTo>
                    <a:pt x="16" y="8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4" name="Freeform 263">
              <a:extLst>
                <a:ext uri="{FF2B5EF4-FFF2-40B4-BE49-F238E27FC236}">
                  <a16:creationId xmlns:a16="http://schemas.microsoft.com/office/drawing/2014/main" id="{88ED3C5A-618C-4808-991A-4F4620067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788" y="1214438"/>
              <a:ext cx="165100" cy="244475"/>
            </a:xfrm>
            <a:custGeom>
              <a:avLst/>
              <a:gdLst>
                <a:gd name="T0" fmla="*/ 129 w 209"/>
                <a:gd name="T1" fmla="*/ 242 h 308"/>
                <a:gd name="T2" fmla="*/ 129 w 209"/>
                <a:gd name="T3" fmla="*/ 269 h 308"/>
                <a:gd name="T4" fmla="*/ 109 w 209"/>
                <a:gd name="T5" fmla="*/ 289 h 308"/>
                <a:gd name="T6" fmla="*/ 109 w 209"/>
                <a:gd name="T7" fmla="*/ 308 h 308"/>
                <a:gd name="T8" fmla="*/ 84 w 209"/>
                <a:gd name="T9" fmla="*/ 285 h 308"/>
                <a:gd name="T10" fmla="*/ 84 w 209"/>
                <a:gd name="T11" fmla="*/ 257 h 308"/>
                <a:gd name="T12" fmla="*/ 70 w 209"/>
                <a:gd name="T13" fmla="*/ 241 h 308"/>
                <a:gd name="T14" fmla="*/ 82 w 209"/>
                <a:gd name="T15" fmla="*/ 228 h 308"/>
                <a:gd name="T16" fmla="*/ 82 w 209"/>
                <a:gd name="T17" fmla="*/ 207 h 308"/>
                <a:gd name="T18" fmla="*/ 57 w 209"/>
                <a:gd name="T19" fmla="*/ 207 h 308"/>
                <a:gd name="T20" fmla="*/ 57 w 209"/>
                <a:gd name="T21" fmla="*/ 182 h 308"/>
                <a:gd name="T22" fmla="*/ 104 w 209"/>
                <a:gd name="T23" fmla="*/ 137 h 308"/>
                <a:gd name="T24" fmla="*/ 104 w 209"/>
                <a:gd name="T25" fmla="*/ 121 h 308"/>
                <a:gd name="T26" fmla="*/ 70 w 209"/>
                <a:gd name="T27" fmla="*/ 157 h 308"/>
                <a:gd name="T28" fmla="*/ 59 w 209"/>
                <a:gd name="T29" fmla="*/ 144 h 308"/>
                <a:gd name="T30" fmla="*/ 38 w 209"/>
                <a:gd name="T31" fmla="*/ 166 h 308"/>
                <a:gd name="T32" fmla="*/ 0 w 209"/>
                <a:gd name="T33" fmla="*/ 130 h 308"/>
                <a:gd name="T34" fmla="*/ 0 w 209"/>
                <a:gd name="T35" fmla="*/ 109 h 308"/>
                <a:gd name="T36" fmla="*/ 18 w 209"/>
                <a:gd name="T37" fmla="*/ 89 h 308"/>
                <a:gd name="T38" fmla="*/ 4 w 209"/>
                <a:gd name="T39" fmla="*/ 75 h 308"/>
                <a:gd name="T40" fmla="*/ 4 w 209"/>
                <a:gd name="T41" fmla="*/ 41 h 308"/>
                <a:gd name="T42" fmla="*/ 22 w 209"/>
                <a:gd name="T43" fmla="*/ 21 h 308"/>
                <a:gd name="T44" fmla="*/ 34 w 209"/>
                <a:gd name="T45" fmla="*/ 36 h 308"/>
                <a:gd name="T46" fmla="*/ 49 w 209"/>
                <a:gd name="T47" fmla="*/ 20 h 308"/>
                <a:gd name="T48" fmla="*/ 66 w 209"/>
                <a:gd name="T49" fmla="*/ 37 h 308"/>
                <a:gd name="T50" fmla="*/ 66 w 209"/>
                <a:gd name="T51" fmla="*/ 53 h 308"/>
                <a:gd name="T52" fmla="*/ 79 w 209"/>
                <a:gd name="T53" fmla="*/ 41 h 308"/>
                <a:gd name="T54" fmla="*/ 95 w 209"/>
                <a:gd name="T55" fmla="*/ 57 h 308"/>
                <a:gd name="T56" fmla="*/ 95 w 209"/>
                <a:gd name="T57" fmla="*/ 0 h 308"/>
                <a:gd name="T58" fmla="*/ 120 w 209"/>
                <a:gd name="T59" fmla="*/ 0 h 308"/>
                <a:gd name="T60" fmla="*/ 120 w 209"/>
                <a:gd name="T61" fmla="*/ 16 h 308"/>
                <a:gd name="T62" fmla="*/ 134 w 209"/>
                <a:gd name="T63" fmla="*/ 30 h 308"/>
                <a:gd name="T64" fmla="*/ 134 w 209"/>
                <a:gd name="T65" fmla="*/ 46 h 308"/>
                <a:gd name="T66" fmla="*/ 148 w 209"/>
                <a:gd name="T67" fmla="*/ 46 h 308"/>
                <a:gd name="T68" fmla="*/ 148 w 209"/>
                <a:gd name="T69" fmla="*/ 75 h 308"/>
                <a:gd name="T70" fmla="*/ 177 w 209"/>
                <a:gd name="T71" fmla="*/ 75 h 308"/>
                <a:gd name="T72" fmla="*/ 191 w 209"/>
                <a:gd name="T73" fmla="*/ 89 h 308"/>
                <a:gd name="T74" fmla="*/ 209 w 209"/>
                <a:gd name="T75" fmla="*/ 107 h 308"/>
                <a:gd name="T76" fmla="*/ 195 w 209"/>
                <a:gd name="T77" fmla="*/ 119 h 308"/>
                <a:gd name="T78" fmla="*/ 179 w 209"/>
                <a:gd name="T79" fmla="*/ 119 h 308"/>
                <a:gd name="T80" fmla="*/ 156 w 209"/>
                <a:gd name="T81" fmla="*/ 144 h 308"/>
                <a:gd name="T82" fmla="*/ 156 w 209"/>
                <a:gd name="T83" fmla="*/ 169 h 308"/>
                <a:gd name="T84" fmla="*/ 140 w 209"/>
                <a:gd name="T85" fmla="*/ 185 h 308"/>
                <a:gd name="T86" fmla="*/ 140 w 209"/>
                <a:gd name="T87" fmla="*/ 210 h 308"/>
                <a:gd name="T88" fmla="*/ 127 w 209"/>
                <a:gd name="T89" fmla="*/ 223 h 308"/>
                <a:gd name="T90" fmla="*/ 129 w 209"/>
                <a:gd name="T91" fmla="*/ 24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09" h="308">
                  <a:moveTo>
                    <a:pt x="129" y="242"/>
                  </a:moveTo>
                  <a:lnTo>
                    <a:pt x="129" y="269"/>
                  </a:lnTo>
                  <a:lnTo>
                    <a:pt x="109" y="289"/>
                  </a:lnTo>
                  <a:lnTo>
                    <a:pt x="109" y="308"/>
                  </a:lnTo>
                  <a:lnTo>
                    <a:pt x="84" y="285"/>
                  </a:lnTo>
                  <a:lnTo>
                    <a:pt x="84" y="257"/>
                  </a:lnTo>
                  <a:lnTo>
                    <a:pt x="70" y="241"/>
                  </a:lnTo>
                  <a:lnTo>
                    <a:pt x="82" y="228"/>
                  </a:lnTo>
                  <a:lnTo>
                    <a:pt x="82" y="207"/>
                  </a:lnTo>
                  <a:lnTo>
                    <a:pt x="57" y="207"/>
                  </a:lnTo>
                  <a:lnTo>
                    <a:pt x="57" y="182"/>
                  </a:lnTo>
                  <a:lnTo>
                    <a:pt x="104" y="137"/>
                  </a:lnTo>
                  <a:lnTo>
                    <a:pt x="104" y="121"/>
                  </a:lnTo>
                  <a:lnTo>
                    <a:pt x="70" y="157"/>
                  </a:lnTo>
                  <a:lnTo>
                    <a:pt x="59" y="144"/>
                  </a:lnTo>
                  <a:lnTo>
                    <a:pt x="38" y="166"/>
                  </a:lnTo>
                  <a:lnTo>
                    <a:pt x="0" y="130"/>
                  </a:lnTo>
                  <a:lnTo>
                    <a:pt x="0" y="109"/>
                  </a:lnTo>
                  <a:lnTo>
                    <a:pt x="18" y="89"/>
                  </a:lnTo>
                  <a:lnTo>
                    <a:pt x="4" y="75"/>
                  </a:lnTo>
                  <a:lnTo>
                    <a:pt x="4" y="41"/>
                  </a:lnTo>
                  <a:lnTo>
                    <a:pt x="22" y="21"/>
                  </a:lnTo>
                  <a:lnTo>
                    <a:pt x="34" y="36"/>
                  </a:lnTo>
                  <a:lnTo>
                    <a:pt x="49" y="20"/>
                  </a:lnTo>
                  <a:lnTo>
                    <a:pt x="66" y="37"/>
                  </a:lnTo>
                  <a:lnTo>
                    <a:pt x="66" y="53"/>
                  </a:lnTo>
                  <a:lnTo>
                    <a:pt x="79" y="41"/>
                  </a:lnTo>
                  <a:lnTo>
                    <a:pt x="95" y="57"/>
                  </a:lnTo>
                  <a:lnTo>
                    <a:pt x="95" y="0"/>
                  </a:lnTo>
                  <a:lnTo>
                    <a:pt x="120" y="0"/>
                  </a:lnTo>
                  <a:lnTo>
                    <a:pt x="120" y="16"/>
                  </a:lnTo>
                  <a:lnTo>
                    <a:pt x="134" y="30"/>
                  </a:lnTo>
                  <a:lnTo>
                    <a:pt x="134" y="46"/>
                  </a:lnTo>
                  <a:lnTo>
                    <a:pt x="148" y="46"/>
                  </a:lnTo>
                  <a:lnTo>
                    <a:pt x="148" y="75"/>
                  </a:lnTo>
                  <a:lnTo>
                    <a:pt x="177" y="75"/>
                  </a:lnTo>
                  <a:lnTo>
                    <a:pt x="191" y="89"/>
                  </a:lnTo>
                  <a:lnTo>
                    <a:pt x="209" y="107"/>
                  </a:lnTo>
                  <a:lnTo>
                    <a:pt x="195" y="119"/>
                  </a:lnTo>
                  <a:lnTo>
                    <a:pt x="179" y="119"/>
                  </a:lnTo>
                  <a:lnTo>
                    <a:pt x="156" y="144"/>
                  </a:lnTo>
                  <a:lnTo>
                    <a:pt x="156" y="169"/>
                  </a:lnTo>
                  <a:lnTo>
                    <a:pt x="140" y="185"/>
                  </a:lnTo>
                  <a:lnTo>
                    <a:pt x="140" y="210"/>
                  </a:lnTo>
                  <a:lnTo>
                    <a:pt x="127" y="223"/>
                  </a:lnTo>
                  <a:lnTo>
                    <a:pt x="129" y="24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5" name="Freeform 264">
              <a:extLst>
                <a:ext uri="{FF2B5EF4-FFF2-40B4-BE49-F238E27FC236}">
                  <a16:creationId xmlns:a16="http://schemas.microsoft.com/office/drawing/2014/main" id="{1DFB82F7-0ACB-44C2-A7B5-25886ACBC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1174750"/>
              <a:ext cx="141288" cy="95250"/>
            </a:xfrm>
            <a:custGeom>
              <a:avLst/>
              <a:gdLst>
                <a:gd name="T0" fmla="*/ 129 w 179"/>
                <a:gd name="T1" fmla="*/ 111 h 119"/>
                <a:gd name="T2" fmla="*/ 157 w 179"/>
                <a:gd name="T3" fmla="*/ 82 h 119"/>
                <a:gd name="T4" fmla="*/ 157 w 179"/>
                <a:gd name="T5" fmla="*/ 64 h 119"/>
                <a:gd name="T6" fmla="*/ 164 w 179"/>
                <a:gd name="T7" fmla="*/ 57 h 119"/>
                <a:gd name="T8" fmla="*/ 164 w 179"/>
                <a:gd name="T9" fmla="*/ 45 h 119"/>
                <a:gd name="T10" fmla="*/ 179 w 179"/>
                <a:gd name="T11" fmla="*/ 30 h 119"/>
                <a:gd name="T12" fmla="*/ 145 w 179"/>
                <a:gd name="T13" fmla="*/ 30 h 119"/>
                <a:gd name="T14" fmla="*/ 132 w 179"/>
                <a:gd name="T15" fmla="*/ 18 h 119"/>
                <a:gd name="T16" fmla="*/ 109 w 179"/>
                <a:gd name="T17" fmla="*/ 18 h 119"/>
                <a:gd name="T18" fmla="*/ 97 w 179"/>
                <a:gd name="T19" fmla="*/ 30 h 119"/>
                <a:gd name="T20" fmla="*/ 82 w 179"/>
                <a:gd name="T21" fmla="*/ 30 h 119"/>
                <a:gd name="T22" fmla="*/ 82 w 179"/>
                <a:gd name="T23" fmla="*/ 0 h 119"/>
                <a:gd name="T24" fmla="*/ 70 w 179"/>
                <a:gd name="T25" fmla="*/ 0 h 119"/>
                <a:gd name="T26" fmla="*/ 70 w 179"/>
                <a:gd name="T27" fmla="*/ 20 h 119"/>
                <a:gd name="T28" fmla="*/ 56 w 179"/>
                <a:gd name="T29" fmla="*/ 20 h 119"/>
                <a:gd name="T30" fmla="*/ 43 w 179"/>
                <a:gd name="T31" fmla="*/ 20 h 119"/>
                <a:gd name="T32" fmla="*/ 29 w 179"/>
                <a:gd name="T33" fmla="*/ 5 h 119"/>
                <a:gd name="T34" fmla="*/ 16 w 179"/>
                <a:gd name="T35" fmla="*/ 16 h 119"/>
                <a:gd name="T36" fmla="*/ 0 w 179"/>
                <a:gd name="T37" fmla="*/ 34 h 119"/>
                <a:gd name="T38" fmla="*/ 15 w 179"/>
                <a:gd name="T39" fmla="*/ 48 h 119"/>
                <a:gd name="T40" fmla="*/ 4 w 179"/>
                <a:gd name="T41" fmla="*/ 59 h 119"/>
                <a:gd name="T42" fmla="*/ 4 w 179"/>
                <a:gd name="T43" fmla="*/ 75 h 119"/>
                <a:gd name="T44" fmla="*/ 25 w 179"/>
                <a:gd name="T45" fmla="*/ 75 h 119"/>
                <a:gd name="T46" fmla="*/ 41 w 179"/>
                <a:gd name="T47" fmla="*/ 57 h 119"/>
                <a:gd name="T48" fmla="*/ 63 w 179"/>
                <a:gd name="T49" fmla="*/ 57 h 119"/>
                <a:gd name="T50" fmla="*/ 63 w 179"/>
                <a:gd name="T51" fmla="*/ 73 h 119"/>
                <a:gd name="T52" fmla="*/ 48 w 179"/>
                <a:gd name="T53" fmla="*/ 73 h 119"/>
                <a:gd name="T54" fmla="*/ 48 w 179"/>
                <a:gd name="T55" fmla="*/ 84 h 119"/>
                <a:gd name="T56" fmla="*/ 36 w 179"/>
                <a:gd name="T57" fmla="*/ 84 h 119"/>
                <a:gd name="T58" fmla="*/ 27 w 179"/>
                <a:gd name="T59" fmla="*/ 93 h 119"/>
                <a:gd name="T60" fmla="*/ 36 w 179"/>
                <a:gd name="T61" fmla="*/ 100 h 119"/>
                <a:gd name="T62" fmla="*/ 63 w 179"/>
                <a:gd name="T63" fmla="*/ 100 h 119"/>
                <a:gd name="T64" fmla="*/ 73 w 179"/>
                <a:gd name="T65" fmla="*/ 111 h 119"/>
                <a:gd name="T66" fmla="*/ 100 w 179"/>
                <a:gd name="T67" fmla="*/ 111 h 119"/>
                <a:gd name="T68" fmla="*/ 109 w 179"/>
                <a:gd name="T69" fmla="*/ 119 h 119"/>
                <a:gd name="T70" fmla="*/ 127 w 179"/>
                <a:gd name="T71" fmla="*/ 119 h 119"/>
                <a:gd name="T72" fmla="*/ 129 w 179"/>
                <a:gd name="T73" fmla="*/ 119 h 119"/>
                <a:gd name="T74" fmla="*/ 129 w 179"/>
                <a:gd name="T75" fmla="*/ 11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9" h="119">
                  <a:moveTo>
                    <a:pt x="129" y="111"/>
                  </a:moveTo>
                  <a:lnTo>
                    <a:pt x="157" y="82"/>
                  </a:lnTo>
                  <a:lnTo>
                    <a:pt x="157" y="64"/>
                  </a:lnTo>
                  <a:lnTo>
                    <a:pt x="164" y="57"/>
                  </a:lnTo>
                  <a:lnTo>
                    <a:pt x="164" y="45"/>
                  </a:lnTo>
                  <a:lnTo>
                    <a:pt x="179" y="30"/>
                  </a:lnTo>
                  <a:lnTo>
                    <a:pt x="145" y="30"/>
                  </a:lnTo>
                  <a:lnTo>
                    <a:pt x="132" y="18"/>
                  </a:lnTo>
                  <a:lnTo>
                    <a:pt x="109" y="18"/>
                  </a:lnTo>
                  <a:lnTo>
                    <a:pt x="97" y="30"/>
                  </a:lnTo>
                  <a:lnTo>
                    <a:pt x="82" y="30"/>
                  </a:lnTo>
                  <a:lnTo>
                    <a:pt x="82" y="0"/>
                  </a:lnTo>
                  <a:lnTo>
                    <a:pt x="70" y="0"/>
                  </a:lnTo>
                  <a:lnTo>
                    <a:pt x="70" y="20"/>
                  </a:lnTo>
                  <a:lnTo>
                    <a:pt x="56" y="20"/>
                  </a:lnTo>
                  <a:lnTo>
                    <a:pt x="43" y="20"/>
                  </a:lnTo>
                  <a:lnTo>
                    <a:pt x="29" y="5"/>
                  </a:lnTo>
                  <a:lnTo>
                    <a:pt x="16" y="16"/>
                  </a:lnTo>
                  <a:lnTo>
                    <a:pt x="0" y="34"/>
                  </a:lnTo>
                  <a:lnTo>
                    <a:pt x="15" y="48"/>
                  </a:lnTo>
                  <a:lnTo>
                    <a:pt x="4" y="59"/>
                  </a:lnTo>
                  <a:lnTo>
                    <a:pt x="4" y="75"/>
                  </a:lnTo>
                  <a:lnTo>
                    <a:pt x="25" y="75"/>
                  </a:lnTo>
                  <a:lnTo>
                    <a:pt x="41" y="57"/>
                  </a:lnTo>
                  <a:lnTo>
                    <a:pt x="63" y="57"/>
                  </a:lnTo>
                  <a:lnTo>
                    <a:pt x="63" y="73"/>
                  </a:lnTo>
                  <a:lnTo>
                    <a:pt x="48" y="73"/>
                  </a:lnTo>
                  <a:lnTo>
                    <a:pt x="48" y="84"/>
                  </a:lnTo>
                  <a:lnTo>
                    <a:pt x="36" y="84"/>
                  </a:lnTo>
                  <a:lnTo>
                    <a:pt x="27" y="93"/>
                  </a:lnTo>
                  <a:lnTo>
                    <a:pt x="36" y="100"/>
                  </a:lnTo>
                  <a:lnTo>
                    <a:pt x="63" y="100"/>
                  </a:lnTo>
                  <a:lnTo>
                    <a:pt x="73" y="111"/>
                  </a:lnTo>
                  <a:lnTo>
                    <a:pt x="100" y="111"/>
                  </a:lnTo>
                  <a:lnTo>
                    <a:pt x="109" y="119"/>
                  </a:lnTo>
                  <a:lnTo>
                    <a:pt x="127" y="119"/>
                  </a:lnTo>
                  <a:lnTo>
                    <a:pt x="129" y="119"/>
                  </a:lnTo>
                  <a:lnTo>
                    <a:pt x="129" y="11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6" name="Freeform 265">
              <a:extLst>
                <a:ext uri="{FF2B5EF4-FFF2-40B4-BE49-F238E27FC236}">
                  <a16:creationId xmlns:a16="http://schemas.microsoft.com/office/drawing/2014/main" id="{7AE24F1A-7839-44A2-8ADB-C2C1A3318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801" y="3052763"/>
              <a:ext cx="633413" cy="406400"/>
            </a:xfrm>
            <a:custGeom>
              <a:avLst/>
              <a:gdLst>
                <a:gd name="T0" fmla="*/ 740 w 797"/>
                <a:gd name="T1" fmla="*/ 430 h 514"/>
                <a:gd name="T2" fmla="*/ 765 w 797"/>
                <a:gd name="T3" fmla="*/ 393 h 514"/>
                <a:gd name="T4" fmla="*/ 797 w 797"/>
                <a:gd name="T5" fmla="*/ 343 h 514"/>
                <a:gd name="T6" fmla="*/ 703 w 797"/>
                <a:gd name="T7" fmla="*/ 348 h 514"/>
                <a:gd name="T8" fmla="*/ 678 w 797"/>
                <a:gd name="T9" fmla="*/ 428 h 514"/>
                <a:gd name="T10" fmla="*/ 539 w 797"/>
                <a:gd name="T11" fmla="*/ 410 h 514"/>
                <a:gd name="T12" fmla="*/ 516 w 797"/>
                <a:gd name="T13" fmla="*/ 323 h 514"/>
                <a:gd name="T14" fmla="*/ 534 w 797"/>
                <a:gd name="T15" fmla="*/ 234 h 514"/>
                <a:gd name="T16" fmla="*/ 459 w 797"/>
                <a:gd name="T17" fmla="*/ 193 h 514"/>
                <a:gd name="T18" fmla="*/ 412 w 797"/>
                <a:gd name="T19" fmla="*/ 106 h 514"/>
                <a:gd name="T20" fmla="*/ 359 w 797"/>
                <a:gd name="T21" fmla="*/ 123 h 514"/>
                <a:gd name="T22" fmla="*/ 339 w 797"/>
                <a:gd name="T23" fmla="*/ 79 h 514"/>
                <a:gd name="T24" fmla="*/ 234 w 797"/>
                <a:gd name="T25" fmla="*/ 29 h 514"/>
                <a:gd name="T26" fmla="*/ 182 w 797"/>
                <a:gd name="T27" fmla="*/ 41 h 514"/>
                <a:gd name="T28" fmla="*/ 97 w 797"/>
                <a:gd name="T29" fmla="*/ 25 h 514"/>
                <a:gd name="T30" fmla="*/ 0 w 797"/>
                <a:gd name="T31" fmla="*/ 0 h 514"/>
                <a:gd name="T32" fmla="*/ 16 w 797"/>
                <a:gd name="T33" fmla="*/ 31 h 514"/>
                <a:gd name="T34" fmla="*/ 47 w 797"/>
                <a:gd name="T35" fmla="*/ 116 h 514"/>
                <a:gd name="T36" fmla="*/ 75 w 797"/>
                <a:gd name="T37" fmla="*/ 163 h 514"/>
                <a:gd name="T38" fmla="*/ 90 w 797"/>
                <a:gd name="T39" fmla="*/ 202 h 514"/>
                <a:gd name="T40" fmla="*/ 134 w 797"/>
                <a:gd name="T41" fmla="*/ 220 h 514"/>
                <a:gd name="T42" fmla="*/ 191 w 797"/>
                <a:gd name="T43" fmla="*/ 307 h 514"/>
                <a:gd name="T44" fmla="*/ 170 w 797"/>
                <a:gd name="T45" fmla="*/ 254 h 514"/>
                <a:gd name="T46" fmla="*/ 123 w 797"/>
                <a:gd name="T47" fmla="*/ 172 h 514"/>
                <a:gd name="T48" fmla="*/ 70 w 797"/>
                <a:gd name="T49" fmla="*/ 97 h 514"/>
                <a:gd name="T50" fmla="*/ 116 w 797"/>
                <a:gd name="T51" fmla="*/ 49 h 514"/>
                <a:gd name="T52" fmla="*/ 207 w 797"/>
                <a:gd name="T53" fmla="*/ 188 h 514"/>
                <a:gd name="T54" fmla="*/ 248 w 797"/>
                <a:gd name="T55" fmla="*/ 270 h 514"/>
                <a:gd name="T56" fmla="*/ 336 w 797"/>
                <a:gd name="T57" fmla="*/ 334 h 514"/>
                <a:gd name="T58" fmla="*/ 373 w 797"/>
                <a:gd name="T59" fmla="*/ 432 h 514"/>
                <a:gd name="T60" fmla="*/ 430 w 797"/>
                <a:gd name="T61" fmla="*/ 462 h 514"/>
                <a:gd name="T62" fmla="*/ 466 w 797"/>
                <a:gd name="T63" fmla="*/ 476 h 514"/>
                <a:gd name="T64" fmla="*/ 541 w 797"/>
                <a:gd name="T65" fmla="*/ 514 h 514"/>
                <a:gd name="T66" fmla="*/ 610 w 797"/>
                <a:gd name="T67" fmla="*/ 512 h 514"/>
                <a:gd name="T68" fmla="*/ 628 w 797"/>
                <a:gd name="T69" fmla="*/ 512 h 514"/>
                <a:gd name="T70" fmla="*/ 740 w 797"/>
                <a:gd name="T71" fmla="*/ 44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97" h="514">
                  <a:moveTo>
                    <a:pt x="740" y="444"/>
                  </a:moveTo>
                  <a:lnTo>
                    <a:pt x="740" y="430"/>
                  </a:lnTo>
                  <a:lnTo>
                    <a:pt x="765" y="430"/>
                  </a:lnTo>
                  <a:lnTo>
                    <a:pt x="765" y="393"/>
                  </a:lnTo>
                  <a:lnTo>
                    <a:pt x="797" y="360"/>
                  </a:lnTo>
                  <a:lnTo>
                    <a:pt x="797" y="343"/>
                  </a:lnTo>
                  <a:lnTo>
                    <a:pt x="721" y="343"/>
                  </a:lnTo>
                  <a:lnTo>
                    <a:pt x="703" y="348"/>
                  </a:lnTo>
                  <a:lnTo>
                    <a:pt x="703" y="403"/>
                  </a:lnTo>
                  <a:lnTo>
                    <a:pt x="678" y="428"/>
                  </a:lnTo>
                  <a:lnTo>
                    <a:pt x="557" y="428"/>
                  </a:lnTo>
                  <a:lnTo>
                    <a:pt x="539" y="410"/>
                  </a:lnTo>
                  <a:lnTo>
                    <a:pt x="539" y="346"/>
                  </a:lnTo>
                  <a:lnTo>
                    <a:pt x="516" y="323"/>
                  </a:lnTo>
                  <a:lnTo>
                    <a:pt x="516" y="252"/>
                  </a:lnTo>
                  <a:lnTo>
                    <a:pt x="534" y="234"/>
                  </a:lnTo>
                  <a:lnTo>
                    <a:pt x="534" y="193"/>
                  </a:lnTo>
                  <a:lnTo>
                    <a:pt x="459" y="193"/>
                  </a:lnTo>
                  <a:lnTo>
                    <a:pt x="459" y="152"/>
                  </a:lnTo>
                  <a:lnTo>
                    <a:pt x="412" y="106"/>
                  </a:lnTo>
                  <a:lnTo>
                    <a:pt x="378" y="106"/>
                  </a:lnTo>
                  <a:lnTo>
                    <a:pt x="359" y="123"/>
                  </a:lnTo>
                  <a:lnTo>
                    <a:pt x="339" y="104"/>
                  </a:lnTo>
                  <a:lnTo>
                    <a:pt x="339" y="79"/>
                  </a:lnTo>
                  <a:lnTo>
                    <a:pt x="289" y="29"/>
                  </a:lnTo>
                  <a:lnTo>
                    <a:pt x="234" y="29"/>
                  </a:lnTo>
                  <a:lnTo>
                    <a:pt x="234" y="41"/>
                  </a:lnTo>
                  <a:lnTo>
                    <a:pt x="182" y="41"/>
                  </a:lnTo>
                  <a:lnTo>
                    <a:pt x="168" y="25"/>
                  </a:lnTo>
                  <a:lnTo>
                    <a:pt x="97" y="25"/>
                  </a:lnTo>
                  <a:lnTo>
                    <a:pt x="72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6" y="31"/>
                  </a:lnTo>
                  <a:lnTo>
                    <a:pt x="16" y="86"/>
                  </a:lnTo>
                  <a:lnTo>
                    <a:pt x="47" y="116"/>
                  </a:lnTo>
                  <a:lnTo>
                    <a:pt x="75" y="116"/>
                  </a:lnTo>
                  <a:lnTo>
                    <a:pt x="75" y="163"/>
                  </a:lnTo>
                  <a:lnTo>
                    <a:pt x="63" y="175"/>
                  </a:lnTo>
                  <a:lnTo>
                    <a:pt x="90" y="202"/>
                  </a:lnTo>
                  <a:lnTo>
                    <a:pt x="104" y="188"/>
                  </a:lnTo>
                  <a:lnTo>
                    <a:pt x="134" y="220"/>
                  </a:lnTo>
                  <a:lnTo>
                    <a:pt x="134" y="252"/>
                  </a:lnTo>
                  <a:lnTo>
                    <a:pt x="191" y="307"/>
                  </a:lnTo>
                  <a:lnTo>
                    <a:pt x="207" y="291"/>
                  </a:lnTo>
                  <a:lnTo>
                    <a:pt x="170" y="254"/>
                  </a:lnTo>
                  <a:lnTo>
                    <a:pt x="170" y="218"/>
                  </a:lnTo>
                  <a:lnTo>
                    <a:pt x="123" y="172"/>
                  </a:lnTo>
                  <a:lnTo>
                    <a:pt x="123" y="150"/>
                  </a:lnTo>
                  <a:lnTo>
                    <a:pt x="70" y="97"/>
                  </a:lnTo>
                  <a:lnTo>
                    <a:pt x="70" y="49"/>
                  </a:lnTo>
                  <a:lnTo>
                    <a:pt x="116" y="49"/>
                  </a:lnTo>
                  <a:lnTo>
                    <a:pt x="116" y="97"/>
                  </a:lnTo>
                  <a:lnTo>
                    <a:pt x="207" y="188"/>
                  </a:lnTo>
                  <a:lnTo>
                    <a:pt x="207" y="229"/>
                  </a:lnTo>
                  <a:lnTo>
                    <a:pt x="248" y="270"/>
                  </a:lnTo>
                  <a:lnTo>
                    <a:pt x="271" y="270"/>
                  </a:lnTo>
                  <a:lnTo>
                    <a:pt x="336" y="334"/>
                  </a:lnTo>
                  <a:lnTo>
                    <a:pt x="305" y="364"/>
                  </a:lnTo>
                  <a:lnTo>
                    <a:pt x="373" y="432"/>
                  </a:lnTo>
                  <a:lnTo>
                    <a:pt x="400" y="432"/>
                  </a:lnTo>
                  <a:lnTo>
                    <a:pt x="430" y="462"/>
                  </a:lnTo>
                  <a:lnTo>
                    <a:pt x="466" y="462"/>
                  </a:lnTo>
                  <a:lnTo>
                    <a:pt x="466" y="476"/>
                  </a:lnTo>
                  <a:lnTo>
                    <a:pt x="503" y="476"/>
                  </a:lnTo>
                  <a:lnTo>
                    <a:pt x="541" y="514"/>
                  </a:lnTo>
                  <a:lnTo>
                    <a:pt x="576" y="478"/>
                  </a:lnTo>
                  <a:lnTo>
                    <a:pt x="610" y="512"/>
                  </a:lnTo>
                  <a:lnTo>
                    <a:pt x="626" y="512"/>
                  </a:lnTo>
                  <a:lnTo>
                    <a:pt x="628" y="512"/>
                  </a:lnTo>
                  <a:lnTo>
                    <a:pt x="696" y="444"/>
                  </a:lnTo>
                  <a:lnTo>
                    <a:pt x="740" y="44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7" name="Freeform 266">
              <a:extLst>
                <a:ext uri="{FF2B5EF4-FFF2-40B4-BE49-F238E27FC236}">
                  <a16:creationId xmlns:a16="http://schemas.microsoft.com/office/drawing/2014/main" id="{965D2A8E-D0E7-4F4F-BEFE-D5D5C3253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4276" y="3405188"/>
              <a:ext cx="93663" cy="87313"/>
            </a:xfrm>
            <a:custGeom>
              <a:avLst/>
              <a:gdLst>
                <a:gd name="T0" fmla="*/ 112 w 118"/>
                <a:gd name="T1" fmla="*/ 55 h 111"/>
                <a:gd name="T2" fmla="*/ 112 w 118"/>
                <a:gd name="T3" fmla="*/ 0 h 111"/>
                <a:gd name="T4" fmla="*/ 68 w 118"/>
                <a:gd name="T5" fmla="*/ 0 h 111"/>
                <a:gd name="T6" fmla="*/ 0 w 118"/>
                <a:gd name="T7" fmla="*/ 68 h 111"/>
                <a:gd name="T8" fmla="*/ 41 w 118"/>
                <a:gd name="T9" fmla="*/ 111 h 111"/>
                <a:gd name="T10" fmla="*/ 64 w 118"/>
                <a:gd name="T11" fmla="*/ 111 h 111"/>
                <a:gd name="T12" fmla="*/ 118 w 118"/>
                <a:gd name="T13" fmla="*/ 55 h 111"/>
                <a:gd name="T14" fmla="*/ 112 w 118"/>
                <a:gd name="T15" fmla="*/ 5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" h="111">
                  <a:moveTo>
                    <a:pt x="112" y="55"/>
                  </a:moveTo>
                  <a:lnTo>
                    <a:pt x="112" y="0"/>
                  </a:lnTo>
                  <a:lnTo>
                    <a:pt x="68" y="0"/>
                  </a:lnTo>
                  <a:lnTo>
                    <a:pt x="0" y="68"/>
                  </a:lnTo>
                  <a:lnTo>
                    <a:pt x="41" y="111"/>
                  </a:lnTo>
                  <a:lnTo>
                    <a:pt x="64" y="111"/>
                  </a:lnTo>
                  <a:lnTo>
                    <a:pt x="118" y="55"/>
                  </a:lnTo>
                  <a:lnTo>
                    <a:pt x="112" y="5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8" name="Freeform 267">
              <a:extLst>
                <a:ext uri="{FF2B5EF4-FFF2-40B4-BE49-F238E27FC236}">
                  <a16:creationId xmlns:a16="http://schemas.microsoft.com/office/drawing/2014/main" id="{B63CAD5E-24BC-49D0-A6C1-6F97C965A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6" y="3448050"/>
              <a:ext cx="150813" cy="61913"/>
            </a:xfrm>
            <a:custGeom>
              <a:avLst/>
              <a:gdLst>
                <a:gd name="T0" fmla="*/ 189 w 189"/>
                <a:gd name="T1" fmla="*/ 36 h 77"/>
                <a:gd name="T2" fmla="*/ 189 w 189"/>
                <a:gd name="T3" fmla="*/ 22 h 77"/>
                <a:gd name="T4" fmla="*/ 168 w 189"/>
                <a:gd name="T5" fmla="*/ 0 h 77"/>
                <a:gd name="T6" fmla="*/ 54 w 189"/>
                <a:gd name="T7" fmla="*/ 0 h 77"/>
                <a:gd name="T8" fmla="*/ 0 w 189"/>
                <a:gd name="T9" fmla="*/ 56 h 77"/>
                <a:gd name="T10" fmla="*/ 68 w 189"/>
                <a:gd name="T11" fmla="*/ 56 h 77"/>
                <a:gd name="T12" fmla="*/ 91 w 189"/>
                <a:gd name="T13" fmla="*/ 77 h 77"/>
                <a:gd name="T14" fmla="*/ 132 w 189"/>
                <a:gd name="T15" fmla="*/ 36 h 77"/>
                <a:gd name="T16" fmla="*/ 189 w 189"/>
                <a:gd name="T17" fmla="*/ 3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" h="77">
                  <a:moveTo>
                    <a:pt x="189" y="36"/>
                  </a:moveTo>
                  <a:lnTo>
                    <a:pt x="189" y="22"/>
                  </a:lnTo>
                  <a:lnTo>
                    <a:pt x="168" y="0"/>
                  </a:lnTo>
                  <a:lnTo>
                    <a:pt x="54" y="0"/>
                  </a:lnTo>
                  <a:lnTo>
                    <a:pt x="0" y="56"/>
                  </a:lnTo>
                  <a:lnTo>
                    <a:pt x="68" y="56"/>
                  </a:lnTo>
                  <a:lnTo>
                    <a:pt x="91" y="77"/>
                  </a:lnTo>
                  <a:lnTo>
                    <a:pt x="132" y="36"/>
                  </a:lnTo>
                  <a:lnTo>
                    <a:pt x="189" y="3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9" name="Freeform 268">
              <a:extLst>
                <a:ext uri="{FF2B5EF4-FFF2-40B4-BE49-F238E27FC236}">
                  <a16:creationId xmlns:a16="http://schemas.microsoft.com/office/drawing/2014/main" id="{93A9499C-6543-4613-B944-50607FEFF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363" y="3571875"/>
              <a:ext cx="141288" cy="69850"/>
            </a:xfrm>
            <a:custGeom>
              <a:avLst/>
              <a:gdLst>
                <a:gd name="T0" fmla="*/ 146 w 178"/>
                <a:gd name="T1" fmla="*/ 10 h 89"/>
                <a:gd name="T2" fmla="*/ 119 w 178"/>
                <a:gd name="T3" fmla="*/ 10 h 89"/>
                <a:gd name="T4" fmla="*/ 110 w 178"/>
                <a:gd name="T5" fmla="*/ 0 h 89"/>
                <a:gd name="T6" fmla="*/ 82 w 178"/>
                <a:gd name="T7" fmla="*/ 28 h 89"/>
                <a:gd name="T8" fmla="*/ 44 w 178"/>
                <a:gd name="T9" fmla="*/ 28 h 89"/>
                <a:gd name="T10" fmla="*/ 28 w 178"/>
                <a:gd name="T11" fmla="*/ 12 h 89"/>
                <a:gd name="T12" fmla="*/ 0 w 178"/>
                <a:gd name="T13" fmla="*/ 39 h 89"/>
                <a:gd name="T14" fmla="*/ 58 w 178"/>
                <a:gd name="T15" fmla="*/ 39 h 89"/>
                <a:gd name="T16" fmla="*/ 85 w 178"/>
                <a:gd name="T17" fmla="*/ 66 h 89"/>
                <a:gd name="T18" fmla="*/ 96 w 178"/>
                <a:gd name="T19" fmla="*/ 57 h 89"/>
                <a:gd name="T20" fmla="*/ 96 w 178"/>
                <a:gd name="T21" fmla="*/ 41 h 89"/>
                <a:gd name="T22" fmla="*/ 114 w 178"/>
                <a:gd name="T23" fmla="*/ 23 h 89"/>
                <a:gd name="T24" fmla="*/ 178 w 178"/>
                <a:gd name="T25" fmla="*/ 89 h 89"/>
                <a:gd name="T26" fmla="*/ 178 w 178"/>
                <a:gd name="T27" fmla="*/ 41 h 89"/>
                <a:gd name="T28" fmla="*/ 146 w 178"/>
                <a:gd name="T29" fmla="*/ 1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89">
                  <a:moveTo>
                    <a:pt x="146" y="10"/>
                  </a:moveTo>
                  <a:lnTo>
                    <a:pt x="119" y="10"/>
                  </a:lnTo>
                  <a:lnTo>
                    <a:pt x="110" y="0"/>
                  </a:lnTo>
                  <a:lnTo>
                    <a:pt x="82" y="28"/>
                  </a:lnTo>
                  <a:lnTo>
                    <a:pt x="44" y="28"/>
                  </a:lnTo>
                  <a:lnTo>
                    <a:pt x="28" y="12"/>
                  </a:lnTo>
                  <a:lnTo>
                    <a:pt x="0" y="39"/>
                  </a:lnTo>
                  <a:lnTo>
                    <a:pt x="58" y="39"/>
                  </a:lnTo>
                  <a:lnTo>
                    <a:pt x="85" y="66"/>
                  </a:lnTo>
                  <a:lnTo>
                    <a:pt x="96" y="57"/>
                  </a:lnTo>
                  <a:lnTo>
                    <a:pt x="96" y="41"/>
                  </a:lnTo>
                  <a:lnTo>
                    <a:pt x="114" y="23"/>
                  </a:lnTo>
                  <a:lnTo>
                    <a:pt x="178" y="89"/>
                  </a:lnTo>
                  <a:lnTo>
                    <a:pt x="178" y="41"/>
                  </a:lnTo>
                  <a:lnTo>
                    <a:pt x="146" y="1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0" name="Freeform 269">
              <a:extLst>
                <a:ext uri="{FF2B5EF4-FFF2-40B4-BE49-F238E27FC236}">
                  <a16:creationId xmlns:a16="http://schemas.microsoft.com/office/drawing/2014/main" id="{A1EDB583-A176-4DBD-9813-5E9788353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101" y="3476625"/>
              <a:ext cx="92075" cy="125413"/>
            </a:xfrm>
            <a:custGeom>
              <a:avLst/>
              <a:gdLst>
                <a:gd name="T0" fmla="*/ 82 w 116"/>
                <a:gd name="T1" fmla="*/ 96 h 159"/>
                <a:gd name="T2" fmla="*/ 98 w 116"/>
                <a:gd name="T3" fmla="*/ 80 h 159"/>
                <a:gd name="T4" fmla="*/ 98 w 116"/>
                <a:gd name="T5" fmla="*/ 0 h 159"/>
                <a:gd name="T6" fmla="*/ 41 w 116"/>
                <a:gd name="T7" fmla="*/ 0 h 159"/>
                <a:gd name="T8" fmla="*/ 0 w 116"/>
                <a:gd name="T9" fmla="*/ 41 h 159"/>
                <a:gd name="T10" fmla="*/ 45 w 116"/>
                <a:gd name="T11" fmla="*/ 86 h 159"/>
                <a:gd name="T12" fmla="*/ 45 w 116"/>
                <a:gd name="T13" fmla="*/ 114 h 159"/>
                <a:gd name="T14" fmla="*/ 64 w 116"/>
                <a:gd name="T15" fmla="*/ 136 h 159"/>
                <a:gd name="T16" fmla="*/ 84 w 116"/>
                <a:gd name="T17" fmla="*/ 136 h 159"/>
                <a:gd name="T18" fmla="*/ 84 w 116"/>
                <a:gd name="T19" fmla="*/ 159 h 159"/>
                <a:gd name="T20" fmla="*/ 88 w 116"/>
                <a:gd name="T21" fmla="*/ 159 h 159"/>
                <a:gd name="T22" fmla="*/ 116 w 116"/>
                <a:gd name="T23" fmla="*/ 132 h 159"/>
                <a:gd name="T24" fmla="*/ 82 w 116"/>
                <a:gd name="T25" fmla="*/ 96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" h="159">
                  <a:moveTo>
                    <a:pt x="82" y="96"/>
                  </a:moveTo>
                  <a:lnTo>
                    <a:pt x="98" y="80"/>
                  </a:lnTo>
                  <a:lnTo>
                    <a:pt x="98" y="0"/>
                  </a:lnTo>
                  <a:lnTo>
                    <a:pt x="41" y="0"/>
                  </a:lnTo>
                  <a:lnTo>
                    <a:pt x="0" y="41"/>
                  </a:lnTo>
                  <a:lnTo>
                    <a:pt x="45" y="86"/>
                  </a:lnTo>
                  <a:lnTo>
                    <a:pt x="45" y="114"/>
                  </a:lnTo>
                  <a:lnTo>
                    <a:pt x="64" y="136"/>
                  </a:lnTo>
                  <a:lnTo>
                    <a:pt x="84" y="136"/>
                  </a:lnTo>
                  <a:lnTo>
                    <a:pt x="84" y="159"/>
                  </a:lnTo>
                  <a:lnTo>
                    <a:pt x="88" y="159"/>
                  </a:lnTo>
                  <a:lnTo>
                    <a:pt x="116" y="132"/>
                  </a:lnTo>
                  <a:lnTo>
                    <a:pt x="82" y="9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1" name="Freeform 270">
              <a:extLst>
                <a:ext uri="{FF2B5EF4-FFF2-40B4-BE49-F238E27FC236}">
                  <a16:creationId xmlns:a16="http://schemas.microsoft.com/office/drawing/2014/main" id="{129557D7-5469-456E-8FD4-A411B052D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1" y="3779838"/>
              <a:ext cx="265113" cy="417513"/>
            </a:xfrm>
            <a:custGeom>
              <a:avLst/>
              <a:gdLst>
                <a:gd name="T0" fmla="*/ 333 w 333"/>
                <a:gd name="T1" fmla="*/ 454 h 525"/>
                <a:gd name="T2" fmla="*/ 315 w 333"/>
                <a:gd name="T3" fmla="*/ 438 h 525"/>
                <a:gd name="T4" fmla="*/ 315 w 333"/>
                <a:gd name="T5" fmla="*/ 420 h 525"/>
                <a:gd name="T6" fmla="*/ 331 w 333"/>
                <a:gd name="T7" fmla="*/ 406 h 525"/>
                <a:gd name="T8" fmla="*/ 331 w 333"/>
                <a:gd name="T9" fmla="*/ 386 h 525"/>
                <a:gd name="T10" fmla="*/ 331 w 333"/>
                <a:gd name="T11" fmla="*/ 360 h 525"/>
                <a:gd name="T12" fmla="*/ 308 w 333"/>
                <a:gd name="T13" fmla="*/ 337 h 525"/>
                <a:gd name="T14" fmla="*/ 308 w 333"/>
                <a:gd name="T15" fmla="*/ 313 h 525"/>
                <a:gd name="T16" fmla="*/ 280 w 333"/>
                <a:gd name="T17" fmla="*/ 313 h 525"/>
                <a:gd name="T18" fmla="*/ 280 w 333"/>
                <a:gd name="T19" fmla="*/ 274 h 525"/>
                <a:gd name="T20" fmla="*/ 265 w 333"/>
                <a:gd name="T21" fmla="*/ 288 h 525"/>
                <a:gd name="T22" fmla="*/ 228 w 333"/>
                <a:gd name="T23" fmla="*/ 288 h 525"/>
                <a:gd name="T24" fmla="*/ 228 w 333"/>
                <a:gd name="T25" fmla="*/ 267 h 525"/>
                <a:gd name="T26" fmla="*/ 210 w 333"/>
                <a:gd name="T27" fmla="*/ 249 h 525"/>
                <a:gd name="T28" fmla="*/ 187 w 333"/>
                <a:gd name="T29" fmla="*/ 249 h 525"/>
                <a:gd name="T30" fmla="*/ 187 w 333"/>
                <a:gd name="T31" fmla="*/ 201 h 525"/>
                <a:gd name="T32" fmla="*/ 196 w 333"/>
                <a:gd name="T33" fmla="*/ 190 h 525"/>
                <a:gd name="T34" fmla="*/ 196 w 333"/>
                <a:gd name="T35" fmla="*/ 160 h 525"/>
                <a:gd name="T36" fmla="*/ 224 w 333"/>
                <a:gd name="T37" fmla="*/ 132 h 525"/>
                <a:gd name="T38" fmla="*/ 246 w 333"/>
                <a:gd name="T39" fmla="*/ 132 h 525"/>
                <a:gd name="T40" fmla="*/ 265 w 333"/>
                <a:gd name="T41" fmla="*/ 114 h 525"/>
                <a:gd name="T42" fmla="*/ 265 w 333"/>
                <a:gd name="T43" fmla="*/ 83 h 525"/>
                <a:gd name="T44" fmla="*/ 238 w 333"/>
                <a:gd name="T45" fmla="*/ 57 h 525"/>
                <a:gd name="T46" fmla="*/ 222 w 333"/>
                <a:gd name="T47" fmla="*/ 73 h 525"/>
                <a:gd name="T48" fmla="*/ 197 w 333"/>
                <a:gd name="T49" fmla="*/ 50 h 525"/>
                <a:gd name="T50" fmla="*/ 197 w 333"/>
                <a:gd name="T51" fmla="*/ 33 h 525"/>
                <a:gd name="T52" fmla="*/ 165 w 333"/>
                <a:gd name="T53" fmla="*/ 0 h 525"/>
                <a:gd name="T54" fmla="*/ 148 w 333"/>
                <a:gd name="T55" fmla="*/ 0 h 525"/>
                <a:gd name="T56" fmla="*/ 148 w 333"/>
                <a:gd name="T57" fmla="*/ 35 h 525"/>
                <a:gd name="T58" fmla="*/ 132 w 333"/>
                <a:gd name="T59" fmla="*/ 35 h 525"/>
                <a:gd name="T60" fmla="*/ 132 w 333"/>
                <a:gd name="T61" fmla="*/ 64 h 525"/>
                <a:gd name="T62" fmla="*/ 98 w 333"/>
                <a:gd name="T63" fmla="*/ 96 h 525"/>
                <a:gd name="T64" fmla="*/ 46 w 333"/>
                <a:gd name="T65" fmla="*/ 148 h 525"/>
                <a:gd name="T66" fmla="*/ 17 w 333"/>
                <a:gd name="T67" fmla="*/ 119 h 525"/>
                <a:gd name="T68" fmla="*/ 17 w 333"/>
                <a:gd name="T69" fmla="*/ 107 h 525"/>
                <a:gd name="T70" fmla="*/ 0 w 333"/>
                <a:gd name="T71" fmla="*/ 124 h 525"/>
                <a:gd name="T72" fmla="*/ 0 w 333"/>
                <a:gd name="T73" fmla="*/ 171 h 525"/>
                <a:gd name="T74" fmla="*/ 25 w 333"/>
                <a:gd name="T75" fmla="*/ 171 h 525"/>
                <a:gd name="T76" fmla="*/ 25 w 333"/>
                <a:gd name="T77" fmla="*/ 196 h 525"/>
                <a:gd name="T78" fmla="*/ 66 w 333"/>
                <a:gd name="T79" fmla="*/ 237 h 525"/>
                <a:gd name="T80" fmla="*/ 66 w 333"/>
                <a:gd name="T81" fmla="*/ 271 h 525"/>
                <a:gd name="T82" fmla="*/ 119 w 333"/>
                <a:gd name="T83" fmla="*/ 324 h 525"/>
                <a:gd name="T84" fmla="*/ 119 w 333"/>
                <a:gd name="T85" fmla="*/ 353 h 525"/>
                <a:gd name="T86" fmla="*/ 119 w 333"/>
                <a:gd name="T87" fmla="*/ 374 h 525"/>
                <a:gd name="T88" fmla="*/ 153 w 333"/>
                <a:gd name="T89" fmla="*/ 408 h 525"/>
                <a:gd name="T90" fmla="*/ 187 w 333"/>
                <a:gd name="T91" fmla="*/ 443 h 525"/>
                <a:gd name="T92" fmla="*/ 215 w 333"/>
                <a:gd name="T93" fmla="*/ 470 h 525"/>
                <a:gd name="T94" fmla="*/ 247 w 333"/>
                <a:gd name="T95" fmla="*/ 470 h 525"/>
                <a:gd name="T96" fmla="*/ 297 w 333"/>
                <a:gd name="T97" fmla="*/ 522 h 525"/>
                <a:gd name="T98" fmla="*/ 297 w 333"/>
                <a:gd name="T99" fmla="*/ 525 h 525"/>
                <a:gd name="T100" fmla="*/ 333 w 333"/>
                <a:gd name="T101" fmla="*/ 490 h 525"/>
                <a:gd name="T102" fmla="*/ 333 w 333"/>
                <a:gd name="T103" fmla="*/ 454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3" h="525">
                  <a:moveTo>
                    <a:pt x="333" y="454"/>
                  </a:moveTo>
                  <a:lnTo>
                    <a:pt x="315" y="438"/>
                  </a:lnTo>
                  <a:lnTo>
                    <a:pt x="315" y="420"/>
                  </a:lnTo>
                  <a:lnTo>
                    <a:pt x="331" y="406"/>
                  </a:lnTo>
                  <a:lnTo>
                    <a:pt x="331" y="386"/>
                  </a:lnTo>
                  <a:lnTo>
                    <a:pt x="331" y="360"/>
                  </a:lnTo>
                  <a:lnTo>
                    <a:pt x="308" y="337"/>
                  </a:lnTo>
                  <a:lnTo>
                    <a:pt x="308" y="313"/>
                  </a:lnTo>
                  <a:lnTo>
                    <a:pt x="280" y="313"/>
                  </a:lnTo>
                  <a:lnTo>
                    <a:pt x="280" y="274"/>
                  </a:lnTo>
                  <a:lnTo>
                    <a:pt x="265" y="288"/>
                  </a:lnTo>
                  <a:lnTo>
                    <a:pt x="228" y="288"/>
                  </a:lnTo>
                  <a:lnTo>
                    <a:pt x="228" y="267"/>
                  </a:lnTo>
                  <a:lnTo>
                    <a:pt x="210" y="249"/>
                  </a:lnTo>
                  <a:lnTo>
                    <a:pt x="187" y="249"/>
                  </a:lnTo>
                  <a:lnTo>
                    <a:pt x="187" y="201"/>
                  </a:lnTo>
                  <a:lnTo>
                    <a:pt x="196" y="190"/>
                  </a:lnTo>
                  <a:lnTo>
                    <a:pt x="196" y="160"/>
                  </a:lnTo>
                  <a:lnTo>
                    <a:pt x="224" y="132"/>
                  </a:lnTo>
                  <a:lnTo>
                    <a:pt x="246" y="132"/>
                  </a:lnTo>
                  <a:lnTo>
                    <a:pt x="265" y="114"/>
                  </a:lnTo>
                  <a:lnTo>
                    <a:pt x="265" y="83"/>
                  </a:lnTo>
                  <a:lnTo>
                    <a:pt x="238" y="57"/>
                  </a:lnTo>
                  <a:lnTo>
                    <a:pt x="222" y="73"/>
                  </a:lnTo>
                  <a:lnTo>
                    <a:pt x="197" y="50"/>
                  </a:lnTo>
                  <a:lnTo>
                    <a:pt x="197" y="33"/>
                  </a:lnTo>
                  <a:lnTo>
                    <a:pt x="165" y="0"/>
                  </a:lnTo>
                  <a:lnTo>
                    <a:pt x="148" y="0"/>
                  </a:lnTo>
                  <a:lnTo>
                    <a:pt x="148" y="35"/>
                  </a:lnTo>
                  <a:lnTo>
                    <a:pt x="132" y="35"/>
                  </a:lnTo>
                  <a:lnTo>
                    <a:pt x="132" y="64"/>
                  </a:lnTo>
                  <a:lnTo>
                    <a:pt x="98" y="96"/>
                  </a:lnTo>
                  <a:lnTo>
                    <a:pt x="46" y="148"/>
                  </a:lnTo>
                  <a:lnTo>
                    <a:pt x="17" y="119"/>
                  </a:lnTo>
                  <a:lnTo>
                    <a:pt x="17" y="107"/>
                  </a:lnTo>
                  <a:lnTo>
                    <a:pt x="0" y="124"/>
                  </a:lnTo>
                  <a:lnTo>
                    <a:pt x="0" y="171"/>
                  </a:lnTo>
                  <a:lnTo>
                    <a:pt x="25" y="171"/>
                  </a:lnTo>
                  <a:lnTo>
                    <a:pt x="25" y="196"/>
                  </a:lnTo>
                  <a:lnTo>
                    <a:pt x="66" y="237"/>
                  </a:lnTo>
                  <a:lnTo>
                    <a:pt x="66" y="271"/>
                  </a:lnTo>
                  <a:lnTo>
                    <a:pt x="119" y="324"/>
                  </a:lnTo>
                  <a:lnTo>
                    <a:pt x="119" y="353"/>
                  </a:lnTo>
                  <a:lnTo>
                    <a:pt x="119" y="374"/>
                  </a:lnTo>
                  <a:lnTo>
                    <a:pt x="153" y="408"/>
                  </a:lnTo>
                  <a:lnTo>
                    <a:pt x="187" y="443"/>
                  </a:lnTo>
                  <a:lnTo>
                    <a:pt x="215" y="470"/>
                  </a:lnTo>
                  <a:lnTo>
                    <a:pt x="247" y="470"/>
                  </a:lnTo>
                  <a:lnTo>
                    <a:pt x="297" y="522"/>
                  </a:lnTo>
                  <a:lnTo>
                    <a:pt x="297" y="525"/>
                  </a:lnTo>
                  <a:lnTo>
                    <a:pt x="333" y="490"/>
                  </a:lnTo>
                  <a:lnTo>
                    <a:pt x="333" y="454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2" name="Freeform 271">
              <a:extLst>
                <a:ext uri="{FF2B5EF4-FFF2-40B4-BE49-F238E27FC236}">
                  <a16:creationId xmlns:a16="http://schemas.microsoft.com/office/drawing/2014/main" id="{2CE78F02-C27B-4510-920E-B1D21108A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1" y="3733800"/>
              <a:ext cx="117475" cy="163513"/>
            </a:xfrm>
            <a:custGeom>
              <a:avLst/>
              <a:gdLst>
                <a:gd name="T0" fmla="*/ 99 w 148"/>
                <a:gd name="T1" fmla="*/ 41 h 205"/>
                <a:gd name="T2" fmla="*/ 58 w 148"/>
                <a:gd name="T3" fmla="*/ 0 h 205"/>
                <a:gd name="T4" fmla="*/ 49 w 148"/>
                <a:gd name="T5" fmla="*/ 8 h 205"/>
                <a:gd name="T6" fmla="*/ 49 w 148"/>
                <a:gd name="T7" fmla="*/ 25 h 205"/>
                <a:gd name="T8" fmla="*/ 26 w 148"/>
                <a:gd name="T9" fmla="*/ 25 h 205"/>
                <a:gd name="T10" fmla="*/ 26 w 148"/>
                <a:gd name="T11" fmla="*/ 51 h 205"/>
                <a:gd name="T12" fmla="*/ 0 w 148"/>
                <a:gd name="T13" fmla="*/ 78 h 205"/>
                <a:gd name="T14" fmla="*/ 0 w 148"/>
                <a:gd name="T15" fmla="*/ 117 h 205"/>
                <a:gd name="T16" fmla="*/ 33 w 148"/>
                <a:gd name="T17" fmla="*/ 117 h 205"/>
                <a:gd name="T18" fmla="*/ 33 w 148"/>
                <a:gd name="T19" fmla="*/ 148 h 205"/>
                <a:gd name="T20" fmla="*/ 17 w 148"/>
                <a:gd name="T21" fmla="*/ 164 h 205"/>
                <a:gd name="T22" fmla="*/ 17 w 148"/>
                <a:gd name="T23" fmla="*/ 176 h 205"/>
                <a:gd name="T24" fmla="*/ 46 w 148"/>
                <a:gd name="T25" fmla="*/ 205 h 205"/>
                <a:gd name="T26" fmla="*/ 98 w 148"/>
                <a:gd name="T27" fmla="*/ 153 h 205"/>
                <a:gd name="T28" fmla="*/ 132 w 148"/>
                <a:gd name="T29" fmla="*/ 121 h 205"/>
                <a:gd name="T30" fmla="*/ 132 w 148"/>
                <a:gd name="T31" fmla="*/ 92 h 205"/>
                <a:gd name="T32" fmla="*/ 148 w 148"/>
                <a:gd name="T33" fmla="*/ 92 h 205"/>
                <a:gd name="T34" fmla="*/ 148 w 148"/>
                <a:gd name="T35" fmla="*/ 57 h 205"/>
                <a:gd name="T36" fmla="*/ 133 w 148"/>
                <a:gd name="T37" fmla="*/ 41 h 205"/>
                <a:gd name="T38" fmla="*/ 99 w 148"/>
                <a:gd name="T39" fmla="*/ 41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8" h="205">
                  <a:moveTo>
                    <a:pt x="99" y="41"/>
                  </a:moveTo>
                  <a:lnTo>
                    <a:pt x="58" y="0"/>
                  </a:lnTo>
                  <a:lnTo>
                    <a:pt x="49" y="8"/>
                  </a:lnTo>
                  <a:lnTo>
                    <a:pt x="49" y="25"/>
                  </a:lnTo>
                  <a:lnTo>
                    <a:pt x="26" y="25"/>
                  </a:lnTo>
                  <a:lnTo>
                    <a:pt x="26" y="51"/>
                  </a:lnTo>
                  <a:lnTo>
                    <a:pt x="0" y="78"/>
                  </a:lnTo>
                  <a:lnTo>
                    <a:pt x="0" y="117"/>
                  </a:lnTo>
                  <a:lnTo>
                    <a:pt x="33" y="117"/>
                  </a:lnTo>
                  <a:lnTo>
                    <a:pt x="33" y="148"/>
                  </a:lnTo>
                  <a:lnTo>
                    <a:pt x="17" y="164"/>
                  </a:lnTo>
                  <a:lnTo>
                    <a:pt x="17" y="176"/>
                  </a:lnTo>
                  <a:lnTo>
                    <a:pt x="46" y="205"/>
                  </a:lnTo>
                  <a:lnTo>
                    <a:pt x="98" y="153"/>
                  </a:lnTo>
                  <a:lnTo>
                    <a:pt x="132" y="121"/>
                  </a:lnTo>
                  <a:lnTo>
                    <a:pt x="132" y="92"/>
                  </a:lnTo>
                  <a:lnTo>
                    <a:pt x="148" y="92"/>
                  </a:lnTo>
                  <a:lnTo>
                    <a:pt x="148" y="57"/>
                  </a:lnTo>
                  <a:lnTo>
                    <a:pt x="133" y="41"/>
                  </a:lnTo>
                  <a:lnTo>
                    <a:pt x="99" y="4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3" name="Freeform 272">
              <a:extLst>
                <a:ext uri="{FF2B5EF4-FFF2-40B4-BE49-F238E27FC236}">
                  <a16:creationId xmlns:a16="http://schemas.microsoft.com/office/drawing/2014/main" id="{CE501BDC-77FE-48B3-BE6C-9CCD636C4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3676" y="3497263"/>
              <a:ext cx="242888" cy="381000"/>
            </a:xfrm>
            <a:custGeom>
              <a:avLst/>
              <a:gdLst>
                <a:gd name="T0" fmla="*/ 296 w 307"/>
                <a:gd name="T1" fmla="*/ 253 h 479"/>
                <a:gd name="T2" fmla="*/ 296 w 307"/>
                <a:gd name="T3" fmla="*/ 235 h 479"/>
                <a:gd name="T4" fmla="*/ 286 w 307"/>
                <a:gd name="T5" fmla="*/ 224 h 479"/>
                <a:gd name="T6" fmla="*/ 286 w 307"/>
                <a:gd name="T7" fmla="*/ 196 h 479"/>
                <a:gd name="T8" fmla="*/ 307 w 307"/>
                <a:gd name="T9" fmla="*/ 175 h 479"/>
                <a:gd name="T10" fmla="*/ 257 w 307"/>
                <a:gd name="T11" fmla="*/ 175 h 479"/>
                <a:gd name="T12" fmla="*/ 236 w 307"/>
                <a:gd name="T13" fmla="*/ 151 h 479"/>
                <a:gd name="T14" fmla="*/ 211 w 307"/>
                <a:gd name="T15" fmla="*/ 151 h 479"/>
                <a:gd name="T16" fmla="*/ 193 w 307"/>
                <a:gd name="T17" fmla="*/ 151 h 479"/>
                <a:gd name="T18" fmla="*/ 172 w 307"/>
                <a:gd name="T19" fmla="*/ 130 h 479"/>
                <a:gd name="T20" fmla="*/ 172 w 307"/>
                <a:gd name="T21" fmla="*/ 103 h 479"/>
                <a:gd name="T22" fmla="*/ 172 w 307"/>
                <a:gd name="T23" fmla="*/ 75 h 479"/>
                <a:gd name="T24" fmla="*/ 172 w 307"/>
                <a:gd name="T25" fmla="*/ 50 h 479"/>
                <a:gd name="T26" fmla="*/ 204 w 307"/>
                <a:gd name="T27" fmla="*/ 16 h 479"/>
                <a:gd name="T28" fmla="*/ 204 w 307"/>
                <a:gd name="T29" fmla="*/ 0 h 479"/>
                <a:gd name="T30" fmla="*/ 175 w 307"/>
                <a:gd name="T31" fmla="*/ 30 h 479"/>
                <a:gd name="T32" fmla="*/ 154 w 307"/>
                <a:gd name="T33" fmla="*/ 11 h 479"/>
                <a:gd name="T34" fmla="*/ 129 w 307"/>
                <a:gd name="T35" fmla="*/ 36 h 479"/>
                <a:gd name="T36" fmla="*/ 106 w 307"/>
                <a:gd name="T37" fmla="*/ 36 h 479"/>
                <a:gd name="T38" fmla="*/ 91 w 307"/>
                <a:gd name="T39" fmla="*/ 50 h 479"/>
                <a:gd name="T40" fmla="*/ 91 w 307"/>
                <a:gd name="T41" fmla="*/ 85 h 479"/>
                <a:gd name="T42" fmla="*/ 72 w 307"/>
                <a:gd name="T43" fmla="*/ 105 h 479"/>
                <a:gd name="T44" fmla="*/ 70 w 307"/>
                <a:gd name="T45" fmla="*/ 134 h 479"/>
                <a:gd name="T46" fmla="*/ 70 w 307"/>
                <a:gd name="T47" fmla="*/ 182 h 479"/>
                <a:gd name="T48" fmla="*/ 32 w 307"/>
                <a:gd name="T49" fmla="*/ 219 h 479"/>
                <a:gd name="T50" fmla="*/ 32 w 307"/>
                <a:gd name="T51" fmla="*/ 267 h 479"/>
                <a:gd name="T52" fmla="*/ 13 w 307"/>
                <a:gd name="T53" fmla="*/ 287 h 479"/>
                <a:gd name="T54" fmla="*/ 0 w 307"/>
                <a:gd name="T55" fmla="*/ 298 h 479"/>
                <a:gd name="T56" fmla="*/ 41 w 307"/>
                <a:gd name="T57" fmla="*/ 339 h 479"/>
                <a:gd name="T58" fmla="*/ 75 w 307"/>
                <a:gd name="T59" fmla="*/ 339 h 479"/>
                <a:gd name="T60" fmla="*/ 90 w 307"/>
                <a:gd name="T61" fmla="*/ 355 h 479"/>
                <a:gd name="T62" fmla="*/ 107 w 307"/>
                <a:gd name="T63" fmla="*/ 355 h 479"/>
                <a:gd name="T64" fmla="*/ 139 w 307"/>
                <a:gd name="T65" fmla="*/ 388 h 479"/>
                <a:gd name="T66" fmla="*/ 139 w 307"/>
                <a:gd name="T67" fmla="*/ 405 h 479"/>
                <a:gd name="T68" fmla="*/ 164 w 307"/>
                <a:gd name="T69" fmla="*/ 428 h 479"/>
                <a:gd name="T70" fmla="*/ 180 w 307"/>
                <a:gd name="T71" fmla="*/ 412 h 479"/>
                <a:gd name="T72" fmla="*/ 207 w 307"/>
                <a:gd name="T73" fmla="*/ 438 h 479"/>
                <a:gd name="T74" fmla="*/ 207 w 307"/>
                <a:gd name="T75" fmla="*/ 469 h 479"/>
                <a:gd name="T76" fmla="*/ 218 w 307"/>
                <a:gd name="T77" fmla="*/ 479 h 479"/>
                <a:gd name="T78" fmla="*/ 218 w 307"/>
                <a:gd name="T79" fmla="*/ 435 h 479"/>
                <a:gd name="T80" fmla="*/ 236 w 307"/>
                <a:gd name="T81" fmla="*/ 435 h 479"/>
                <a:gd name="T82" fmla="*/ 254 w 307"/>
                <a:gd name="T83" fmla="*/ 417 h 479"/>
                <a:gd name="T84" fmla="*/ 254 w 307"/>
                <a:gd name="T85" fmla="*/ 376 h 479"/>
                <a:gd name="T86" fmla="*/ 230 w 307"/>
                <a:gd name="T87" fmla="*/ 353 h 479"/>
                <a:gd name="T88" fmla="*/ 230 w 307"/>
                <a:gd name="T89" fmla="*/ 330 h 479"/>
                <a:gd name="T90" fmla="*/ 245 w 307"/>
                <a:gd name="T91" fmla="*/ 330 h 479"/>
                <a:gd name="T92" fmla="*/ 229 w 307"/>
                <a:gd name="T93" fmla="*/ 314 h 479"/>
                <a:gd name="T94" fmla="*/ 229 w 307"/>
                <a:gd name="T95" fmla="*/ 296 h 479"/>
                <a:gd name="T96" fmla="*/ 261 w 307"/>
                <a:gd name="T97" fmla="*/ 296 h 479"/>
                <a:gd name="T98" fmla="*/ 273 w 307"/>
                <a:gd name="T99" fmla="*/ 283 h 479"/>
                <a:gd name="T100" fmla="*/ 305 w 307"/>
                <a:gd name="T101" fmla="*/ 283 h 479"/>
                <a:gd name="T102" fmla="*/ 286 w 307"/>
                <a:gd name="T103" fmla="*/ 265 h 479"/>
                <a:gd name="T104" fmla="*/ 296 w 307"/>
                <a:gd name="T105" fmla="*/ 253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7" h="479">
                  <a:moveTo>
                    <a:pt x="296" y="253"/>
                  </a:moveTo>
                  <a:lnTo>
                    <a:pt x="296" y="235"/>
                  </a:lnTo>
                  <a:lnTo>
                    <a:pt x="286" y="224"/>
                  </a:lnTo>
                  <a:lnTo>
                    <a:pt x="286" y="196"/>
                  </a:lnTo>
                  <a:lnTo>
                    <a:pt x="307" y="175"/>
                  </a:lnTo>
                  <a:lnTo>
                    <a:pt x="257" y="175"/>
                  </a:lnTo>
                  <a:lnTo>
                    <a:pt x="236" y="151"/>
                  </a:lnTo>
                  <a:lnTo>
                    <a:pt x="211" y="151"/>
                  </a:lnTo>
                  <a:lnTo>
                    <a:pt x="193" y="151"/>
                  </a:lnTo>
                  <a:lnTo>
                    <a:pt x="172" y="130"/>
                  </a:lnTo>
                  <a:lnTo>
                    <a:pt x="172" y="103"/>
                  </a:lnTo>
                  <a:lnTo>
                    <a:pt x="172" y="75"/>
                  </a:lnTo>
                  <a:lnTo>
                    <a:pt x="172" y="50"/>
                  </a:lnTo>
                  <a:lnTo>
                    <a:pt x="204" y="16"/>
                  </a:lnTo>
                  <a:lnTo>
                    <a:pt x="204" y="0"/>
                  </a:lnTo>
                  <a:lnTo>
                    <a:pt x="175" y="30"/>
                  </a:lnTo>
                  <a:lnTo>
                    <a:pt x="154" y="11"/>
                  </a:lnTo>
                  <a:lnTo>
                    <a:pt x="129" y="36"/>
                  </a:lnTo>
                  <a:lnTo>
                    <a:pt x="106" y="36"/>
                  </a:lnTo>
                  <a:lnTo>
                    <a:pt x="91" y="50"/>
                  </a:lnTo>
                  <a:lnTo>
                    <a:pt x="91" y="85"/>
                  </a:lnTo>
                  <a:lnTo>
                    <a:pt x="72" y="105"/>
                  </a:lnTo>
                  <a:lnTo>
                    <a:pt x="70" y="134"/>
                  </a:lnTo>
                  <a:lnTo>
                    <a:pt x="70" y="182"/>
                  </a:lnTo>
                  <a:lnTo>
                    <a:pt x="32" y="219"/>
                  </a:lnTo>
                  <a:lnTo>
                    <a:pt x="32" y="267"/>
                  </a:lnTo>
                  <a:lnTo>
                    <a:pt x="13" y="287"/>
                  </a:lnTo>
                  <a:lnTo>
                    <a:pt x="0" y="298"/>
                  </a:lnTo>
                  <a:lnTo>
                    <a:pt x="41" y="339"/>
                  </a:lnTo>
                  <a:lnTo>
                    <a:pt x="75" y="339"/>
                  </a:lnTo>
                  <a:lnTo>
                    <a:pt x="90" y="355"/>
                  </a:lnTo>
                  <a:lnTo>
                    <a:pt x="107" y="355"/>
                  </a:lnTo>
                  <a:lnTo>
                    <a:pt x="139" y="388"/>
                  </a:lnTo>
                  <a:lnTo>
                    <a:pt x="139" y="405"/>
                  </a:lnTo>
                  <a:lnTo>
                    <a:pt x="164" y="428"/>
                  </a:lnTo>
                  <a:lnTo>
                    <a:pt x="180" y="412"/>
                  </a:lnTo>
                  <a:lnTo>
                    <a:pt x="207" y="438"/>
                  </a:lnTo>
                  <a:lnTo>
                    <a:pt x="207" y="469"/>
                  </a:lnTo>
                  <a:lnTo>
                    <a:pt x="218" y="479"/>
                  </a:lnTo>
                  <a:lnTo>
                    <a:pt x="218" y="435"/>
                  </a:lnTo>
                  <a:lnTo>
                    <a:pt x="236" y="435"/>
                  </a:lnTo>
                  <a:lnTo>
                    <a:pt x="254" y="417"/>
                  </a:lnTo>
                  <a:lnTo>
                    <a:pt x="254" y="376"/>
                  </a:lnTo>
                  <a:lnTo>
                    <a:pt x="230" y="353"/>
                  </a:lnTo>
                  <a:lnTo>
                    <a:pt x="230" y="330"/>
                  </a:lnTo>
                  <a:lnTo>
                    <a:pt x="245" y="330"/>
                  </a:lnTo>
                  <a:lnTo>
                    <a:pt x="229" y="314"/>
                  </a:lnTo>
                  <a:lnTo>
                    <a:pt x="229" y="296"/>
                  </a:lnTo>
                  <a:lnTo>
                    <a:pt x="261" y="296"/>
                  </a:lnTo>
                  <a:lnTo>
                    <a:pt x="273" y="283"/>
                  </a:lnTo>
                  <a:lnTo>
                    <a:pt x="305" y="283"/>
                  </a:lnTo>
                  <a:lnTo>
                    <a:pt x="286" y="265"/>
                  </a:lnTo>
                  <a:lnTo>
                    <a:pt x="296" y="25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4" name="Freeform 273">
              <a:extLst>
                <a:ext uri="{FF2B5EF4-FFF2-40B4-BE49-F238E27FC236}">
                  <a16:creationId xmlns:a16="http://schemas.microsoft.com/office/drawing/2014/main" id="{55C07C48-2A13-4EDE-8C75-E8767D6ED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613" y="3509963"/>
              <a:ext cx="258763" cy="257175"/>
            </a:xfrm>
            <a:custGeom>
              <a:avLst/>
              <a:gdLst>
                <a:gd name="T0" fmla="*/ 148 w 326"/>
                <a:gd name="T1" fmla="*/ 310 h 323"/>
                <a:gd name="T2" fmla="*/ 160 w 326"/>
                <a:gd name="T3" fmla="*/ 323 h 323"/>
                <a:gd name="T4" fmla="*/ 181 w 326"/>
                <a:gd name="T5" fmla="*/ 303 h 323"/>
                <a:gd name="T6" fmla="*/ 206 w 326"/>
                <a:gd name="T7" fmla="*/ 303 h 323"/>
                <a:gd name="T8" fmla="*/ 224 w 326"/>
                <a:gd name="T9" fmla="*/ 283 h 323"/>
                <a:gd name="T10" fmla="*/ 224 w 326"/>
                <a:gd name="T11" fmla="*/ 266 h 323"/>
                <a:gd name="T12" fmla="*/ 210 w 326"/>
                <a:gd name="T13" fmla="*/ 266 h 323"/>
                <a:gd name="T14" fmla="*/ 210 w 326"/>
                <a:gd name="T15" fmla="*/ 233 h 323"/>
                <a:gd name="T16" fmla="*/ 196 w 326"/>
                <a:gd name="T17" fmla="*/ 219 h 323"/>
                <a:gd name="T18" fmla="*/ 242 w 326"/>
                <a:gd name="T19" fmla="*/ 219 h 323"/>
                <a:gd name="T20" fmla="*/ 258 w 326"/>
                <a:gd name="T21" fmla="*/ 203 h 323"/>
                <a:gd name="T22" fmla="*/ 285 w 326"/>
                <a:gd name="T23" fmla="*/ 203 h 323"/>
                <a:gd name="T24" fmla="*/ 303 w 326"/>
                <a:gd name="T25" fmla="*/ 185 h 323"/>
                <a:gd name="T26" fmla="*/ 281 w 326"/>
                <a:gd name="T27" fmla="*/ 166 h 323"/>
                <a:gd name="T28" fmla="*/ 281 w 326"/>
                <a:gd name="T29" fmla="*/ 139 h 323"/>
                <a:gd name="T30" fmla="*/ 292 w 326"/>
                <a:gd name="T31" fmla="*/ 139 h 323"/>
                <a:gd name="T32" fmla="*/ 326 w 326"/>
                <a:gd name="T33" fmla="*/ 105 h 323"/>
                <a:gd name="T34" fmla="*/ 321 w 326"/>
                <a:gd name="T35" fmla="*/ 100 h 323"/>
                <a:gd name="T36" fmla="*/ 290 w 326"/>
                <a:gd name="T37" fmla="*/ 100 h 323"/>
                <a:gd name="T38" fmla="*/ 278 w 326"/>
                <a:gd name="T39" fmla="*/ 89 h 323"/>
                <a:gd name="T40" fmla="*/ 299 w 326"/>
                <a:gd name="T41" fmla="*/ 68 h 323"/>
                <a:gd name="T42" fmla="*/ 281 w 326"/>
                <a:gd name="T43" fmla="*/ 50 h 323"/>
                <a:gd name="T44" fmla="*/ 258 w 326"/>
                <a:gd name="T45" fmla="*/ 50 h 323"/>
                <a:gd name="T46" fmla="*/ 233 w 326"/>
                <a:gd name="T47" fmla="*/ 25 h 323"/>
                <a:gd name="T48" fmla="*/ 206 w 326"/>
                <a:gd name="T49" fmla="*/ 25 h 323"/>
                <a:gd name="T50" fmla="*/ 174 w 326"/>
                <a:gd name="T51" fmla="*/ 59 h 323"/>
                <a:gd name="T52" fmla="*/ 149 w 326"/>
                <a:gd name="T53" fmla="*/ 34 h 323"/>
                <a:gd name="T54" fmla="*/ 117 w 326"/>
                <a:gd name="T55" fmla="*/ 34 h 323"/>
                <a:gd name="T56" fmla="*/ 92 w 326"/>
                <a:gd name="T57" fmla="*/ 9 h 323"/>
                <a:gd name="T58" fmla="*/ 74 w 326"/>
                <a:gd name="T59" fmla="*/ 9 h 323"/>
                <a:gd name="T60" fmla="*/ 32 w 326"/>
                <a:gd name="T61" fmla="*/ 9 h 323"/>
                <a:gd name="T62" fmla="*/ 32 w 326"/>
                <a:gd name="T63" fmla="*/ 0 h 323"/>
                <a:gd name="T64" fmla="*/ 0 w 326"/>
                <a:gd name="T65" fmla="*/ 34 h 323"/>
                <a:gd name="T66" fmla="*/ 0 w 326"/>
                <a:gd name="T67" fmla="*/ 59 h 323"/>
                <a:gd name="T68" fmla="*/ 0 w 326"/>
                <a:gd name="T69" fmla="*/ 87 h 323"/>
                <a:gd name="T70" fmla="*/ 0 w 326"/>
                <a:gd name="T71" fmla="*/ 114 h 323"/>
                <a:gd name="T72" fmla="*/ 21 w 326"/>
                <a:gd name="T73" fmla="*/ 135 h 323"/>
                <a:gd name="T74" fmla="*/ 39 w 326"/>
                <a:gd name="T75" fmla="*/ 135 h 323"/>
                <a:gd name="T76" fmla="*/ 64 w 326"/>
                <a:gd name="T77" fmla="*/ 135 h 323"/>
                <a:gd name="T78" fmla="*/ 85 w 326"/>
                <a:gd name="T79" fmla="*/ 159 h 323"/>
                <a:gd name="T80" fmla="*/ 135 w 326"/>
                <a:gd name="T81" fmla="*/ 159 h 323"/>
                <a:gd name="T82" fmla="*/ 114 w 326"/>
                <a:gd name="T83" fmla="*/ 180 h 323"/>
                <a:gd name="T84" fmla="*/ 114 w 326"/>
                <a:gd name="T85" fmla="*/ 208 h 323"/>
                <a:gd name="T86" fmla="*/ 124 w 326"/>
                <a:gd name="T87" fmla="*/ 219 h 323"/>
                <a:gd name="T88" fmla="*/ 124 w 326"/>
                <a:gd name="T89" fmla="*/ 237 h 323"/>
                <a:gd name="T90" fmla="*/ 114 w 326"/>
                <a:gd name="T91" fmla="*/ 249 h 323"/>
                <a:gd name="T92" fmla="*/ 133 w 326"/>
                <a:gd name="T93" fmla="*/ 267 h 323"/>
                <a:gd name="T94" fmla="*/ 133 w 326"/>
                <a:gd name="T95" fmla="*/ 296 h 323"/>
                <a:gd name="T96" fmla="*/ 148 w 326"/>
                <a:gd name="T97" fmla="*/ 31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6" h="323">
                  <a:moveTo>
                    <a:pt x="148" y="310"/>
                  </a:moveTo>
                  <a:lnTo>
                    <a:pt x="160" y="323"/>
                  </a:lnTo>
                  <a:lnTo>
                    <a:pt x="181" y="303"/>
                  </a:lnTo>
                  <a:lnTo>
                    <a:pt x="206" y="303"/>
                  </a:lnTo>
                  <a:lnTo>
                    <a:pt x="224" y="283"/>
                  </a:lnTo>
                  <a:lnTo>
                    <a:pt x="224" y="266"/>
                  </a:lnTo>
                  <a:lnTo>
                    <a:pt x="210" y="266"/>
                  </a:lnTo>
                  <a:lnTo>
                    <a:pt x="210" y="233"/>
                  </a:lnTo>
                  <a:lnTo>
                    <a:pt x="196" y="219"/>
                  </a:lnTo>
                  <a:lnTo>
                    <a:pt x="242" y="219"/>
                  </a:lnTo>
                  <a:lnTo>
                    <a:pt x="258" y="203"/>
                  </a:lnTo>
                  <a:lnTo>
                    <a:pt x="285" y="203"/>
                  </a:lnTo>
                  <a:lnTo>
                    <a:pt x="303" y="185"/>
                  </a:lnTo>
                  <a:lnTo>
                    <a:pt x="281" y="166"/>
                  </a:lnTo>
                  <a:lnTo>
                    <a:pt x="281" y="139"/>
                  </a:lnTo>
                  <a:lnTo>
                    <a:pt x="292" y="139"/>
                  </a:lnTo>
                  <a:lnTo>
                    <a:pt x="326" y="105"/>
                  </a:lnTo>
                  <a:lnTo>
                    <a:pt x="321" y="100"/>
                  </a:lnTo>
                  <a:lnTo>
                    <a:pt x="290" y="100"/>
                  </a:lnTo>
                  <a:lnTo>
                    <a:pt x="278" y="89"/>
                  </a:lnTo>
                  <a:lnTo>
                    <a:pt x="299" y="68"/>
                  </a:lnTo>
                  <a:lnTo>
                    <a:pt x="281" y="50"/>
                  </a:lnTo>
                  <a:lnTo>
                    <a:pt x="258" y="50"/>
                  </a:lnTo>
                  <a:lnTo>
                    <a:pt x="233" y="25"/>
                  </a:lnTo>
                  <a:lnTo>
                    <a:pt x="206" y="25"/>
                  </a:lnTo>
                  <a:lnTo>
                    <a:pt x="174" y="59"/>
                  </a:lnTo>
                  <a:lnTo>
                    <a:pt x="149" y="34"/>
                  </a:lnTo>
                  <a:lnTo>
                    <a:pt x="117" y="34"/>
                  </a:lnTo>
                  <a:lnTo>
                    <a:pt x="92" y="9"/>
                  </a:lnTo>
                  <a:lnTo>
                    <a:pt x="74" y="9"/>
                  </a:lnTo>
                  <a:lnTo>
                    <a:pt x="32" y="9"/>
                  </a:lnTo>
                  <a:lnTo>
                    <a:pt x="32" y="0"/>
                  </a:lnTo>
                  <a:lnTo>
                    <a:pt x="0" y="34"/>
                  </a:lnTo>
                  <a:lnTo>
                    <a:pt x="0" y="59"/>
                  </a:lnTo>
                  <a:lnTo>
                    <a:pt x="0" y="87"/>
                  </a:lnTo>
                  <a:lnTo>
                    <a:pt x="0" y="114"/>
                  </a:lnTo>
                  <a:lnTo>
                    <a:pt x="21" y="135"/>
                  </a:lnTo>
                  <a:lnTo>
                    <a:pt x="39" y="135"/>
                  </a:lnTo>
                  <a:lnTo>
                    <a:pt x="64" y="135"/>
                  </a:lnTo>
                  <a:lnTo>
                    <a:pt x="85" y="159"/>
                  </a:lnTo>
                  <a:lnTo>
                    <a:pt x="135" y="159"/>
                  </a:lnTo>
                  <a:lnTo>
                    <a:pt x="114" y="180"/>
                  </a:lnTo>
                  <a:lnTo>
                    <a:pt x="114" y="208"/>
                  </a:lnTo>
                  <a:lnTo>
                    <a:pt x="124" y="219"/>
                  </a:lnTo>
                  <a:lnTo>
                    <a:pt x="124" y="237"/>
                  </a:lnTo>
                  <a:lnTo>
                    <a:pt x="114" y="249"/>
                  </a:lnTo>
                  <a:lnTo>
                    <a:pt x="133" y="267"/>
                  </a:lnTo>
                  <a:lnTo>
                    <a:pt x="133" y="296"/>
                  </a:lnTo>
                  <a:lnTo>
                    <a:pt x="148" y="31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5" name="Freeform 274">
              <a:extLst>
                <a:ext uri="{FF2B5EF4-FFF2-40B4-BE49-F238E27FC236}">
                  <a16:creationId xmlns:a16="http://schemas.microsoft.com/office/drawing/2014/main" id="{8782B87B-4F8A-43CE-808E-599FBA080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388" y="3641725"/>
              <a:ext cx="65088" cy="82550"/>
            </a:xfrm>
            <a:custGeom>
              <a:avLst/>
              <a:gdLst>
                <a:gd name="T0" fmla="*/ 34 w 82"/>
                <a:gd name="T1" fmla="*/ 0 h 103"/>
                <a:gd name="T2" fmla="*/ 0 w 82"/>
                <a:gd name="T3" fmla="*/ 0 h 103"/>
                <a:gd name="T4" fmla="*/ 0 w 82"/>
                <a:gd name="T5" fmla="*/ 26 h 103"/>
                <a:gd name="T6" fmla="*/ 14 w 82"/>
                <a:gd name="T7" fmla="*/ 26 h 103"/>
                <a:gd name="T8" fmla="*/ 14 w 82"/>
                <a:gd name="T9" fmla="*/ 66 h 103"/>
                <a:gd name="T10" fmla="*/ 3 w 82"/>
                <a:gd name="T11" fmla="*/ 76 h 103"/>
                <a:gd name="T12" fmla="*/ 3 w 82"/>
                <a:gd name="T13" fmla="*/ 103 h 103"/>
                <a:gd name="T14" fmla="*/ 14 w 82"/>
                <a:gd name="T15" fmla="*/ 103 h 103"/>
                <a:gd name="T16" fmla="*/ 44 w 82"/>
                <a:gd name="T17" fmla="*/ 103 h 103"/>
                <a:gd name="T18" fmla="*/ 64 w 82"/>
                <a:gd name="T19" fmla="*/ 85 h 103"/>
                <a:gd name="T20" fmla="*/ 64 w 82"/>
                <a:gd name="T21" fmla="*/ 64 h 103"/>
                <a:gd name="T22" fmla="*/ 82 w 82"/>
                <a:gd name="T23" fmla="*/ 46 h 103"/>
                <a:gd name="T24" fmla="*/ 34 w 82"/>
                <a:gd name="T2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03">
                  <a:moveTo>
                    <a:pt x="34" y="0"/>
                  </a:moveTo>
                  <a:lnTo>
                    <a:pt x="0" y="0"/>
                  </a:lnTo>
                  <a:lnTo>
                    <a:pt x="0" y="26"/>
                  </a:lnTo>
                  <a:lnTo>
                    <a:pt x="14" y="26"/>
                  </a:lnTo>
                  <a:lnTo>
                    <a:pt x="14" y="66"/>
                  </a:lnTo>
                  <a:lnTo>
                    <a:pt x="3" y="76"/>
                  </a:lnTo>
                  <a:lnTo>
                    <a:pt x="3" y="103"/>
                  </a:lnTo>
                  <a:lnTo>
                    <a:pt x="14" y="103"/>
                  </a:lnTo>
                  <a:lnTo>
                    <a:pt x="44" y="103"/>
                  </a:lnTo>
                  <a:lnTo>
                    <a:pt x="64" y="85"/>
                  </a:lnTo>
                  <a:lnTo>
                    <a:pt x="64" y="64"/>
                  </a:lnTo>
                  <a:lnTo>
                    <a:pt x="82" y="4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6" name="Freeform 275">
              <a:extLst>
                <a:ext uri="{FF2B5EF4-FFF2-40B4-BE49-F238E27FC236}">
                  <a16:creationId xmlns:a16="http://schemas.microsoft.com/office/drawing/2014/main" id="{E16D3803-5875-4215-BBD5-C7126130C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2451" y="3594100"/>
              <a:ext cx="82550" cy="153988"/>
            </a:xfrm>
            <a:custGeom>
              <a:avLst/>
              <a:gdLst>
                <a:gd name="T0" fmla="*/ 91 w 104"/>
                <a:gd name="T1" fmla="*/ 134 h 194"/>
                <a:gd name="T2" fmla="*/ 91 w 104"/>
                <a:gd name="T3" fmla="*/ 111 h 194"/>
                <a:gd name="T4" fmla="*/ 79 w 104"/>
                <a:gd name="T5" fmla="*/ 111 h 194"/>
                <a:gd name="T6" fmla="*/ 79 w 104"/>
                <a:gd name="T7" fmla="*/ 87 h 194"/>
                <a:gd name="T8" fmla="*/ 97 w 104"/>
                <a:gd name="T9" fmla="*/ 70 h 194"/>
                <a:gd name="T10" fmla="*/ 97 w 104"/>
                <a:gd name="T11" fmla="*/ 52 h 194"/>
                <a:gd name="T12" fmla="*/ 45 w 104"/>
                <a:gd name="T13" fmla="*/ 0 h 194"/>
                <a:gd name="T14" fmla="*/ 11 w 104"/>
                <a:gd name="T15" fmla="*/ 34 h 194"/>
                <a:gd name="T16" fmla="*/ 0 w 104"/>
                <a:gd name="T17" fmla="*/ 34 h 194"/>
                <a:gd name="T18" fmla="*/ 0 w 104"/>
                <a:gd name="T19" fmla="*/ 61 h 194"/>
                <a:gd name="T20" fmla="*/ 22 w 104"/>
                <a:gd name="T21" fmla="*/ 80 h 194"/>
                <a:gd name="T22" fmla="*/ 38 w 104"/>
                <a:gd name="T23" fmla="*/ 80 h 194"/>
                <a:gd name="T24" fmla="*/ 38 w 104"/>
                <a:gd name="T25" fmla="*/ 96 h 194"/>
                <a:gd name="T26" fmla="*/ 27 w 104"/>
                <a:gd name="T27" fmla="*/ 107 h 194"/>
                <a:gd name="T28" fmla="*/ 41 w 104"/>
                <a:gd name="T29" fmla="*/ 121 h 194"/>
                <a:gd name="T30" fmla="*/ 25 w 104"/>
                <a:gd name="T31" fmla="*/ 136 h 194"/>
                <a:gd name="T32" fmla="*/ 25 w 104"/>
                <a:gd name="T33" fmla="*/ 168 h 194"/>
                <a:gd name="T34" fmla="*/ 52 w 104"/>
                <a:gd name="T35" fmla="*/ 194 h 194"/>
                <a:gd name="T36" fmla="*/ 88 w 104"/>
                <a:gd name="T37" fmla="*/ 194 h 194"/>
                <a:gd name="T38" fmla="*/ 104 w 104"/>
                <a:gd name="T39" fmla="*/ 177 h 194"/>
                <a:gd name="T40" fmla="*/ 104 w 104"/>
                <a:gd name="T41" fmla="*/ 146 h 194"/>
                <a:gd name="T42" fmla="*/ 91 w 104"/>
                <a:gd name="T43" fmla="*/ 13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4" h="194">
                  <a:moveTo>
                    <a:pt x="91" y="134"/>
                  </a:moveTo>
                  <a:lnTo>
                    <a:pt x="91" y="111"/>
                  </a:lnTo>
                  <a:lnTo>
                    <a:pt x="79" y="111"/>
                  </a:lnTo>
                  <a:lnTo>
                    <a:pt x="79" y="87"/>
                  </a:lnTo>
                  <a:lnTo>
                    <a:pt x="97" y="70"/>
                  </a:lnTo>
                  <a:lnTo>
                    <a:pt x="97" y="52"/>
                  </a:lnTo>
                  <a:lnTo>
                    <a:pt x="45" y="0"/>
                  </a:lnTo>
                  <a:lnTo>
                    <a:pt x="11" y="34"/>
                  </a:lnTo>
                  <a:lnTo>
                    <a:pt x="0" y="34"/>
                  </a:lnTo>
                  <a:lnTo>
                    <a:pt x="0" y="61"/>
                  </a:lnTo>
                  <a:lnTo>
                    <a:pt x="22" y="80"/>
                  </a:lnTo>
                  <a:lnTo>
                    <a:pt x="38" y="80"/>
                  </a:lnTo>
                  <a:lnTo>
                    <a:pt x="38" y="96"/>
                  </a:lnTo>
                  <a:lnTo>
                    <a:pt x="27" y="107"/>
                  </a:lnTo>
                  <a:lnTo>
                    <a:pt x="41" y="121"/>
                  </a:lnTo>
                  <a:lnTo>
                    <a:pt x="25" y="136"/>
                  </a:lnTo>
                  <a:lnTo>
                    <a:pt x="25" y="168"/>
                  </a:lnTo>
                  <a:lnTo>
                    <a:pt x="52" y="194"/>
                  </a:lnTo>
                  <a:lnTo>
                    <a:pt x="88" y="194"/>
                  </a:lnTo>
                  <a:lnTo>
                    <a:pt x="104" y="177"/>
                  </a:lnTo>
                  <a:lnTo>
                    <a:pt x="104" y="146"/>
                  </a:lnTo>
                  <a:lnTo>
                    <a:pt x="91" y="13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7" name="Freeform 276">
              <a:extLst>
                <a:ext uri="{FF2B5EF4-FFF2-40B4-BE49-F238E27FC236}">
                  <a16:creationId xmlns:a16="http://schemas.microsoft.com/office/drawing/2014/main" id="{8C40156B-AC0A-4A99-BA6A-6D941438E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363" y="3635375"/>
              <a:ext cx="84138" cy="98425"/>
            </a:xfrm>
            <a:custGeom>
              <a:avLst/>
              <a:gdLst>
                <a:gd name="T0" fmla="*/ 105 w 105"/>
                <a:gd name="T1" fmla="*/ 75 h 125"/>
                <a:gd name="T2" fmla="*/ 105 w 105"/>
                <a:gd name="T3" fmla="*/ 35 h 125"/>
                <a:gd name="T4" fmla="*/ 91 w 105"/>
                <a:gd name="T5" fmla="*/ 35 h 125"/>
                <a:gd name="T6" fmla="*/ 91 w 105"/>
                <a:gd name="T7" fmla="*/ 9 h 125"/>
                <a:gd name="T8" fmla="*/ 73 w 105"/>
                <a:gd name="T9" fmla="*/ 9 h 125"/>
                <a:gd name="T10" fmla="*/ 25 w 105"/>
                <a:gd name="T11" fmla="*/ 9 h 125"/>
                <a:gd name="T12" fmla="*/ 18 w 105"/>
                <a:gd name="T13" fmla="*/ 0 h 125"/>
                <a:gd name="T14" fmla="*/ 18 w 105"/>
                <a:gd name="T15" fmla="*/ 18 h 125"/>
                <a:gd name="T16" fmla="*/ 0 w 105"/>
                <a:gd name="T17" fmla="*/ 35 h 125"/>
                <a:gd name="T18" fmla="*/ 0 w 105"/>
                <a:gd name="T19" fmla="*/ 59 h 125"/>
                <a:gd name="T20" fmla="*/ 12 w 105"/>
                <a:gd name="T21" fmla="*/ 59 h 125"/>
                <a:gd name="T22" fmla="*/ 12 w 105"/>
                <a:gd name="T23" fmla="*/ 82 h 125"/>
                <a:gd name="T24" fmla="*/ 25 w 105"/>
                <a:gd name="T25" fmla="*/ 94 h 125"/>
                <a:gd name="T26" fmla="*/ 25 w 105"/>
                <a:gd name="T27" fmla="*/ 125 h 125"/>
                <a:gd name="T28" fmla="*/ 55 w 105"/>
                <a:gd name="T29" fmla="*/ 125 h 125"/>
                <a:gd name="T30" fmla="*/ 69 w 105"/>
                <a:gd name="T31" fmla="*/ 112 h 125"/>
                <a:gd name="T32" fmla="*/ 85 w 105"/>
                <a:gd name="T33" fmla="*/ 112 h 125"/>
                <a:gd name="T34" fmla="*/ 94 w 105"/>
                <a:gd name="T35" fmla="*/ 112 h 125"/>
                <a:gd name="T36" fmla="*/ 94 w 105"/>
                <a:gd name="T37" fmla="*/ 85 h 125"/>
                <a:gd name="T38" fmla="*/ 105 w 105"/>
                <a:gd name="T39" fmla="*/ 7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5" h="125">
                  <a:moveTo>
                    <a:pt x="105" y="75"/>
                  </a:moveTo>
                  <a:lnTo>
                    <a:pt x="105" y="35"/>
                  </a:lnTo>
                  <a:lnTo>
                    <a:pt x="91" y="35"/>
                  </a:lnTo>
                  <a:lnTo>
                    <a:pt x="91" y="9"/>
                  </a:lnTo>
                  <a:lnTo>
                    <a:pt x="73" y="9"/>
                  </a:lnTo>
                  <a:lnTo>
                    <a:pt x="25" y="9"/>
                  </a:lnTo>
                  <a:lnTo>
                    <a:pt x="18" y="0"/>
                  </a:lnTo>
                  <a:lnTo>
                    <a:pt x="18" y="18"/>
                  </a:lnTo>
                  <a:lnTo>
                    <a:pt x="0" y="35"/>
                  </a:lnTo>
                  <a:lnTo>
                    <a:pt x="0" y="59"/>
                  </a:lnTo>
                  <a:lnTo>
                    <a:pt x="12" y="59"/>
                  </a:lnTo>
                  <a:lnTo>
                    <a:pt x="12" y="82"/>
                  </a:lnTo>
                  <a:lnTo>
                    <a:pt x="25" y="94"/>
                  </a:lnTo>
                  <a:lnTo>
                    <a:pt x="25" y="125"/>
                  </a:lnTo>
                  <a:lnTo>
                    <a:pt x="55" y="125"/>
                  </a:lnTo>
                  <a:lnTo>
                    <a:pt x="69" y="112"/>
                  </a:lnTo>
                  <a:lnTo>
                    <a:pt x="85" y="112"/>
                  </a:lnTo>
                  <a:lnTo>
                    <a:pt x="94" y="112"/>
                  </a:lnTo>
                  <a:lnTo>
                    <a:pt x="94" y="85"/>
                  </a:lnTo>
                  <a:lnTo>
                    <a:pt x="105" y="7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8" name="Freeform 277">
              <a:extLst>
                <a:ext uri="{FF2B5EF4-FFF2-40B4-BE49-F238E27FC236}">
                  <a16:creationId xmlns:a16="http://schemas.microsoft.com/office/drawing/2014/main" id="{8917E648-5CD6-40F2-BE71-AC3E76ADF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3657600"/>
              <a:ext cx="795338" cy="893763"/>
            </a:xfrm>
            <a:custGeom>
              <a:avLst/>
              <a:gdLst>
                <a:gd name="T0" fmla="*/ 934 w 1002"/>
                <a:gd name="T1" fmla="*/ 289 h 1127"/>
                <a:gd name="T2" fmla="*/ 745 w 1002"/>
                <a:gd name="T3" fmla="*/ 227 h 1127"/>
                <a:gd name="T4" fmla="*/ 663 w 1002"/>
                <a:gd name="T5" fmla="*/ 171 h 1127"/>
                <a:gd name="T6" fmla="*/ 576 w 1002"/>
                <a:gd name="T7" fmla="*/ 173 h 1127"/>
                <a:gd name="T8" fmla="*/ 617 w 1002"/>
                <a:gd name="T9" fmla="*/ 114 h 1127"/>
                <a:gd name="T10" fmla="*/ 576 w 1002"/>
                <a:gd name="T11" fmla="*/ 27 h 1127"/>
                <a:gd name="T12" fmla="*/ 538 w 1002"/>
                <a:gd name="T13" fmla="*/ 84 h 1127"/>
                <a:gd name="T14" fmla="*/ 472 w 1002"/>
                <a:gd name="T15" fmla="*/ 84 h 1127"/>
                <a:gd name="T16" fmla="*/ 412 w 1002"/>
                <a:gd name="T17" fmla="*/ 114 h 1127"/>
                <a:gd name="T18" fmla="*/ 349 w 1002"/>
                <a:gd name="T19" fmla="*/ 56 h 1127"/>
                <a:gd name="T20" fmla="*/ 362 w 1002"/>
                <a:gd name="T21" fmla="*/ 16 h 1127"/>
                <a:gd name="T22" fmla="*/ 328 w 1002"/>
                <a:gd name="T23" fmla="*/ 18 h 1127"/>
                <a:gd name="T24" fmla="*/ 239 w 1002"/>
                <a:gd name="T25" fmla="*/ 34 h 1127"/>
                <a:gd name="T26" fmla="*/ 267 w 1002"/>
                <a:gd name="T27" fmla="*/ 81 h 1127"/>
                <a:gd name="T28" fmla="*/ 224 w 1002"/>
                <a:gd name="T29" fmla="*/ 118 h 1127"/>
                <a:gd name="T30" fmla="*/ 176 w 1002"/>
                <a:gd name="T31" fmla="*/ 111 h 1127"/>
                <a:gd name="T32" fmla="*/ 132 w 1002"/>
                <a:gd name="T33" fmla="*/ 95 h 1127"/>
                <a:gd name="T34" fmla="*/ 116 w 1002"/>
                <a:gd name="T35" fmla="*/ 129 h 1127"/>
                <a:gd name="T36" fmla="*/ 125 w 1002"/>
                <a:gd name="T37" fmla="*/ 175 h 1127"/>
                <a:gd name="T38" fmla="*/ 89 w 1002"/>
                <a:gd name="T39" fmla="*/ 234 h 1127"/>
                <a:gd name="T40" fmla="*/ 59 w 1002"/>
                <a:gd name="T41" fmla="*/ 286 h 1127"/>
                <a:gd name="T42" fmla="*/ 9 w 1002"/>
                <a:gd name="T43" fmla="*/ 344 h 1127"/>
                <a:gd name="T44" fmla="*/ 23 w 1002"/>
                <a:gd name="T45" fmla="*/ 403 h 1127"/>
                <a:gd name="T46" fmla="*/ 78 w 1002"/>
                <a:gd name="T47" fmla="*/ 442 h 1127"/>
                <a:gd name="T48" fmla="*/ 121 w 1002"/>
                <a:gd name="T49" fmla="*/ 467 h 1127"/>
                <a:gd name="T50" fmla="*/ 157 w 1002"/>
                <a:gd name="T51" fmla="*/ 469 h 1127"/>
                <a:gd name="T52" fmla="*/ 216 w 1002"/>
                <a:gd name="T53" fmla="*/ 433 h 1127"/>
                <a:gd name="T54" fmla="*/ 228 w 1002"/>
                <a:gd name="T55" fmla="*/ 487 h 1127"/>
                <a:gd name="T56" fmla="*/ 285 w 1002"/>
                <a:gd name="T57" fmla="*/ 523 h 1127"/>
                <a:gd name="T58" fmla="*/ 356 w 1002"/>
                <a:gd name="T59" fmla="*/ 560 h 1127"/>
                <a:gd name="T60" fmla="*/ 351 w 1002"/>
                <a:gd name="T61" fmla="*/ 619 h 1127"/>
                <a:gd name="T62" fmla="*/ 431 w 1002"/>
                <a:gd name="T63" fmla="*/ 662 h 1127"/>
                <a:gd name="T64" fmla="*/ 438 w 1002"/>
                <a:gd name="T65" fmla="*/ 736 h 1127"/>
                <a:gd name="T66" fmla="*/ 481 w 1002"/>
                <a:gd name="T67" fmla="*/ 801 h 1127"/>
                <a:gd name="T68" fmla="*/ 515 w 1002"/>
                <a:gd name="T69" fmla="*/ 842 h 1127"/>
                <a:gd name="T70" fmla="*/ 542 w 1002"/>
                <a:gd name="T71" fmla="*/ 886 h 1127"/>
                <a:gd name="T72" fmla="*/ 531 w 1002"/>
                <a:gd name="T73" fmla="*/ 947 h 1127"/>
                <a:gd name="T74" fmla="*/ 503 w 1002"/>
                <a:gd name="T75" fmla="*/ 1040 h 1127"/>
                <a:gd name="T76" fmla="*/ 576 w 1002"/>
                <a:gd name="T77" fmla="*/ 1064 h 1127"/>
                <a:gd name="T78" fmla="*/ 597 w 1002"/>
                <a:gd name="T79" fmla="*/ 1127 h 1127"/>
                <a:gd name="T80" fmla="*/ 615 w 1002"/>
                <a:gd name="T81" fmla="*/ 1073 h 1127"/>
                <a:gd name="T82" fmla="*/ 640 w 1002"/>
                <a:gd name="T83" fmla="*/ 1040 h 1127"/>
                <a:gd name="T84" fmla="*/ 681 w 1002"/>
                <a:gd name="T85" fmla="*/ 884 h 1127"/>
                <a:gd name="T86" fmla="*/ 754 w 1002"/>
                <a:gd name="T87" fmla="*/ 833 h 1127"/>
                <a:gd name="T88" fmla="*/ 811 w 1002"/>
                <a:gd name="T89" fmla="*/ 815 h 1127"/>
                <a:gd name="T90" fmla="*/ 868 w 1002"/>
                <a:gd name="T91" fmla="*/ 769 h 1127"/>
                <a:gd name="T92" fmla="*/ 895 w 1002"/>
                <a:gd name="T93" fmla="*/ 662 h 1127"/>
                <a:gd name="T94" fmla="*/ 884 w 1002"/>
                <a:gd name="T95" fmla="*/ 572 h 1127"/>
                <a:gd name="T96" fmla="*/ 938 w 1002"/>
                <a:gd name="T97" fmla="*/ 494 h 1127"/>
                <a:gd name="T98" fmla="*/ 1002 w 1002"/>
                <a:gd name="T99" fmla="*/ 348 h 1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02" h="1127">
                  <a:moveTo>
                    <a:pt x="977" y="323"/>
                  </a:moveTo>
                  <a:lnTo>
                    <a:pt x="977" y="289"/>
                  </a:lnTo>
                  <a:lnTo>
                    <a:pt x="934" y="289"/>
                  </a:lnTo>
                  <a:lnTo>
                    <a:pt x="870" y="227"/>
                  </a:lnTo>
                  <a:lnTo>
                    <a:pt x="777" y="227"/>
                  </a:lnTo>
                  <a:lnTo>
                    <a:pt x="745" y="227"/>
                  </a:lnTo>
                  <a:lnTo>
                    <a:pt x="767" y="205"/>
                  </a:lnTo>
                  <a:lnTo>
                    <a:pt x="734" y="171"/>
                  </a:lnTo>
                  <a:lnTo>
                    <a:pt x="663" y="171"/>
                  </a:lnTo>
                  <a:lnTo>
                    <a:pt x="647" y="155"/>
                  </a:lnTo>
                  <a:lnTo>
                    <a:pt x="595" y="155"/>
                  </a:lnTo>
                  <a:lnTo>
                    <a:pt x="576" y="173"/>
                  </a:lnTo>
                  <a:lnTo>
                    <a:pt x="565" y="173"/>
                  </a:lnTo>
                  <a:lnTo>
                    <a:pt x="558" y="173"/>
                  </a:lnTo>
                  <a:lnTo>
                    <a:pt x="617" y="114"/>
                  </a:lnTo>
                  <a:lnTo>
                    <a:pt x="579" y="77"/>
                  </a:lnTo>
                  <a:lnTo>
                    <a:pt x="579" y="31"/>
                  </a:lnTo>
                  <a:lnTo>
                    <a:pt x="576" y="27"/>
                  </a:lnTo>
                  <a:lnTo>
                    <a:pt x="558" y="45"/>
                  </a:lnTo>
                  <a:lnTo>
                    <a:pt x="558" y="66"/>
                  </a:lnTo>
                  <a:lnTo>
                    <a:pt x="538" y="84"/>
                  </a:lnTo>
                  <a:lnTo>
                    <a:pt x="508" y="84"/>
                  </a:lnTo>
                  <a:lnTo>
                    <a:pt x="488" y="84"/>
                  </a:lnTo>
                  <a:lnTo>
                    <a:pt x="472" y="84"/>
                  </a:lnTo>
                  <a:lnTo>
                    <a:pt x="458" y="97"/>
                  </a:lnTo>
                  <a:lnTo>
                    <a:pt x="428" y="97"/>
                  </a:lnTo>
                  <a:lnTo>
                    <a:pt x="412" y="114"/>
                  </a:lnTo>
                  <a:lnTo>
                    <a:pt x="376" y="114"/>
                  </a:lnTo>
                  <a:lnTo>
                    <a:pt x="349" y="88"/>
                  </a:lnTo>
                  <a:lnTo>
                    <a:pt x="349" y="56"/>
                  </a:lnTo>
                  <a:lnTo>
                    <a:pt x="365" y="41"/>
                  </a:lnTo>
                  <a:lnTo>
                    <a:pt x="351" y="27"/>
                  </a:lnTo>
                  <a:lnTo>
                    <a:pt x="362" y="16"/>
                  </a:lnTo>
                  <a:lnTo>
                    <a:pt x="362" y="0"/>
                  </a:lnTo>
                  <a:lnTo>
                    <a:pt x="346" y="0"/>
                  </a:lnTo>
                  <a:lnTo>
                    <a:pt x="328" y="18"/>
                  </a:lnTo>
                  <a:lnTo>
                    <a:pt x="301" y="18"/>
                  </a:lnTo>
                  <a:lnTo>
                    <a:pt x="285" y="34"/>
                  </a:lnTo>
                  <a:lnTo>
                    <a:pt x="239" y="34"/>
                  </a:lnTo>
                  <a:lnTo>
                    <a:pt x="253" y="48"/>
                  </a:lnTo>
                  <a:lnTo>
                    <a:pt x="253" y="81"/>
                  </a:lnTo>
                  <a:lnTo>
                    <a:pt x="267" y="81"/>
                  </a:lnTo>
                  <a:lnTo>
                    <a:pt x="267" y="98"/>
                  </a:lnTo>
                  <a:lnTo>
                    <a:pt x="249" y="118"/>
                  </a:lnTo>
                  <a:lnTo>
                    <a:pt x="224" y="118"/>
                  </a:lnTo>
                  <a:lnTo>
                    <a:pt x="203" y="138"/>
                  </a:lnTo>
                  <a:lnTo>
                    <a:pt x="191" y="125"/>
                  </a:lnTo>
                  <a:lnTo>
                    <a:pt x="176" y="111"/>
                  </a:lnTo>
                  <a:lnTo>
                    <a:pt x="176" y="82"/>
                  </a:lnTo>
                  <a:lnTo>
                    <a:pt x="144" y="82"/>
                  </a:lnTo>
                  <a:lnTo>
                    <a:pt x="132" y="95"/>
                  </a:lnTo>
                  <a:lnTo>
                    <a:pt x="100" y="95"/>
                  </a:lnTo>
                  <a:lnTo>
                    <a:pt x="100" y="113"/>
                  </a:lnTo>
                  <a:lnTo>
                    <a:pt x="116" y="129"/>
                  </a:lnTo>
                  <a:lnTo>
                    <a:pt x="101" y="129"/>
                  </a:lnTo>
                  <a:lnTo>
                    <a:pt x="101" y="152"/>
                  </a:lnTo>
                  <a:lnTo>
                    <a:pt x="125" y="175"/>
                  </a:lnTo>
                  <a:lnTo>
                    <a:pt x="125" y="216"/>
                  </a:lnTo>
                  <a:lnTo>
                    <a:pt x="107" y="234"/>
                  </a:lnTo>
                  <a:lnTo>
                    <a:pt x="89" y="234"/>
                  </a:lnTo>
                  <a:lnTo>
                    <a:pt x="89" y="278"/>
                  </a:lnTo>
                  <a:lnTo>
                    <a:pt x="78" y="268"/>
                  </a:lnTo>
                  <a:lnTo>
                    <a:pt x="59" y="286"/>
                  </a:lnTo>
                  <a:lnTo>
                    <a:pt x="37" y="286"/>
                  </a:lnTo>
                  <a:lnTo>
                    <a:pt x="9" y="314"/>
                  </a:lnTo>
                  <a:lnTo>
                    <a:pt x="9" y="344"/>
                  </a:lnTo>
                  <a:lnTo>
                    <a:pt x="0" y="355"/>
                  </a:lnTo>
                  <a:lnTo>
                    <a:pt x="0" y="403"/>
                  </a:lnTo>
                  <a:lnTo>
                    <a:pt x="23" y="403"/>
                  </a:lnTo>
                  <a:lnTo>
                    <a:pt x="41" y="421"/>
                  </a:lnTo>
                  <a:lnTo>
                    <a:pt x="41" y="442"/>
                  </a:lnTo>
                  <a:lnTo>
                    <a:pt x="78" y="442"/>
                  </a:lnTo>
                  <a:lnTo>
                    <a:pt x="93" y="428"/>
                  </a:lnTo>
                  <a:lnTo>
                    <a:pt x="93" y="467"/>
                  </a:lnTo>
                  <a:lnTo>
                    <a:pt x="121" y="467"/>
                  </a:lnTo>
                  <a:lnTo>
                    <a:pt x="134" y="455"/>
                  </a:lnTo>
                  <a:lnTo>
                    <a:pt x="146" y="469"/>
                  </a:lnTo>
                  <a:lnTo>
                    <a:pt x="157" y="469"/>
                  </a:lnTo>
                  <a:lnTo>
                    <a:pt x="171" y="455"/>
                  </a:lnTo>
                  <a:lnTo>
                    <a:pt x="192" y="433"/>
                  </a:lnTo>
                  <a:lnTo>
                    <a:pt x="216" y="433"/>
                  </a:lnTo>
                  <a:lnTo>
                    <a:pt x="228" y="448"/>
                  </a:lnTo>
                  <a:lnTo>
                    <a:pt x="228" y="467"/>
                  </a:lnTo>
                  <a:lnTo>
                    <a:pt x="228" y="487"/>
                  </a:lnTo>
                  <a:lnTo>
                    <a:pt x="246" y="505"/>
                  </a:lnTo>
                  <a:lnTo>
                    <a:pt x="267" y="505"/>
                  </a:lnTo>
                  <a:lnTo>
                    <a:pt x="285" y="523"/>
                  </a:lnTo>
                  <a:lnTo>
                    <a:pt x="305" y="542"/>
                  </a:lnTo>
                  <a:lnTo>
                    <a:pt x="339" y="542"/>
                  </a:lnTo>
                  <a:lnTo>
                    <a:pt x="356" y="560"/>
                  </a:lnTo>
                  <a:lnTo>
                    <a:pt x="356" y="583"/>
                  </a:lnTo>
                  <a:lnTo>
                    <a:pt x="351" y="590"/>
                  </a:lnTo>
                  <a:lnTo>
                    <a:pt x="351" y="619"/>
                  </a:lnTo>
                  <a:lnTo>
                    <a:pt x="413" y="619"/>
                  </a:lnTo>
                  <a:lnTo>
                    <a:pt x="413" y="644"/>
                  </a:lnTo>
                  <a:lnTo>
                    <a:pt x="431" y="662"/>
                  </a:lnTo>
                  <a:lnTo>
                    <a:pt x="431" y="710"/>
                  </a:lnTo>
                  <a:lnTo>
                    <a:pt x="422" y="720"/>
                  </a:lnTo>
                  <a:lnTo>
                    <a:pt x="438" y="736"/>
                  </a:lnTo>
                  <a:lnTo>
                    <a:pt x="438" y="785"/>
                  </a:lnTo>
                  <a:lnTo>
                    <a:pt x="467" y="785"/>
                  </a:lnTo>
                  <a:lnTo>
                    <a:pt x="481" y="801"/>
                  </a:lnTo>
                  <a:lnTo>
                    <a:pt x="501" y="801"/>
                  </a:lnTo>
                  <a:lnTo>
                    <a:pt x="501" y="842"/>
                  </a:lnTo>
                  <a:lnTo>
                    <a:pt x="515" y="842"/>
                  </a:lnTo>
                  <a:lnTo>
                    <a:pt x="529" y="829"/>
                  </a:lnTo>
                  <a:lnTo>
                    <a:pt x="542" y="829"/>
                  </a:lnTo>
                  <a:lnTo>
                    <a:pt x="542" y="886"/>
                  </a:lnTo>
                  <a:lnTo>
                    <a:pt x="553" y="897"/>
                  </a:lnTo>
                  <a:lnTo>
                    <a:pt x="553" y="925"/>
                  </a:lnTo>
                  <a:lnTo>
                    <a:pt x="531" y="947"/>
                  </a:lnTo>
                  <a:lnTo>
                    <a:pt x="478" y="1000"/>
                  </a:lnTo>
                  <a:lnTo>
                    <a:pt x="478" y="1016"/>
                  </a:lnTo>
                  <a:lnTo>
                    <a:pt x="503" y="1040"/>
                  </a:lnTo>
                  <a:lnTo>
                    <a:pt x="529" y="1040"/>
                  </a:lnTo>
                  <a:lnTo>
                    <a:pt x="553" y="1064"/>
                  </a:lnTo>
                  <a:lnTo>
                    <a:pt x="576" y="1064"/>
                  </a:lnTo>
                  <a:lnTo>
                    <a:pt x="597" y="1084"/>
                  </a:lnTo>
                  <a:lnTo>
                    <a:pt x="597" y="1104"/>
                  </a:lnTo>
                  <a:lnTo>
                    <a:pt x="597" y="1127"/>
                  </a:lnTo>
                  <a:lnTo>
                    <a:pt x="597" y="1127"/>
                  </a:lnTo>
                  <a:lnTo>
                    <a:pt x="615" y="1109"/>
                  </a:lnTo>
                  <a:lnTo>
                    <a:pt x="615" y="1073"/>
                  </a:lnTo>
                  <a:lnTo>
                    <a:pt x="615" y="1048"/>
                  </a:lnTo>
                  <a:lnTo>
                    <a:pt x="640" y="1022"/>
                  </a:lnTo>
                  <a:lnTo>
                    <a:pt x="640" y="1040"/>
                  </a:lnTo>
                  <a:lnTo>
                    <a:pt x="681" y="999"/>
                  </a:lnTo>
                  <a:lnTo>
                    <a:pt x="681" y="958"/>
                  </a:lnTo>
                  <a:lnTo>
                    <a:pt x="681" y="884"/>
                  </a:lnTo>
                  <a:lnTo>
                    <a:pt x="715" y="851"/>
                  </a:lnTo>
                  <a:lnTo>
                    <a:pt x="733" y="833"/>
                  </a:lnTo>
                  <a:lnTo>
                    <a:pt x="754" y="833"/>
                  </a:lnTo>
                  <a:lnTo>
                    <a:pt x="754" y="815"/>
                  </a:lnTo>
                  <a:lnTo>
                    <a:pt x="781" y="815"/>
                  </a:lnTo>
                  <a:lnTo>
                    <a:pt x="811" y="815"/>
                  </a:lnTo>
                  <a:lnTo>
                    <a:pt x="831" y="794"/>
                  </a:lnTo>
                  <a:lnTo>
                    <a:pt x="843" y="794"/>
                  </a:lnTo>
                  <a:lnTo>
                    <a:pt x="868" y="769"/>
                  </a:lnTo>
                  <a:lnTo>
                    <a:pt x="868" y="742"/>
                  </a:lnTo>
                  <a:lnTo>
                    <a:pt x="895" y="715"/>
                  </a:lnTo>
                  <a:lnTo>
                    <a:pt x="895" y="662"/>
                  </a:lnTo>
                  <a:lnTo>
                    <a:pt x="895" y="613"/>
                  </a:lnTo>
                  <a:lnTo>
                    <a:pt x="895" y="583"/>
                  </a:lnTo>
                  <a:lnTo>
                    <a:pt x="884" y="572"/>
                  </a:lnTo>
                  <a:lnTo>
                    <a:pt x="884" y="524"/>
                  </a:lnTo>
                  <a:lnTo>
                    <a:pt x="907" y="524"/>
                  </a:lnTo>
                  <a:lnTo>
                    <a:pt x="938" y="494"/>
                  </a:lnTo>
                  <a:lnTo>
                    <a:pt x="938" y="464"/>
                  </a:lnTo>
                  <a:lnTo>
                    <a:pt x="1002" y="400"/>
                  </a:lnTo>
                  <a:lnTo>
                    <a:pt x="1002" y="348"/>
                  </a:lnTo>
                  <a:lnTo>
                    <a:pt x="977" y="323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9" name="Freeform 278">
              <a:extLst>
                <a:ext uri="{FF2B5EF4-FFF2-40B4-BE49-F238E27FC236}">
                  <a16:creationId xmlns:a16="http://schemas.microsoft.com/office/drawing/2014/main" id="{ED7A8F9B-734F-497B-823F-7E82B28C0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0713" y="4975225"/>
              <a:ext cx="63500" cy="50800"/>
            </a:xfrm>
            <a:custGeom>
              <a:avLst/>
              <a:gdLst>
                <a:gd name="T0" fmla="*/ 14 w 80"/>
                <a:gd name="T1" fmla="*/ 64 h 64"/>
                <a:gd name="T2" fmla="*/ 62 w 80"/>
                <a:gd name="T3" fmla="*/ 64 h 64"/>
                <a:gd name="T4" fmla="*/ 80 w 80"/>
                <a:gd name="T5" fmla="*/ 46 h 64"/>
                <a:gd name="T6" fmla="*/ 57 w 80"/>
                <a:gd name="T7" fmla="*/ 25 h 64"/>
                <a:gd name="T8" fmla="*/ 25 w 80"/>
                <a:gd name="T9" fmla="*/ 25 h 64"/>
                <a:gd name="T10" fmla="*/ 0 w 80"/>
                <a:gd name="T11" fmla="*/ 0 h 64"/>
                <a:gd name="T12" fmla="*/ 0 w 80"/>
                <a:gd name="T13" fmla="*/ 64 h 64"/>
                <a:gd name="T14" fmla="*/ 14 w 80"/>
                <a:gd name="T1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64">
                  <a:moveTo>
                    <a:pt x="14" y="64"/>
                  </a:moveTo>
                  <a:lnTo>
                    <a:pt x="62" y="64"/>
                  </a:lnTo>
                  <a:lnTo>
                    <a:pt x="80" y="46"/>
                  </a:lnTo>
                  <a:lnTo>
                    <a:pt x="57" y="25"/>
                  </a:lnTo>
                  <a:lnTo>
                    <a:pt x="25" y="25"/>
                  </a:lnTo>
                  <a:lnTo>
                    <a:pt x="0" y="0"/>
                  </a:lnTo>
                  <a:lnTo>
                    <a:pt x="0" y="64"/>
                  </a:lnTo>
                  <a:lnTo>
                    <a:pt x="14" y="6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0" name="Freeform 279">
              <a:extLst>
                <a:ext uri="{FF2B5EF4-FFF2-40B4-BE49-F238E27FC236}">
                  <a16:creationId xmlns:a16="http://schemas.microsoft.com/office/drawing/2014/main" id="{E940BAE7-4673-48ED-8B79-59685032E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588" y="4181475"/>
              <a:ext cx="238125" cy="844550"/>
            </a:xfrm>
            <a:custGeom>
              <a:avLst/>
              <a:gdLst>
                <a:gd name="T0" fmla="*/ 164 w 300"/>
                <a:gd name="T1" fmla="*/ 952 h 1064"/>
                <a:gd name="T2" fmla="*/ 138 w 300"/>
                <a:gd name="T3" fmla="*/ 905 h 1064"/>
                <a:gd name="T4" fmla="*/ 155 w 300"/>
                <a:gd name="T5" fmla="*/ 866 h 1064"/>
                <a:gd name="T6" fmla="*/ 143 w 300"/>
                <a:gd name="T7" fmla="*/ 823 h 1064"/>
                <a:gd name="T8" fmla="*/ 127 w 300"/>
                <a:gd name="T9" fmla="*/ 772 h 1064"/>
                <a:gd name="T10" fmla="*/ 93 w 300"/>
                <a:gd name="T11" fmla="*/ 716 h 1064"/>
                <a:gd name="T12" fmla="*/ 93 w 300"/>
                <a:gd name="T13" fmla="*/ 654 h 1064"/>
                <a:gd name="T14" fmla="*/ 102 w 300"/>
                <a:gd name="T15" fmla="*/ 601 h 1064"/>
                <a:gd name="T16" fmla="*/ 81 w 300"/>
                <a:gd name="T17" fmla="*/ 545 h 1064"/>
                <a:gd name="T18" fmla="*/ 91 w 300"/>
                <a:gd name="T19" fmla="*/ 511 h 1064"/>
                <a:gd name="T20" fmla="*/ 82 w 300"/>
                <a:gd name="T21" fmla="*/ 462 h 1064"/>
                <a:gd name="T22" fmla="*/ 48 w 300"/>
                <a:gd name="T23" fmla="*/ 404 h 1064"/>
                <a:gd name="T24" fmla="*/ 70 w 300"/>
                <a:gd name="T25" fmla="*/ 356 h 1064"/>
                <a:gd name="T26" fmla="*/ 59 w 300"/>
                <a:gd name="T27" fmla="*/ 321 h 1064"/>
                <a:gd name="T28" fmla="*/ 84 w 300"/>
                <a:gd name="T29" fmla="*/ 269 h 1064"/>
                <a:gd name="T30" fmla="*/ 79 w 300"/>
                <a:gd name="T31" fmla="*/ 246 h 1064"/>
                <a:gd name="T32" fmla="*/ 72 w 300"/>
                <a:gd name="T33" fmla="*/ 194 h 1064"/>
                <a:gd name="T34" fmla="*/ 104 w 300"/>
                <a:gd name="T35" fmla="*/ 164 h 1064"/>
                <a:gd name="T36" fmla="*/ 81 w 300"/>
                <a:gd name="T37" fmla="*/ 141 h 1064"/>
                <a:gd name="T38" fmla="*/ 52 w 300"/>
                <a:gd name="T39" fmla="*/ 96 h 1064"/>
                <a:gd name="T40" fmla="*/ 52 w 300"/>
                <a:gd name="T41" fmla="*/ 50 h 1064"/>
                <a:gd name="T42" fmla="*/ 20 w 300"/>
                <a:gd name="T43" fmla="*/ 0 h 1064"/>
                <a:gd name="T44" fmla="*/ 0 w 300"/>
                <a:gd name="T45" fmla="*/ 43 h 1064"/>
                <a:gd name="T46" fmla="*/ 20 w 300"/>
                <a:gd name="T47" fmla="*/ 87 h 1064"/>
                <a:gd name="T48" fmla="*/ 20 w 300"/>
                <a:gd name="T49" fmla="*/ 175 h 1064"/>
                <a:gd name="T50" fmla="*/ 36 w 300"/>
                <a:gd name="T51" fmla="*/ 248 h 1064"/>
                <a:gd name="T52" fmla="*/ 18 w 300"/>
                <a:gd name="T53" fmla="*/ 331 h 1064"/>
                <a:gd name="T54" fmla="*/ 32 w 300"/>
                <a:gd name="T55" fmla="*/ 367 h 1064"/>
                <a:gd name="T56" fmla="*/ 22 w 300"/>
                <a:gd name="T57" fmla="*/ 406 h 1064"/>
                <a:gd name="T58" fmla="*/ 36 w 300"/>
                <a:gd name="T59" fmla="*/ 488 h 1064"/>
                <a:gd name="T60" fmla="*/ 36 w 300"/>
                <a:gd name="T61" fmla="*/ 567 h 1064"/>
                <a:gd name="T62" fmla="*/ 20 w 300"/>
                <a:gd name="T63" fmla="*/ 599 h 1064"/>
                <a:gd name="T64" fmla="*/ 41 w 300"/>
                <a:gd name="T65" fmla="*/ 640 h 1064"/>
                <a:gd name="T66" fmla="*/ 41 w 300"/>
                <a:gd name="T67" fmla="*/ 688 h 1064"/>
                <a:gd name="T68" fmla="*/ 63 w 300"/>
                <a:gd name="T69" fmla="*/ 715 h 1064"/>
                <a:gd name="T70" fmla="*/ 88 w 300"/>
                <a:gd name="T71" fmla="*/ 782 h 1064"/>
                <a:gd name="T72" fmla="*/ 66 w 300"/>
                <a:gd name="T73" fmla="*/ 830 h 1064"/>
                <a:gd name="T74" fmla="*/ 104 w 300"/>
                <a:gd name="T75" fmla="*/ 882 h 1064"/>
                <a:gd name="T76" fmla="*/ 129 w 300"/>
                <a:gd name="T77" fmla="*/ 936 h 1064"/>
                <a:gd name="T78" fmla="*/ 155 w 300"/>
                <a:gd name="T79" fmla="*/ 996 h 1064"/>
                <a:gd name="T80" fmla="*/ 207 w 300"/>
                <a:gd name="T81" fmla="*/ 1019 h 1064"/>
                <a:gd name="T82" fmla="*/ 252 w 300"/>
                <a:gd name="T83" fmla="*/ 1064 h 1064"/>
                <a:gd name="T84" fmla="*/ 300 w 300"/>
                <a:gd name="T85" fmla="*/ 1064 h 1064"/>
                <a:gd name="T86" fmla="*/ 298 w 300"/>
                <a:gd name="T87" fmla="*/ 998 h 1064"/>
                <a:gd name="T88" fmla="*/ 280 w 300"/>
                <a:gd name="T89" fmla="*/ 980 h 1064"/>
                <a:gd name="T90" fmla="*/ 175 w 300"/>
                <a:gd name="T91" fmla="*/ 952 h 1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0" h="1064">
                  <a:moveTo>
                    <a:pt x="175" y="952"/>
                  </a:moveTo>
                  <a:lnTo>
                    <a:pt x="164" y="952"/>
                  </a:lnTo>
                  <a:lnTo>
                    <a:pt x="138" y="925"/>
                  </a:lnTo>
                  <a:lnTo>
                    <a:pt x="138" y="905"/>
                  </a:lnTo>
                  <a:lnTo>
                    <a:pt x="155" y="886"/>
                  </a:lnTo>
                  <a:lnTo>
                    <a:pt x="155" y="866"/>
                  </a:lnTo>
                  <a:lnTo>
                    <a:pt x="143" y="854"/>
                  </a:lnTo>
                  <a:lnTo>
                    <a:pt x="143" y="823"/>
                  </a:lnTo>
                  <a:lnTo>
                    <a:pt x="143" y="789"/>
                  </a:lnTo>
                  <a:lnTo>
                    <a:pt x="127" y="772"/>
                  </a:lnTo>
                  <a:lnTo>
                    <a:pt x="127" y="748"/>
                  </a:lnTo>
                  <a:lnTo>
                    <a:pt x="93" y="716"/>
                  </a:lnTo>
                  <a:lnTo>
                    <a:pt x="93" y="672"/>
                  </a:lnTo>
                  <a:lnTo>
                    <a:pt x="93" y="654"/>
                  </a:lnTo>
                  <a:lnTo>
                    <a:pt x="93" y="609"/>
                  </a:lnTo>
                  <a:lnTo>
                    <a:pt x="102" y="601"/>
                  </a:lnTo>
                  <a:lnTo>
                    <a:pt x="81" y="577"/>
                  </a:lnTo>
                  <a:lnTo>
                    <a:pt x="81" y="545"/>
                  </a:lnTo>
                  <a:lnTo>
                    <a:pt x="91" y="535"/>
                  </a:lnTo>
                  <a:lnTo>
                    <a:pt x="91" y="511"/>
                  </a:lnTo>
                  <a:lnTo>
                    <a:pt x="82" y="503"/>
                  </a:lnTo>
                  <a:lnTo>
                    <a:pt x="82" y="462"/>
                  </a:lnTo>
                  <a:lnTo>
                    <a:pt x="82" y="438"/>
                  </a:lnTo>
                  <a:lnTo>
                    <a:pt x="48" y="404"/>
                  </a:lnTo>
                  <a:lnTo>
                    <a:pt x="48" y="378"/>
                  </a:lnTo>
                  <a:lnTo>
                    <a:pt x="70" y="356"/>
                  </a:lnTo>
                  <a:lnTo>
                    <a:pt x="70" y="331"/>
                  </a:lnTo>
                  <a:lnTo>
                    <a:pt x="59" y="321"/>
                  </a:lnTo>
                  <a:lnTo>
                    <a:pt x="59" y="269"/>
                  </a:lnTo>
                  <a:lnTo>
                    <a:pt x="84" y="269"/>
                  </a:lnTo>
                  <a:lnTo>
                    <a:pt x="95" y="260"/>
                  </a:lnTo>
                  <a:lnTo>
                    <a:pt x="79" y="246"/>
                  </a:lnTo>
                  <a:lnTo>
                    <a:pt x="79" y="201"/>
                  </a:lnTo>
                  <a:lnTo>
                    <a:pt x="72" y="194"/>
                  </a:lnTo>
                  <a:lnTo>
                    <a:pt x="90" y="176"/>
                  </a:lnTo>
                  <a:lnTo>
                    <a:pt x="104" y="164"/>
                  </a:lnTo>
                  <a:lnTo>
                    <a:pt x="104" y="141"/>
                  </a:lnTo>
                  <a:lnTo>
                    <a:pt x="81" y="141"/>
                  </a:lnTo>
                  <a:lnTo>
                    <a:pt x="81" y="125"/>
                  </a:lnTo>
                  <a:lnTo>
                    <a:pt x="52" y="96"/>
                  </a:lnTo>
                  <a:lnTo>
                    <a:pt x="52" y="69"/>
                  </a:lnTo>
                  <a:lnTo>
                    <a:pt x="52" y="50"/>
                  </a:lnTo>
                  <a:lnTo>
                    <a:pt x="52" y="28"/>
                  </a:lnTo>
                  <a:lnTo>
                    <a:pt x="20" y="0"/>
                  </a:lnTo>
                  <a:lnTo>
                    <a:pt x="0" y="19"/>
                  </a:lnTo>
                  <a:lnTo>
                    <a:pt x="0" y="43"/>
                  </a:lnTo>
                  <a:lnTo>
                    <a:pt x="0" y="68"/>
                  </a:lnTo>
                  <a:lnTo>
                    <a:pt x="20" y="87"/>
                  </a:lnTo>
                  <a:lnTo>
                    <a:pt x="20" y="116"/>
                  </a:lnTo>
                  <a:lnTo>
                    <a:pt x="20" y="175"/>
                  </a:lnTo>
                  <a:lnTo>
                    <a:pt x="36" y="189"/>
                  </a:lnTo>
                  <a:lnTo>
                    <a:pt x="36" y="248"/>
                  </a:lnTo>
                  <a:lnTo>
                    <a:pt x="18" y="264"/>
                  </a:lnTo>
                  <a:lnTo>
                    <a:pt x="18" y="331"/>
                  </a:lnTo>
                  <a:lnTo>
                    <a:pt x="32" y="346"/>
                  </a:lnTo>
                  <a:lnTo>
                    <a:pt x="32" y="367"/>
                  </a:lnTo>
                  <a:lnTo>
                    <a:pt x="22" y="378"/>
                  </a:lnTo>
                  <a:lnTo>
                    <a:pt x="22" y="406"/>
                  </a:lnTo>
                  <a:lnTo>
                    <a:pt x="36" y="421"/>
                  </a:lnTo>
                  <a:lnTo>
                    <a:pt x="36" y="488"/>
                  </a:lnTo>
                  <a:lnTo>
                    <a:pt x="36" y="531"/>
                  </a:lnTo>
                  <a:lnTo>
                    <a:pt x="36" y="567"/>
                  </a:lnTo>
                  <a:lnTo>
                    <a:pt x="20" y="567"/>
                  </a:lnTo>
                  <a:lnTo>
                    <a:pt x="20" y="599"/>
                  </a:lnTo>
                  <a:lnTo>
                    <a:pt x="41" y="622"/>
                  </a:lnTo>
                  <a:lnTo>
                    <a:pt x="41" y="640"/>
                  </a:lnTo>
                  <a:lnTo>
                    <a:pt x="41" y="656"/>
                  </a:lnTo>
                  <a:lnTo>
                    <a:pt x="41" y="688"/>
                  </a:lnTo>
                  <a:lnTo>
                    <a:pt x="63" y="688"/>
                  </a:lnTo>
                  <a:lnTo>
                    <a:pt x="63" y="715"/>
                  </a:lnTo>
                  <a:lnTo>
                    <a:pt x="88" y="740"/>
                  </a:lnTo>
                  <a:lnTo>
                    <a:pt x="88" y="782"/>
                  </a:lnTo>
                  <a:lnTo>
                    <a:pt x="66" y="806"/>
                  </a:lnTo>
                  <a:lnTo>
                    <a:pt x="66" y="830"/>
                  </a:lnTo>
                  <a:lnTo>
                    <a:pt x="66" y="845"/>
                  </a:lnTo>
                  <a:lnTo>
                    <a:pt x="104" y="882"/>
                  </a:lnTo>
                  <a:lnTo>
                    <a:pt x="104" y="911"/>
                  </a:lnTo>
                  <a:lnTo>
                    <a:pt x="129" y="936"/>
                  </a:lnTo>
                  <a:lnTo>
                    <a:pt x="129" y="970"/>
                  </a:lnTo>
                  <a:lnTo>
                    <a:pt x="155" y="996"/>
                  </a:lnTo>
                  <a:lnTo>
                    <a:pt x="179" y="1019"/>
                  </a:lnTo>
                  <a:lnTo>
                    <a:pt x="207" y="1019"/>
                  </a:lnTo>
                  <a:lnTo>
                    <a:pt x="225" y="1035"/>
                  </a:lnTo>
                  <a:lnTo>
                    <a:pt x="252" y="1064"/>
                  </a:lnTo>
                  <a:lnTo>
                    <a:pt x="291" y="1064"/>
                  </a:lnTo>
                  <a:lnTo>
                    <a:pt x="300" y="1064"/>
                  </a:lnTo>
                  <a:lnTo>
                    <a:pt x="300" y="1000"/>
                  </a:lnTo>
                  <a:lnTo>
                    <a:pt x="298" y="998"/>
                  </a:lnTo>
                  <a:lnTo>
                    <a:pt x="282" y="982"/>
                  </a:lnTo>
                  <a:lnTo>
                    <a:pt x="280" y="980"/>
                  </a:lnTo>
                  <a:lnTo>
                    <a:pt x="204" y="980"/>
                  </a:lnTo>
                  <a:lnTo>
                    <a:pt x="175" y="952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1" name="Freeform 280">
              <a:extLst>
                <a:ext uri="{FF2B5EF4-FFF2-40B4-BE49-F238E27FC236}">
                  <a16:creationId xmlns:a16="http://schemas.microsoft.com/office/drawing/2014/main" id="{DD645FF1-B1B9-45DB-841F-BCA77F9D5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988" y="4464050"/>
              <a:ext cx="107950" cy="111125"/>
            </a:xfrm>
            <a:custGeom>
              <a:avLst/>
              <a:gdLst>
                <a:gd name="T0" fmla="*/ 114 w 135"/>
                <a:gd name="T1" fmla="*/ 48 h 139"/>
                <a:gd name="T2" fmla="*/ 91 w 135"/>
                <a:gd name="T3" fmla="*/ 48 h 139"/>
                <a:gd name="T4" fmla="*/ 67 w 135"/>
                <a:gd name="T5" fmla="*/ 24 h 139"/>
                <a:gd name="T6" fmla="*/ 41 w 135"/>
                <a:gd name="T7" fmla="*/ 24 h 139"/>
                <a:gd name="T8" fmla="*/ 16 w 135"/>
                <a:gd name="T9" fmla="*/ 0 h 139"/>
                <a:gd name="T10" fmla="*/ 0 w 135"/>
                <a:gd name="T11" fmla="*/ 16 h 139"/>
                <a:gd name="T12" fmla="*/ 0 w 135"/>
                <a:gd name="T13" fmla="*/ 50 h 139"/>
                <a:gd name="T14" fmla="*/ 17 w 135"/>
                <a:gd name="T15" fmla="*/ 66 h 139"/>
                <a:gd name="T16" fmla="*/ 17 w 135"/>
                <a:gd name="T17" fmla="*/ 88 h 139"/>
                <a:gd name="T18" fmla="*/ 7 w 135"/>
                <a:gd name="T19" fmla="*/ 98 h 139"/>
                <a:gd name="T20" fmla="*/ 26 w 135"/>
                <a:gd name="T21" fmla="*/ 118 h 139"/>
                <a:gd name="T22" fmla="*/ 58 w 135"/>
                <a:gd name="T23" fmla="*/ 118 h 139"/>
                <a:gd name="T24" fmla="*/ 80 w 135"/>
                <a:gd name="T25" fmla="*/ 139 h 139"/>
                <a:gd name="T26" fmla="*/ 107 w 135"/>
                <a:gd name="T27" fmla="*/ 139 h 139"/>
                <a:gd name="T28" fmla="*/ 135 w 135"/>
                <a:gd name="T29" fmla="*/ 111 h 139"/>
                <a:gd name="T30" fmla="*/ 135 w 135"/>
                <a:gd name="T31" fmla="*/ 88 h 139"/>
                <a:gd name="T32" fmla="*/ 135 w 135"/>
                <a:gd name="T33" fmla="*/ 68 h 139"/>
                <a:gd name="T34" fmla="*/ 114 w 135"/>
                <a:gd name="T35" fmla="*/ 4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5" h="139">
                  <a:moveTo>
                    <a:pt x="114" y="48"/>
                  </a:moveTo>
                  <a:lnTo>
                    <a:pt x="91" y="48"/>
                  </a:lnTo>
                  <a:lnTo>
                    <a:pt x="67" y="24"/>
                  </a:lnTo>
                  <a:lnTo>
                    <a:pt x="41" y="24"/>
                  </a:lnTo>
                  <a:lnTo>
                    <a:pt x="16" y="0"/>
                  </a:lnTo>
                  <a:lnTo>
                    <a:pt x="0" y="16"/>
                  </a:lnTo>
                  <a:lnTo>
                    <a:pt x="0" y="50"/>
                  </a:lnTo>
                  <a:lnTo>
                    <a:pt x="17" y="66"/>
                  </a:lnTo>
                  <a:lnTo>
                    <a:pt x="17" y="88"/>
                  </a:lnTo>
                  <a:lnTo>
                    <a:pt x="7" y="98"/>
                  </a:lnTo>
                  <a:lnTo>
                    <a:pt x="26" y="118"/>
                  </a:lnTo>
                  <a:lnTo>
                    <a:pt x="58" y="118"/>
                  </a:lnTo>
                  <a:lnTo>
                    <a:pt x="80" y="139"/>
                  </a:lnTo>
                  <a:lnTo>
                    <a:pt x="107" y="139"/>
                  </a:lnTo>
                  <a:lnTo>
                    <a:pt x="135" y="111"/>
                  </a:lnTo>
                  <a:lnTo>
                    <a:pt x="135" y="88"/>
                  </a:lnTo>
                  <a:lnTo>
                    <a:pt x="135" y="68"/>
                  </a:lnTo>
                  <a:lnTo>
                    <a:pt x="114" y="4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2" name="Freeform 281">
              <a:extLst>
                <a:ext uri="{FF2B5EF4-FFF2-40B4-BE49-F238E27FC236}">
                  <a16:creationId xmlns:a16="http://schemas.microsoft.com/office/drawing/2014/main" id="{1BA2D8B9-85B7-4915-B7D5-BFE47F383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0863" y="4214813"/>
              <a:ext cx="174625" cy="195263"/>
            </a:xfrm>
            <a:custGeom>
              <a:avLst/>
              <a:gdLst>
                <a:gd name="T0" fmla="*/ 28 w 219"/>
                <a:gd name="T1" fmla="*/ 0 h 246"/>
                <a:gd name="T2" fmla="*/ 0 w 219"/>
                <a:gd name="T3" fmla="*/ 28 h 246"/>
                <a:gd name="T4" fmla="*/ 0 w 219"/>
                <a:gd name="T5" fmla="*/ 74 h 246"/>
                <a:gd name="T6" fmla="*/ 76 w 219"/>
                <a:gd name="T7" fmla="*/ 140 h 246"/>
                <a:gd name="T8" fmla="*/ 99 w 219"/>
                <a:gd name="T9" fmla="*/ 140 h 246"/>
                <a:gd name="T10" fmla="*/ 133 w 219"/>
                <a:gd name="T11" fmla="*/ 174 h 246"/>
                <a:gd name="T12" fmla="*/ 112 w 219"/>
                <a:gd name="T13" fmla="*/ 197 h 246"/>
                <a:gd name="T14" fmla="*/ 112 w 219"/>
                <a:gd name="T15" fmla="*/ 228 h 246"/>
                <a:gd name="T16" fmla="*/ 151 w 219"/>
                <a:gd name="T17" fmla="*/ 228 h 246"/>
                <a:gd name="T18" fmla="*/ 169 w 219"/>
                <a:gd name="T19" fmla="*/ 246 h 246"/>
                <a:gd name="T20" fmla="*/ 194 w 219"/>
                <a:gd name="T21" fmla="*/ 222 h 246"/>
                <a:gd name="T22" fmla="*/ 194 w 219"/>
                <a:gd name="T23" fmla="*/ 210 h 246"/>
                <a:gd name="T24" fmla="*/ 219 w 219"/>
                <a:gd name="T25" fmla="*/ 183 h 246"/>
                <a:gd name="T26" fmla="*/ 219 w 219"/>
                <a:gd name="T27" fmla="*/ 126 h 246"/>
                <a:gd name="T28" fmla="*/ 206 w 219"/>
                <a:gd name="T29" fmla="*/ 126 h 246"/>
                <a:gd name="T30" fmla="*/ 192 w 219"/>
                <a:gd name="T31" fmla="*/ 139 h 246"/>
                <a:gd name="T32" fmla="*/ 178 w 219"/>
                <a:gd name="T33" fmla="*/ 139 h 246"/>
                <a:gd name="T34" fmla="*/ 178 w 219"/>
                <a:gd name="T35" fmla="*/ 98 h 246"/>
                <a:gd name="T36" fmla="*/ 158 w 219"/>
                <a:gd name="T37" fmla="*/ 98 h 246"/>
                <a:gd name="T38" fmla="*/ 144 w 219"/>
                <a:gd name="T39" fmla="*/ 82 h 246"/>
                <a:gd name="T40" fmla="*/ 115 w 219"/>
                <a:gd name="T41" fmla="*/ 82 h 246"/>
                <a:gd name="T42" fmla="*/ 115 w 219"/>
                <a:gd name="T43" fmla="*/ 33 h 246"/>
                <a:gd name="T44" fmla="*/ 99 w 219"/>
                <a:gd name="T45" fmla="*/ 17 h 246"/>
                <a:gd name="T46" fmla="*/ 74 w 219"/>
                <a:gd name="T47" fmla="*/ 0 h 246"/>
                <a:gd name="T48" fmla="*/ 28 w 219"/>
                <a:gd name="T4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9" h="246">
                  <a:moveTo>
                    <a:pt x="28" y="0"/>
                  </a:moveTo>
                  <a:lnTo>
                    <a:pt x="0" y="28"/>
                  </a:lnTo>
                  <a:lnTo>
                    <a:pt x="0" y="74"/>
                  </a:lnTo>
                  <a:lnTo>
                    <a:pt x="76" y="140"/>
                  </a:lnTo>
                  <a:lnTo>
                    <a:pt x="99" y="140"/>
                  </a:lnTo>
                  <a:lnTo>
                    <a:pt x="133" y="174"/>
                  </a:lnTo>
                  <a:lnTo>
                    <a:pt x="112" y="197"/>
                  </a:lnTo>
                  <a:lnTo>
                    <a:pt x="112" y="228"/>
                  </a:lnTo>
                  <a:lnTo>
                    <a:pt x="151" y="228"/>
                  </a:lnTo>
                  <a:lnTo>
                    <a:pt x="169" y="246"/>
                  </a:lnTo>
                  <a:lnTo>
                    <a:pt x="194" y="222"/>
                  </a:lnTo>
                  <a:lnTo>
                    <a:pt x="194" y="210"/>
                  </a:lnTo>
                  <a:lnTo>
                    <a:pt x="219" y="183"/>
                  </a:lnTo>
                  <a:lnTo>
                    <a:pt x="219" y="126"/>
                  </a:lnTo>
                  <a:lnTo>
                    <a:pt x="206" y="126"/>
                  </a:lnTo>
                  <a:lnTo>
                    <a:pt x="192" y="139"/>
                  </a:lnTo>
                  <a:lnTo>
                    <a:pt x="178" y="139"/>
                  </a:lnTo>
                  <a:lnTo>
                    <a:pt x="178" y="98"/>
                  </a:lnTo>
                  <a:lnTo>
                    <a:pt x="158" y="98"/>
                  </a:lnTo>
                  <a:lnTo>
                    <a:pt x="144" y="82"/>
                  </a:lnTo>
                  <a:lnTo>
                    <a:pt x="115" y="82"/>
                  </a:lnTo>
                  <a:lnTo>
                    <a:pt x="115" y="33"/>
                  </a:lnTo>
                  <a:lnTo>
                    <a:pt x="99" y="17"/>
                  </a:lnTo>
                  <a:lnTo>
                    <a:pt x="74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3" name="Freeform 282">
              <a:extLst>
                <a:ext uri="{FF2B5EF4-FFF2-40B4-BE49-F238E27FC236}">
                  <a16:creationId xmlns:a16="http://schemas.microsoft.com/office/drawing/2014/main" id="{CA537F30-C234-4AC7-8D87-2B9B2A239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4275138"/>
              <a:ext cx="312738" cy="684213"/>
            </a:xfrm>
            <a:custGeom>
              <a:avLst/>
              <a:gdLst>
                <a:gd name="T0" fmla="*/ 320 w 395"/>
                <a:gd name="T1" fmla="*/ 223 h 863"/>
                <a:gd name="T2" fmla="*/ 395 w 395"/>
                <a:gd name="T3" fmla="*/ 148 h 863"/>
                <a:gd name="T4" fmla="*/ 384 w 395"/>
                <a:gd name="T5" fmla="*/ 109 h 863"/>
                <a:gd name="T6" fmla="*/ 359 w 395"/>
                <a:gd name="T7" fmla="*/ 148 h 863"/>
                <a:gd name="T8" fmla="*/ 316 w 395"/>
                <a:gd name="T9" fmla="*/ 154 h 863"/>
                <a:gd name="T10" fmla="*/ 277 w 395"/>
                <a:gd name="T11" fmla="*/ 123 h 863"/>
                <a:gd name="T12" fmla="*/ 264 w 395"/>
                <a:gd name="T13" fmla="*/ 66 h 863"/>
                <a:gd name="T14" fmla="*/ 165 w 395"/>
                <a:gd name="T15" fmla="*/ 0 h 863"/>
                <a:gd name="T16" fmla="*/ 131 w 395"/>
                <a:gd name="T17" fmla="*/ 20 h 863"/>
                <a:gd name="T18" fmla="*/ 79 w 395"/>
                <a:gd name="T19" fmla="*/ 0 h 863"/>
                <a:gd name="T20" fmla="*/ 56 w 395"/>
                <a:gd name="T21" fmla="*/ 47 h 863"/>
                <a:gd name="T22" fmla="*/ 24 w 395"/>
                <a:gd name="T23" fmla="*/ 77 h 863"/>
                <a:gd name="T24" fmla="*/ 31 w 395"/>
                <a:gd name="T25" fmla="*/ 129 h 863"/>
                <a:gd name="T26" fmla="*/ 36 w 395"/>
                <a:gd name="T27" fmla="*/ 152 h 863"/>
                <a:gd name="T28" fmla="*/ 11 w 395"/>
                <a:gd name="T29" fmla="*/ 204 h 863"/>
                <a:gd name="T30" fmla="*/ 22 w 395"/>
                <a:gd name="T31" fmla="*/ 239 h 863"/>
                <a:gd name="T32" fmla="*/ 0 w 395"/>
                <a:gd name="T33" fmla="*/ 287 h 863"/>
                <a:gd name="T34" fmla="*/ 34 w 395"/>
                <a:gd name="T35" fmla="*/ 345 h 863"/>
                <a:gd name="T36" fmla="*/ 43 w 395"/>
                <a:gd name="T37" fmla="*/ 394 h 863"/>
                <a:gd name="T38" fmla="*/ 33 w 395"/>
                <a:gd name="T39" fmla="*/ 428 h 863"/>
                <a:gd name="T40" fmla="*/ 54 w 395"/>
                <a:gd name="T41" fmla="*/ 484 h 863"/>
                <a:gd name="T42" fmla="*/ 45 w 395"/>
                <a:gd name="T43" fmla="*/ 537 h 863"/>
                <a:gd name="T44" fmla="*/ 45 w 395"/>
                <a:gd name="T45" fmla="*/ 599 h 863"/>
                <a:gd name="T46" fmla="*/ 79 w 395"/>
                <a:gd name="T47" fmla="*/ 655 h 863"/>
                <a:gd name="T48" fmla="*/ 95 w 395"/>
                <a:gd name="T49" fmla="*/ 706 h 863"/>
                <a:gd name="T50" fmla="*/ 107 w 395"/>
                <a:gd name="T51" fmla="*/ 749 h 863"/>
                <a:gd name="T52" fmla="*/ 90 w 395"/>
                <a:gd name="T53" fmla="*/ 788 h 863"/>
                <a:gd name="T54" fmla="*/ 116 w 395"/>
                <a:gd name="T55" fmla="*/ 835 h 863"/>
                <a:gd name="T56" fmla="*/ 156 w 395"/>
                <a:gd name="T57" fmla="*/ 863 h 863"/>
                <a:gd name="T58" fmla="*/ 193 w 395"/>
                <a:gd name="T59" fmla="*/ 824 h 863"/>
                <a:gd name="T60" fmla="*/ 232 w 395"/>
                <a:gd name="T61" fmla="*/ 804 h 863"/>
                <a:gd name="T62" fmla="*/ 255 w 395"/>
                <a:gd name="T63" fmla="*/ 747 h 863"/>
                <a:gd name="T64" fmla="*/ 225 w 395"/>
                <a:gd name="T65" fmla="*/ 726 h 863"/>
                <a:gd name="T66" fmla="*/ 191 w 395"/>
                <a:gd name="T67" fmla="*/ 665 h 863"/>
                <a:gd name="T68" fmla="*/ 223 w 395"/>
                <a:gd name="T69" fmla="*/ 631 h 863"/>
                <a:gd name="T70" fmla="*/ 234 w 395"/>
                <a:gd name="T71" fmla="*/ 599 h 863"/>
                <a:gd name="T72" fmla="*/ 214 w 395"/>
                <a:gd name="T73" fmla="*/ 546 h 863"/>
                <a:gd name="T74" fmla="*/ 255 w 395"/>
                <a:gd name="T75" fmla="*/ 519 h 863"/>
                <a:gd name="T76" fmla="*/ 284 w 395"/>
                <a:gd name="T77" fmla="*/ 491 h 863"/>
                <a:gd name="T78" fmla="*/ 352 w 395"/>
                <a:gd name="T79" fmla="*/ 460 h 863"/>
                <a:gd name="T80" fmla="*/ 348 w 395"/>
                <a:gd name="T81" fmla="*/ 402 h 863"/>
                <a:gd name="T82" fmla="*/ 321 w 395"/>
                <a:gd name="T83" fmla="*/ 357 h 863"/>
                <a:gd name="T84" fmla="*/ 311 w 395"/>
                <a:gd name="T85" fmla="*/ 337 h 863"/>
                <a:gd name="T86" fmla="*/ 321 w 395"/>
                <a:gd name="T87" fmla="*/ 305 h 863"/>
                <a:gd name="T88" fmla="*/ 304 w 395"/>
                <a:gd name="T89" fmla="*/ 255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5" h="863">
                  <a:moveTo>
                    <a:pt x="320" y="239"/>
                  </a:moveTo>
                  <a:lnTo>
                    <a:pt x="320" y="223"/>
                  </a:lnTo>
                  <a:lnTo>
                    <a:pt x="373" y="170"/>
                  </a:lnTo>
                  <a:lnTo>
                    <a:pt x="395" y="148"/>
                  </a:lnTo>
                  <a:lnTo>
                    <a:pt x="395" y="120"/>
                  </a:lnTo>
                  <a:lnTo>
                    <a:pt x="384" y="109"/>
                  </a:lnTo>
                  <a:lnTo>
                    <a:pt x="359" y="136"/>
                  </a:lnTo>
                  <a:lnTo>
                    <a:pt x="359" y="148"/>
                  </a:lnTo>
                  <a:lnTo>
                    <a:pt x="334" y="172"/>
                  </a:lnTo>
                  <a:lnTo>
                    <a:pt x="316" y="154"/>
                  </a:lnTo>
                  <a:lnTo>
                    <a:pt x="277" y="154"/>
                  </a:lnTo>
                  <a:lnTo>
                    <a:pt x="277" y="123"/>
                  </a:lnTo>
                  <a:lnTo>
                    <a:pt x="298" y="100"/>
                  </a:lnTo>
                  <a:lnTo>
                    <a:pt x="264" y="66"/>
                  </a:lnTo>
                  <a:lnTo>
                    <a:pt x="241" y="66"/>
                  </a:lnTo>
                  <a:lnTo>
                    <a:pt x="165" y="0"/>
                  </a:lnTo>
                  <a:lnTo>
                    <a:pt x="131" y="0"/>
                  </a:lnTo>
                  <a:lnTo>
                    <a:pt x="131" y="20"/>
                  </a:lnTo>
                  <a:lnTo>
                    <a:pt x="111" y="0"/>
                  </a:lnTo>
                  <a:lnTo>
                    <a:pt x="79" y="0"/>
                  </a:lnTo>
                  <a:lnTo>
                    <a:pt x="56" y="24"/>
                  </a:lnTo>
                  <a:lnTo>
                    <a:pt x="56" y="47"/>
                  </a:lnTo>
                  <a:lnTo>
                    <a:pt x="42" y="59"/>
                  </a:lnTo>
                  <a:lnTo>
                    <a:pt x="24" y="77"/>
                  </a:lnTo>
                  <a:lnTo>
                    <a:pt x="31" y="84"/>
                  </a:lnTo>
                  <a:lnTo>
                    <a:pt x="31" y="129"/>
                  </a:lnTo>
                  <a:lnTo>
                    <a:pt x="47" y="143"/>
                  </a:lnTo>
                  <a:lnTo>
                    <a:pt x="36" y="152"/>
                  </a:lnTo>
                  <a:lnTo>
                    <a:pt x="11" y="152"/>
                  </a:lnTo>
                  <a:lnTo>
                    <a:pt x="11" y="204"/>
                  </a:lnTo>
                  <a:lnTo>
                    <a:pt x="22" y="214"/>
                  </a:lnTo>
                  <a:lnTo>
                    <a:pt x="22" y="239"/>
                  </a:lnTo>
                  <a:lnTo>
                    <a:pt x="0" y="261"/>
                  </a:lnTo>
                  <a:lnTo>
                    <a:pt x="0" y="287"/>
                  </a:lnTo>
                  <a:lnTo>
                    <a:pt x="34" y="321"/>
                  </a:lnTo>
                  <a:lnTo>
                    <a:pt x="34" y="345"/>
                  </a:lnTo>
                  <a:lnTo>
                    <a:pt x="34" y="386"/>
                  </a:lnTo>
                  <a:lnTo>
                    <a:pt x="43" y="394"/>
                  </a:lnTo>
                  <a:lnTo>
                    <a:pt x="43" y="418"/>
                  </a:lnTo>
                  <a:lnTo>
                    <a:pt x="33" y="428"/>
                  </a:lnTo>
                  <a:lnTo>
                    <a:pt x="33" y="460"/>
                  </a:lnTo>
                  <a:lnTo>
                    <a:pt x="54" y="484"/>
                  </a:lnTo>
                  <a:lnTo>
                    <a:pt x="45" y="492"/>
                  </a:lnTo>
                  <a:lnTo>
                    <a:pt x="45" y="537"/>
                  </a:lnTo>
                  <a:lnTo>
                    <a:pt x="45" y="555"/>
                  </a:lnTo>
                  <a:lnTo>
                    <a:pt x="45" y="599"/>
                  </a:lnTo>
                  <a:lnTo>
                    <a:pt x="79" y="631"/>
                  </a:lnTo>
                  <a:lnTo>
                    <a:pt x="79" y="655"/>
                  </a:lnTo>
                  <a:lnTo>
                    <a:pt x="95" y="672"/>
                  </a:lnTo>
                  <a:lnTo>
                    <a:pt x="95" y="706"/>
                  </a:lnTo>
                  <a:lnTo>
                    <a:pt x="95" y="737"/>
                  </a:lnTo>
                  <a:lnTo>
                    <a:pt x="107" y="749"/>
                  </a:lnTo>
                  <a:lnTo>
                    <a:pt x="107" y="769"/>
                  </a:lnTo>
                  <a:lnTo>
                    <a:pt x="90" y="788"/>
                  </a:lnTo>
                  <a:lnTo>
                    <a:pt x="90" y="808"/>
                  </a:lnTo>
                  <a:lnTo>
                    <a:pt x="116" y="835"/>
                  </a:lnTo>
                  <a:lnTo>
                    <a:pt x="127" y="835"/>
                  </a:lnTo>
                  <a:lnTo>
                    <a:pt x="156" y="863"/>
                  </a:lnTo>
                  <a:lnTo>
                    <a:pt x="232" y="863"/>
                  </a:lnTo>
                  <a:lnTo>
                    <a:pt x="193" y="824"/>
                  </a:lnTo>
                  <a:lnTo>
                    <a:pt x="214" y="804"/>
                  </a:lnTo>
                  <a:lnTo>
                    <a:pt x="232" y="804"/>
                  </a:lnTo>
                  <a:lnTo>
                    <a:pt x="232" y="772"/>
                  </a:lnTo>
                  <a:lnTo>
                    <a:pt x="255" y="747"/>
                  </a:lnTo>
                  <a:lnTo>
                    <a:pt x="255" y="726"/>
                  </a:lnTo>
                  <a:lnTo>
                    <a:pt x="225" y="726"/>
                  </a:lnTo>
                  <a:lnTo>
                    <a:pt x="191" y="694"/>
                  </a:lnTo>
                  <a:lnTo>
                    <a:pt x="191" y="665"/>
                  </a:lnTo>
                  <a:lnTo>
                    <a:pt x="223" y="665"/>
                  </a:lnTo>
                  <a:lnTo>
                    <a:pt x="223" y="631"/>
                  </a:lnTo>
                  <a:lnTo>
                    <a:pt x="245" y="610"/>
                  </a:lnTo>
                  <a:lnTo>
                    <a:pt x="234" y="599"/>
                  </a:lnTo>
                  <a:lnTo>
                    <a:pt x="214" y="580"/>
                  </a:lnTo>
                  <a:lnTo>
                    <a:pt x="214" y="546"/>
                  </a:lnTo>
                  <a:lnTo>
                    <a:pt x="255" y="546"/>
                  </a:lnTo>
                  <a:lnTo>
                    <a:pt x="255" y="519"/>
                  </a:lnTo>
                  <a:lnTo>
                    <a:pt x="273" y="501"/>
                  </a:lnTo>
                  <a:lnTo>
                    <a:pt x="284" y="491"/>
                  </a:lnTo>
                  <a:lnTo>
                    <a:pt x="320" y="491"/>
                  </a:lnTo>
                  <a:lnTo>
                    <a:pt x="352" y="460"/>
                  </a:lnTo>
                  <a:lnTo>
                    <a:pt x="379" y="432"/>
                  </a:lnTo>
                  <a:lnTo>
                    <a:pt x="348" y="402"/>
                  </a:lnTo>
                  <a:lnTo>
                    <a:pt x="348" y="384"/>
                  </a:lnTo>
                  <a:lnTo>
                    <a:pt x="321" y="357"/>
                  </a:lnTo>
                  <a:lnTo>
                    <a:pt x="330" y="357"/>
                  </a:lnTo>
                  <a:lnTo>
                    <a:pt x="311" y="337"/>
                  </a:lnTo>
                  <a:lnTo>
                    <a:pt x="321" y="327"/>
                  </a:lnTo>
                  <a:lnTo>
                    <a:pt x="321" y="305"/>
                  </a:lnTo>
                  <a:lnTo>
                    <a:pt x="304" y="289"/>
                  </a:lnTo>
                  <a:lnTo>
                    <a:pt x="304" y="255"/>
                  </a:lnTo>
                  <a:lnTo>
                    <a:pt x="320" y="23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4" name="Freeform 283">
              <a:extLst>
                <a:ext uri="{FF2B5EF4-FFF2-40B4-BE49-F238E27FC236}">
                  <a16:creationId xmlns:a16="http://schemas.microsoft.com/office/drawing/2014/main" id="{35EA8C92-B282-4252-AA71-777DC1061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113" y="4002088"/>
              <a:ext cx="246063" cy="290513"/>
            </a:xfrm>
            <a:custGeom>
              <a:avLst/>
              <a:gdLst>
                <a:gd name="T0" fmla="*/ 148 w 310"/>
                <a:gd name="T1" fmla="*/ 344 h 368"/>
                <a:gd name="T2" fmla="*/ 168 w 310"/>
                <a:gd name="T3" fmla="*/ 364 h 368"/>
                <a:gd name="T4" fmla="*/ 168 w 310"/>
                <a:gd name="T5" fmla="*/ 344 h 368"/>
                <a:gd name="T6" fmla="*/ 202 w 310"/>
                <a:gd name="T7" fmla="*/ 344 h 368"/>
                <a:gd name="T8" fmla="*/ 202 w 310"/>
                <a:gd name="T9" fmla="*/ 298 h 368"/>
                <a:gd name="T10" fmla="*/ 230 w 310"/>
                <a:gd name="T11" fmla="*/ 270 h 368"/>
                <a:gd name="T12" fmla="*/ 276 w 310"/>
                <a:gd name="T13" fmla="*/ 270 h 368"/>
                <a:gd name="T14" fmla="*/ 301 w 310"/>
                <a:gd name="T15" fmla="*/ 287 h 368"/>
                <a:gd name="T16" fmla="*/ 310 w 310"/>
                <a:gd name="T17" fmla="*/ 277 h 368"/>
                <a:gd name="T18" fmla="*/ 310 w 310"/>
                <a:gd name="T19" fmla="*/ 229 h 368"/>
                <a:gd name="T20" fmla="*/ 292 w 310"/>
                <a:gd name="T21" fmla="*/ 211 h 368"/>
                <a:gd name="T22" fmla="*/ 292 w 310"/>
                <a:gd name="T23" fmla="*/ 186 h 368"/>
                <a:gd name="T24" fmla="*/ 230 w 310"/>
                <a:gd name="T25" fmla="*/ 186 h 368"/>
                <a:gd name="T26" fmla="*/ 230 w 310"/>
                <a:gd name="T27" fmla="*/ 157 h 368"/>
                <a:gd name="T28" fmla="*/ 235 w 310"/>
                <a:gd name="T29" fmla="*/ 150 h 368"/>
                <a:gd name="T30" fmla="*/ 235 w 310"/>
                <a:gd name="T31" fmla="*/ 127 h 368"/>
                <a:gd name="T32" fmla="*/ 218 w 310"/>
                <a:gd name="T33" fmla="*/ 109 h 368"/>
                <a:gd name="T34" fmla="*/ 184 w 310"/>
                <a:gd name="T35" fmla="*/ 109 h 368"/>
                <a:gd name="T36" fmla="*/ 164 w 310"/>
                <a:gd name="T37" fmla="*/ 90 h 368"/>
                <a:gd name="T38" fmla="*/ 146 w 310"/>
                <a:gd name="T39" fmla="*/ 72 h 368"/>
                <a:gd name="T40" fmla="*/ 125 w 310"/>
                <a:gd name="T41" fmla="*/ 72 h 368"/>
                <a:gd name="T42" fmla="*/ 107 w 310"/>
                <a:gd name="T43" fmla="*/ 54 h 368"/>
                <a:gd name="T44" fmla="*/ 107 w 310"/>
                <a:gd name="T45" fmla="*/ 34 h 368"/>
                <a:gd name="T46" fmla="*/ 107 w 310"/>
                <a:gd name="T47" fmla="*/ 15 h 368"/>
                <a:gd name="T48" fmla="*/ 95 w 310"/>
                <a:gd name="T49" fmla="*/ 0 h 368"/>
                <a:gd name="T50" fmla="*/ 71 w 310"/>
                <a:gd name="T51" fmla="*/ 0 h 368"/>
                <a:gd name="T52" fmla="*/ 50 w 310"/>
                <a:gd name="T53" fmla="*/ 22 h 368"/>
                <a:gd name="T54" fmla="*/ 36 w 310"/>
                <a:gd name="T55" fmla="*/ 36 h 368"/>
                <a:gd name="T56" fmla="*/ 25 w 310"/>
                <a:gd name="T57" fmla="*/ 36 h 368"/>
                <a:gd name="T58" fmla="*/ 13 w 310"/>
                <a:gd name="T59" fmla="*/ 22 h 368"/>
                <a:gd name="T60" fmla="*/ 0 w 310"/>
                <a:gd name="T61" fmla="*/ 34 h 368"/>
                <a:gd name="T62" fmla="*/ 0 w 310"/>
                <a:gd name="T63" fmla="*/ 58 h 368"/>
                <a:gd name="T64" fmla="*/ 23 w 310"/>
                <a:gd name="T65" fmla="*/ 81 h 368"/>
                <a:gd name="T66" fmla="*/ 23 w 310"/>
                <a:gd name="T67" fmla="*/ 107 h 368"/>
                <a:gd name="T68" fmla="*/ 23 w 310"/>
                <a:gd name="T69" fmla="*/ 127 h 368"/>
                <a:gd name="T70" fmla="*/ 7 w 310"/>
                <a:gd name="T71" fmla="*/ 141 h 368"/>
                <a:gd name="T72" fmla="*/ 7 w 310"/>
                <a:gd name="T73" fmla="*/ 159 h 368"/>
                <a:gd name="T74" fmla="*/ 25 w 310"/>
                <a:gd name="T75" fmla="*/ 175 h 368"/>
                <a:gd name="T76" fmla="*/ 25 w 310"/>
                <a:gd name="T77" fmla="*/ 211 h 368"/>
                <a:gd name="T78" fmla="*/ 9 w 310"/>
                <a:gd name="T79" fmla="*/ 227 h 368"/>
                <a:gd name="T80" fmla="*/ 41 w 310"/>
                <a:gd name="T81" fmla="*/ 255 h 368"/>
                <a:gd name="T82" fmla="*/ 41 w 310"/>
                <a:gd name="T83" fmla="*/ 277 h 368"/>
                <a:gd name="T84" fmla="*/ 41 w 310"/>
                <a:gd name="T85" fmla="*/ 296 h 368"/>
                <a:gd name="T86" fmla="*/ 41 w 310"/>
                <a:gd name="T87" fmla="*/ 323 h 368"/>
                <a:gd name="T88" fmla="*/ 70 w 310"/>
                <a:gd name="T89" fmla="*/ 352 h 368"/>
                <a:gd name="T90" fmla="*/ 70 w 310"/>
                <a:gd name="T91" fmla="*/ 368 h 368"/>
                <a:gd name="T92" fmla="*/ 93 w 310"/>
                <a:gd name="T93" fmla="*/ 368 h 368"/>
                <a:gd name="T94" fmla="*/ 116 w 310"/>
                <a:gd name="T95" fmla="*/ 344 h 368"/>
                <a:gd name="T96" fmla="*/ 148 w 310"/>
                <a:gd name="T97" fmla="*/ 344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0" h="368">
                  <a:moveTo>
                    <a:pt x="148" y="344"/>
                  </a:moveTo>
                  <a:lnTo>
                    <a:pt x="168" y="364"/>
                  </a:lnTo>
                  <a:lnTo>
                    <a:pt x="168" y="344"/>
                  </a:lnTo>
                  <a:lnTo>
                    <a:pt x="202" y="344"/>
                  </a:lnTo>
                  <a:lnTo>
                    <a:pt x="202" y="298"/>
                  </a:lnTo>
                  <a:lnTo>
                    <a:pt x="230" y="270"/>
                  </a:lnTo>
                  <a:lnTo>
                    <a:pt x="276" y="270"/>
                  </a:lnTo>
                  <a:lnTo>
                    <a:pt x="301" y="287"/>
                  </a:lnTo>
                  <a:lnTo>
                    <a:pt x="310" y="277"/>
                  </a:lnTo>
                  <a:lnTo>
                    <a:pt x="310" y="229"/>
                  </a:lnTo>
                  <a:lnTo>
                    <a:pt x="292" y="211"/>
                  </a:lnTo>
                  <a:lnTo>
                    <a:pt x="292" y="186"/>
                  </a:lnTo>
                  <a:lnTo>
                    <a:pt x="230" y="186"/>
                  </a:lnTo>
                  <a:lnTo>
                    <a:pt x="230" y="157"/>
                  </a:lnTo>
                  <a:lnTo>
                    <a:pt x="235" y="150"/>
                  </a:lnTo>
                  <a:lnTo>
                    <a:pt x="235" y="127"/>
                  </a:lnTo>
                  <a:lnTo>
                    <a:pt x="218" y="109"/>
                  </a:lnTo>
                  <a:lnTo>
                    <a:pt x="184" y="109"/>
                  </a:lnTo>
                  <a:lnTo>
                    <a:pt x="164" y="90"/>
                  </a:lnTo>
                  <a:lnTo>
                    <a:pt x="146" y="72"/>
                  </a:lnTo>
                  <a:lnTo>
                    <a:pt x="125" y="72"/>
                  </a:lnTo>
                  <a:lnTo>
                    <a:pt x="107" y="54"/>
                  </a:lnTo>
                  <a:lnTo>
                    <a:pt x="107" y="34"/>
                  </a:lnTo>
                  <a:lnTo>
                    <a:pt x="107" y="15"/>
                  </a:lnTo>
                  <a:lnTo>
                    <a:pt x="95" y="0"/>
                  </a:lnTo>
                  <a:lnTo>
                    <a:pt x="71" y="0"/>
                  </a:lnTo>
                  <a:lnTo>
                    <a:pt x="50" y="22"/>
                  </a:lnTo>
                  <a:lnTo>
                    <a:pt x="36" y="36"/>
                  </a:lnTo>
                  <a:lnTo>
                    <a:pt x="25" y="36"/>
                  </a:lnTo>
                  <a:lnTo>
                    <a:pt x="13" y="22"/>
                  </a:lnTo>
                  <a:lnTo>
                    <a:pt x="0" y="34"/>
                  </a:lnTo>
                  <a:lnTo>
                    <a:pt x="0" y="58"/>
                  </a:lnTo>
                  <a:lnTo>
                    <a:pt x="23" y="81"/>
                  </a:lnTo>
                  <a:lnTo>
                    <a:pt x="23" y="107"/>
                  </a:lnTo>
                  <a:lnTo>
                    <a:pt x="23" y="127"/>
                  </a:lnTo>
                  <a:lnTo>
                    <a:pt x="7" y="141"/>
                  </a:lnTo>
                  <a:lnTo>
                    <a:pt x="7" y="159"/>
                  </a:lnTo>
                  <a:lnTo>
                    <a:pt x="25" y="175"/>
                  </a:lnTo>
                  <a:lnTo>
                    <a:pt x="25" y="211"/>
                  </a:lnTo>
                  <a:lnTo>
                    <a:pt x="9" y="227"/>
                  </a:lnTo>
                  <a:lnTo>
                    <a:pt x="41" y="255"/>
                  </a:lnTo>
                  <a:lnTo>
                    <a:pt x="41" y="277"/>
                  </a:lnTo>
                  <a:lnTo>
                    <a:pt x="41" y="296"/>
                  </a:lnTo>
                  <a:lnTo>
                    <a:pt x="41" y="323"/>
                  </a:lnTo>
                  <a:lnTo>
                    <a:pt x="70" y="352"/>
                  </a:lnTo>
                  <a:lnTo>
                    <a:pt x="70" y="368"/>
                  </a:lnTo>
                  <a:lnTo>
                    <a:pt x="93" y="368"/>
                  </a:lnTo>
                  <a:lnTo>
                    <a:pt x="116" y="344"/>
                  </a:lnTo>
                  <a:lnTo>
                    <a:pt x="148" y="34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5" name="Freeform 284">
              <a:extLst>
                <a:ext uri="{FF2B5EF4-FFF2-40B4-BE49-F238E27FC236}">
                  <a16:creationId xmlns:a16="http://schemas.microsoft.com/office/drawing/2014/main" id="{C681F63A-0873-4329-96B1-11D756633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013" y="2770188"/>
              <a:ext cx="455613" cy="466725"/>
            </a:xfrm>
            <a:custGeom>
              <a:avLst/>
              <a:gdLst>
                <a:gd name="T0" fmla="*/ 574 w 574"/>
                <a:gd name="T1" fmla="*/ 554 h 586"/>
                <a:gd name="T2" fmla="*/ 574 w 574"/>
                <a:gd name="T3" fmla="*/ 517 h 586"/>
                <a:gd name="T4" fmla="*/ 544 w 574"/>
                <a:gd name="T5" fmla="*/ 485 h 586"/>
                <a:gd name="T6" fmla="*/ 544 w 574"/>
                <a:gd name="T7" fmla="*/ 447 h 586"/>
                <a:gd name="T8" fmla="*/ 544 w 574"/>
                <a:gd name="T9" fmla="*/ 420 h 586"/>
                <a:gd name="T10" fmla="*/ 527 w 574"/>
                <a:gd name="T11" fmla="*/ 406 h 586"/>
                <a:gd name="T12" fmla="*/ 527 w 574"/>
                <a:gd name="T13" fmla="*/ 378 h 586"/>
                <a:gd name="T14" fmla="*/ 527 w 574"/>
                <a:gd name="T15" fmla="*/ 351 h 586"/>
                <a:gd name="T16" fmla="*/ 547 w 574"/>
                <a:gd name="T17" fmla="*/ 331 h 586"/>
                <a:gd name="T18" fmla="*/ 547 w 574"/>
                <a:gd name="T19" fmla="*/ 294 h 586"/>
                <a:gd name="T20" fmla="*/ 547 w 574"/>
                <a:gd name="T21" fmla="*/ 240 h 586"/>
                <a:gd name="T22" fmla="*/ 513 w 574"/>
                <a:gd name="T23" fmla="*/ 240 h 586"/>
                <a:gd name="T24" fmla="*/ 490 w 574"/>
                <a:gd name="T25" fmla="*/ 219 h 586"/>
                <a:gd name="T26" fmla="*/ 470 w 574"/>
                <a:gd name="T27" fmla="*/ 198 h 586"/>
                <a:gd name="T28" fmla="*/ 419 w 574"/>
                <a:gd name="T29" fmla="*/ 198 h 586"/>
                <a:gd name="T30" fmla="*/ 396 w 574"/>
                <a:gd name="T31" fmla="*/ 221 h 586"/>
                <a:gd name="T32" fmla="*/ 363 w 574"/>
                <a:gd name="T33" fmla="*/ 221 h 586"/>
                <a:gd name="T34" fmla="*/ 363 w 574"/>
                <a:gd name="T35" fmla="*/ 258 h 586"/>
                <a:gd name="T36" fmla="*/ 346 w 574"/>
                <a:gd name="T37" fmla="*/ 242 h 586"/>
                <a:gd name="T38" fmla="*/ 331 w 574"/>
                <a:gd name="T39" fmla="*/ 256 h 586"/>
                <a:gd name="T40" fmla="*/ 292 w 574"/>
                <a:gd name="T41" fmla="*/ 256 h 586"/>
                <a:gd name="T42" fmla="*/ 267 w 574"/>
                <a:gd name="T43" fmla="*/ 231 h 586"/>
                <a:gd name="T44" fmla="*/ 237 w 574"/>
                <a:gd name="T45" fmla="*/ 231 h 586"/>
                <a:gd name="T46" fmla="*/ 237 w 574"/>
                <a:gd name="T47" fmla="*/ 162 h 586"/>
                <a:gd name="T48" fmla="*/ 271 w 574"/>
                <a:gd name="T49" fmla="*/ 128 h 586"/>
                <a:gd name="T50" fmla="*/ 221 w 574"/>
                <a:gd name="T51" fmla="*/ 78 h 586"/>
                <a:gd name="T52" fmla="*/ 196 w 574"/>
                <a:gd name="T53" fmla="*/ 105 h 586"/>
                <a:gd name="T54" fmla="*/ 151 w 574"/>
                <a:gd name="T55" fmla="*/ 60 h 586"/>
                <a:gd name="T56" fmla="*/ 110 w 574"/>
                <a:gd name="T57" fmla="*/ 60 h 586"/>
                <a:gd name="T58" fmla="*/ 73 w 574"/>
                <a:gd name="T59" fmla="*/ 23 h 586"/>
                <a:gd name="T60" fmla="*/ 41 w 574"/>
                <a:gd name="T61" fmla="*/ 23 h 586"/>
                <a:gd name="T62" fmla="*/ 17 w 574"/>
                <a:gd name="T63" fmla="*/ 0 h 586"/>
                <a:gd name="T64" fmla="*/ 0 w 574"/>
                <a:gd name="T65" fmla="*/ 17 h 586"/>
                <a:gd name="T66" fmla="*/ 0 w 574"/>
                <a:gd name="T67" fmla="*/ 57 h 586"/>
                <a:gd name="T68" fmla="*/ 41 w 574"/>
                <a:gd name="T69" fmla="*/ 57 h 586"/>
                <a:gd name="T70" fmla="*/ 41 w 574"/>
                <a:gd name="T71" fmla="*/ 89 h 586"/>
                <a:gd name="T72" fmla="*/ 71 w 574"/>
                <a:gd name="T73" fmla="*/ 89 h 586"/>
                <a:gd name="T74" fmla="*/ 98 w 574"/>
                <a:gd name="T75" fmla="*/ 114 h 586"/>
                <a:gd name="T76" fmla="*/ 98 w 574"/>
                <a:gd name="T77" fmla="*/ 137 h 586"/>
                <a:gd name="T78" fmla="*/ 121 w 574"/>
                <a:gd name="T79" fmla="*/ 158 h 586"/>
                <a:gd name="T80" fmla="*/ 121 w 574"/>
                <a:gd name="T81" fmla="*/ 239 h 586"/>
                <a:gd name="T82" fmla="*/ 164 w 574"/>
                <a:gd name="T83" fmla="*/ 281 h 586"/>
                <a:gd name="T84" fmla="*/ 121 w 574"/>
                <a:gd name="T85" fmla="*/ 324 h 586"/>
                <a:gd name="T86" fmla="*/ 137 w 574"/>
                <a:gd name="T87" fmla="*/ 342 h 586"/>
                <a:gd name="T88" fmla="*/ 164 w 574"/>
                <a:gd name="T89" fmla="*/ 369 h 586"/>
                <a:gd name="T90" fmla="*/ 183 w 574"/>
                <a:gd name="T91" fmla="*/ 388 h 586"/>
                <a:gd name="T92" fmla="*/ 183 w 574"/>
                <a:gd name="T93" fmla="*/ 415 h 586"/>
                <a:gd name="T94" fmla="*/ 223 w 574"/>
                <a:gd name="T95" fmla="*/ 454 h 586"/>
                <a:gd name="T96" fmla="*/ 237 w 574"/>
                <a:gd name="T97" fmla="*/ 442 h 586"/>
                <a:gd name="T98" fmla="*/ 338 w 574"/>
                <a:gd name="T99" fmla="*/ 543 h 586"/>
                <a:gd name="T100" fmla="*/ 435 w 574"/>
                <a:gd name="T101" fmla="*/ 543 h 586"/>
                <a:gd name="T102" fmla="*/ 463 w 574"/>
                <a:gd name="T103" fmla="*/ 572 h 586"/>
                <a:gd name="T104" fmla="*/ 478 w 574"/>
                <a:gd name="T105" fmla="*/ 586 h 586"/>
                <a:gd name="T106" fmla="*/ 554 w 574"/>
                <a:gd name="T107" fmla="*/ 586 h 586"/>
                <a:gd name="T108" fmla="*/ 554 w 574"/>
                <a:gd name="T109" fmla="*/ 574 h 586"/>
                <a:gd name="T110" fmla="*/ 574 w 574"/>
                <a:gd name="T111" fmla="*/ 554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74" h="586">
                  <a:moveTo>
                    <a:pt x="574" y="554"/>
                  </a:moveTo>
                  <a:lnTo>
                    <a:pt x="574" y="517"/>
                  </a:lnTo>
                  <a:lnTo>
                    <a:pt x="544" y="485"/>
                  </a:lnTo>
                  <a:lnTo>
                    <a:pt x="544" y="447"/>
                  </a:lnTo>
                  <a:lnTo>
                    <a:pt x="544" y="420"/>
                  </a:lnTo>
                  <a:lnTo>
                    <a:pt x="527" y="406"/>
                  </a:lnTo>
                  <a:lnTo>
                    <a:pt x="527" y="378"/>
                  </a:lnTo>
                  <a:lnTo>
                    <a:pt x="527" y="351"/>
                  </a:lnTo>
                  <a:lnTo>
                    <a:pt x="547" y="331"/>
                  </a:lnTo>
                  <a:lnTo>
                    <a:pt x="547" y="294"/>
                  </a:lnTo>
                  <a:lnTo>
                    <a:pt x="547" y="240"/>
                  </a:lnTo>
                  <a:lnTo>
                    <a:pt x="513" y="240"/>
                  </a:lnTo>
                  <a:lnTo>
                    <a:pt x="490" y="219"/>
                  </a:lnTo>
                  <a:lnTo>
                    <a:pt x="470" y="198"/>
                  </a:lnTo>
                  <a:lnTo>
                    <a:pt x="419" y="198"/>
                  </a:lnTo>
                  <a:lnTo>
                    <a:pt x="396" y="221"/>
                  </a:lnTo>
                  <a:lnTo>
                    <a:pt x="363" y="221"/>
                  </a:lnTo>
                  <a:lnTo>
                    <a:pt x="363" y="258"/>
                  </a:lnTo>
                  <a:lnTo>
                    <a:pt x="346" y="242"/>
                  </a:lnTo>
                  <a:lnTo>
                    <a:pt x="331" y="256"/>
                  </a:lnTo>
                  <a:lnTo>
                    <a:pt x="292" y="256"/>
                  </a:lnTo>
                  <a:lnTo>
                    <a:pt x="267" y="231"/>
                  </a:lnTo>
                  <a:lnTo>
                    <a:pt x="237" y="231"/>
                  </a:lnTo>
                  <a:lnTo>
                    <a:pt x="237" y="162"/>
                  </a:lnTo>
                  <a:lnTo>
                    <a:pt x="271" y="128"/>
                  </a:lnTo>
                  <a:lnTo>
                    <a:pt x="221" y="78"/>
                  </a:lnTo>
                  <a:lnTo>
                    <a:pt x="196" y="105"/>
                  </a:lnTo>
                  <a:lnTo>
                    <a:pt x="151" y="60"/>
                  </a:lnTo>
                  <a:lnTo>
                    <a:pt x="110" y="60"/>
                  </a:lnTo>
                  <a:lnTo>
                    <a:pt x="73" y="23"/>
                  </a:lnTo>
                  <a:lnTo>
                    <a:pt x="41" y="23"/>
                  </a:lnTo>
                  <a:lnTo>
                    <a:pt x="17" y="0"/>
                  </a:lnTo>
                  <a:lnTo>
                    <a:pt x="0" y="17"/>
                  </a:lnTo>
                  <a:lnTo>
                    <a:pt x="0" y="57"/>
                  </a:lnTo>
                  <a:lnTo>
                    <a:pt x="41" y="57"/>
                  </a:lnTo>
                  <a:lnTo>
                    <a:pt x="41" y="89"/>
                  </a:lnTo>
                  <a:lnTo>
                    <a:pt x="71" y="89"/>
                  </a:lnTo>
                  <a:lnTo>
                    <a:pt x="98" y="114"/>
                  </a:lnTo>
                  <a:lnTo>
                    <a:pt x="98" y="137"/>
                  </a:lnTo>
                  <a:lnTo>
                    <a:pt x="121" y="158"/>
                  </a:lnTo>
                  <a:lnTo>
                    <a:pt x="121" y="239"/>
                  </a:lnTo>
                  <a:lnTo>
                    <a:pt x="164" y="281"/>
                  </a:lnTo>
                  <a:lnTo>
                    <a:pt x="121" y="324"/>
                  </a:lnTo>
                  <a:lnTo>
                    <a:pt x="137" y="342"/>
                  </a:lnTo>
                  <a:lnTo>
                    <a:pt x="164" y="369"/>
                  </a:lnTo>
                  <a:lnTo>
                    <a:pt x="183" y="388"/>
                  </a:lnTo>
                  <a:lnTo>
                    <a:pt x="183" y="415"/>
                  </a:lnTo>
                  <a:lnTo>
                    <a:pt x="223" y="454"/>
                  </a:lnTo>
                  <a:lnTo>
                    <a:pt x="237" y="442"/>
                  </a:lnTo>
                  <a:lnTo>
                    <a:pt x="338" y="543"/>
                  </a:lnTo>
                  <a:lnTo>
                    <a:pt x="435" y="543"/>
                  </a:lnTo>
                  <a:lnTo>
                    <a:pt x="463" y="572"/>
                  </a:lnTo>
                  <a:lnTo>
                    <a:pt x="478" y="586"/>
                  </a:lnTo>
                  <a:lnTo>
                    <a:pt x="554" y="586"/>
                  </a:lnTo>
                  <a:lnTo>
                    <a:pt x="554" y="574"/>
                  </a:lnTo>
                  <a:lnTo>
                    <a:pt x="574" y="55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6" name="Freeform 285">
              <a:extLst>
                <a:ext uri="{FF2B5EF4-FFF2-40B4-BE49-F238E27FC236}">
                  <a16:creationId xmlns:a16="http://schemas.microsoft.com/office/drawing/2014/main" id="{2A9C5132-AC8D-4CBA-821F-7D8C0653D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0138" y="2525713"/>
              <a:ext cx="644525" cy="307975"/>
            </a:xfrm>
            <a:custGeom>
              <a:avLst/>
              <a:gdLst>
                <a:gd name="T0" fmla="*/ 19 w 811"/>
                <a:gd name="T1" fmla="*/ 168 h 387"/>
                <a:gd name="T2" fmla="*/ 44 w 811"/>
                <a:gd name="T3" fmla="*/ 168 h 387"/>
                <a:gd name="T4" fmla="*/ 66 w 811"/>
                <a:gd name="T5" fmla="*/ 189 h 387"/>
                <a:gd name="T6" fmla="*/ 66 w 811"/>
                <a:gd name="T7" fmla="*/ 234 h 387"/>
                <a:gd name="T8" fmla="*/ 66 w 811"/>
                <a:gd name="T9" fmla="*/ 271 h 387"/>
                <a:gd name="T10" fmla="*/ 80 w 811"/>
                <a:gd name="T11" fmla="*/ 286 h 387"/>
                <a:gd name="T12" fmla="*/ 137 w 811"/>
                <a:gd name="T13" fmla="*/ 286 h 387"/>
                <a:gd name="T14" fmla="*/ 148 w 811"/>
                <a:gd name="T15" fmla="*/ 296 h 387"/>
                <a:gd name="T16" fmla="*/ 178 w 811"/>
                <a:gd name="T17" fmla="*/ 296 h 387"/>
                <a:gd name="T18" fmla="*/ 226 w 811"/>
                <a:gd name="T19" fmla="*/ 346 h 387"/>
                <a:gd name="T20" fmla="*/ 237 w 811"/>
                <a:gd name="T21" fmla="*/ 357 h 387"/>
                <a:gd name="T22" fmla="*/ 272 w 811"/>
                <a:gd name="T23" fmla="*/ 357 h 387"/>
                <a:gd name="T24" fmla="*/ 310 w 811"/>
                <a:gd name="T25" fmla="*/ 357 h 387"/>
                <a:gd name="T26" fmla="*/ 330 w 811"/>
                <a:gd name="T27" fmla="*/ 376 h 387"/>
                <a:gd name="T28" fmla="*/ 358 w 811"/>
                <a:gd name="T29" fmla="*/ 376 h 387"/>
                <a:gd name="T30" fmla="*/ 369 w 811"/>
                <a:gd name="T31" fmla="*/ 387 h 387"/>
                <a:gd name="T32" fmla="*/ 437 w 811"/>
                <a:gd name="T33" fmla="*/ 387 h 387"/>
                <a:gd name="T34" fmla="*/ 453 w 811"/>
                <a:gd name="T35" fmla="*/ 371 h 387"/>
                <a:gd name="T36" fmla="*/ 533 w 811"/>
                <a:gd name="T37" fmla="*/ 371 h 387"/>
                <a:gd name="T38" fmla="*/ 558 w 811"/>
                <a:gd name="T39" fmla="*/ 371 h 387"/>
                <a:gd name="T40" fmla="*/ 581 w 811"/>
                <a:gd name="T41" fmla="*/ 348 h 387"/>
                <a:gd name="T42" fmla="*/ 606 w 811"/>
                <a:gd name="T43" fmla="*/ 323 h 387"/>
                <a:gd name="T44" fmla="*/ 606 w 811"/>
                <a:gd name="T45" fmla="*/ 291 h 387"/>
                <a:gd name="T46" fmla="*/ 627 w 811"/>
                <a:gd name="T47" fmla="*/ 271 h 387"/>
                <a:gd name="T48" fmla="*/ 642 w 811"/>
                <a:gd name="T49" fmla="*/ 271 h 387"/>
                <a:gd name="T50" fmla="*/ 642 w 811"/>
                <a:gd name="T51" fmla="*/ 287 h 387"/>
                <a:gd name="T52" fmla="*/ 661 w 811"/>
                <a:gd name="T53" fmla="*/ 287 h 387"/>
                <a:gd name="T54" fmla="*/ 690 w 811"/>
                <a:gd name="T55" fmla="*/ 257 h 387"/>
                <a:gd name="T56" fmla="*/ 738 w 811"/>
                <a:gd name="T57" fmla="*/ 211 h 387"/>
                <a:gd name="T58" fmla="*/ 775 w 811"/>
                <a:gd name="T59" fmla="*/ 211 h 387"/>
                <a:gd name="T60" fmla="*/ 799 w 811"/>
                <a:gd name="T61" fmla="*/ 211 h 387"/>
                <a:gd name="T62" fmla="*/ 811 w 811"/>
                <a:gd name="T63" fmla="*/ 198 h 387"/>
                <a:gd name="T64" fmla="*/ 775 w 811"/>
                <a:gd name="T65" fmla="*/ 161 h 387"/>
                <a:gd name="T66" fmla="*/ 765 w 811"/>
                <a:gd name="T67" fmla="*/ 173 h 387"/>
                <a:gd name="T68" fmla="*/ 741 w 811"/>
                <a:gd name="T69" fmla="*/ 173 h 387"/>
                <a:gd name="T70" fmla="*/ 720 w 811"/>
                <a:gd name="T71" fmla="*/ 195 h 387"/>
                <a:gd name="T72" fmla="*/ 706 w 811"/>
                <a:gd name="T73" fmla="*/ 182 h 387"/>
                <a:gd name="T74" fmla="*/ 706 w 811"/>
                <a:gd name="T75" fmla="*/ 141 h 387"/>
                <a:gd name="T76" fmla="*/ 718 w 811"/>
                <a:gd name="T77" fmla="*/ 130 h 387"/>
                <a:gd name="T78" fmla="*/ 718 w 811"/>
                <a:gd name="T79" fmla="*/ 104 h 387"/>
                <a:gd name="T80" fmla="*/ 729 w 811"/>
                <a:gd name="T81" fmla="*/ 88 h 387"/>
                <a:gd name="T82" fmla="*/ 667 w 811"/>
                <a:gd name="T83" fmla="*/ 88 h 387"/>
                <a:gd name="T84" fmla="*/ 636 w 811"/>
                <a:gd name="T85" fmla="*/ 120 h 387"/>
                <a:gd name="T86" fmla="*/ 531 w 811"/>
                <a:gd name="T87" fmla="*/ 120 h 387"/>
                <a:gd name="T88" fmla="*/ 503 w 811"/>
                <a:gd name="T89" fmla="*/ 91 h 387"/>
                <a:gd name="T90" fmla="*/ 460 w 811"/>
                <a:gd name="T91" fmla="*/ 48 h 387"/>
                <a:gd name="T92" fmla="*/ 408 w 811"/>
                <a:gd name="T93" fmla="*/ 48 h 387"/>
                <a:gd name="T94" fmla="*/ 349 w 811"/>
                <a:gd name="T95" fmla="*/ 48 h 387"/>
                <a:gd name="T96" fmla="*/ 349 w 811"/>
                <a:gd name="T97" fmla="*/ 0 h 387"/>
                <a:gd name="T98" fmla="*/ 297 w 811"/>
                <a:gd name="T99" fmla="*/ 0 h 387"/>
                <a:gd name="T100" fmla="*/ 248 w 811"/>
                <a:gd name="T101" fmla="*/ 50 h 387"/>
                <a:gd name="T102" fmla="*/ 248 w 811"/>
                <a:gd name="T103" fmla="*/ 95 h 387"/>
                <a:gd name="T104" fmla="*/ 196 w 811"/>
                <a:gd name="T105" fmla="*/ 95 h 387"/>
                <a:gd name="T106" fmla="*/ 151 w 811"/>
                <a:gd name="T107" fmla="*/ 52 h 387"/>
                <a:gd name="T108" fmla="*/ 76 w 811"/>
                <a:gd name="T109" fmla="*/ 52 h 387"/>
                <a:gd name="T110" fmla="*/ 0 w 811"/>
                <a:gd name="T111" fmla="*/ 127 h 387"/>
                <a:gd name="T112" fmla="*/ 0 w 811"/>
                <a:gd name="T113" fmla="*/ 148 h 387"/>
                <a:gd name="T114" fmla="*/ 19 w 811"/>
                <a:gd name="T115" fmla="*/ 168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1" h="387">
                  <a:moveTo>
                    <a:pt x="19" y="168"/>
                  </a:moveTo>
                  <a:lnTo>
                    <a:pt x="44" y="168"/>
                  </a:lnTo>
                  <a:lnTo>
                    <a:pt x="66" y="189"/>
                  </a:lnTo>
                  <a:lnTo>
                    <a:pt x="66" y="234"/>
                  </a:lnTo>
                  <a:lnTo>
                    <a:pt x="66" y="271"/>
                  </a:lnTo>
                  <a:lnTo>
                    <a:pt x="80" y="286"/>
                  </a:lnTo>
                  <a:lnTo>
                    <a:pt x="137" y="286"/>
                  </a:lnTo>
                  <a:lnTo>
                    <a:pt x="148" y="296"/>
                  </a:lnTo>
                  <a:lnTo>
                    <a:pt x="178" y="296"/>
                  </a:lnTo>
                  <a:lnTo>
                    <a:pt x="226" y="346"/>
                  </a:lnTo>
                  <a:lnTo>
                    <a:pt x="237" y="357"/>
                  </a:lnTo>
                  <a:lnTo>
                    <a:pt x="272" y="357"/>
                  </a:lnTo>
                  <a:lnTo>
                    <a:pt x="310" y="357"/>
                  </a:lnTo>
                  <a:lnTo>
                    <a:pt x="330" y="376"/>
                  </a:lnTo>
                  <a:lnTo>
                    <a:pt x="358" y="376"/>
                  </a:lnTo>
                  <a:lnTo>
                    <a:pt x="369" y="387"/>
                  </a:lnTo>
                  <a:lnTo>
                    <a:pt x="437" y="387"/>
                  </a:lnTo>
                  <a:lnTo>
                    <a:pt x="453" y="371"/>
                  </a:lnTo>
                  <a:lnTo>
                    <a:pt x="533" y="371"/>
                  </a:lnTo>
                  <a:lnTo>
                    <a:pt x="558" y="371"/>
                  </a:lnTo>
                  <a:lnTo>
                    <a:pt x="581" y="348"/>
                  </a:lnTo>
                  <a:lnTo>
                    <a:pt x="606" y="323"/>
                  </a:lnTo>
                  <a:lnTo>
                    <a:pt x="606" y="291"/>
                  </a:lnTo>
                  <a:lnTo>
                    <a:pt x="627" y="271"/>
                  </a:lnTo>
                  <a:lnTo>
                    <a:pt x="642" y="271"/>
                  </a:lnTo>
                  <a:lnTo>
                    <a:pt x="642" y="287"/>
                  </a:lnTo>
                  <a:lnTo>
                    <a:pt x="661" y="287"/>
                  </a:lnTo>
                  <a:lnTo>
                    <a:pt x="690" y="257"/>
                  </a:lnTo>
                  <a:lnTo>
                    <a:pt x="738" y="211"/>
                  </a:lnTo>
                  <a:lnTo>
                    <a:pt x="775" y="211"/>
                  </a:lnTo>
                  <a:lnTo>
                    <a:pt x="799" y="211"/>
                  </a:lnTo>
                  <a:lnTo>
                    <a:pt x="811" y="198"/>
                  </a:lnTo>
                  <a:lnTo>
                    <a:pt x="775" y="161"/>
                  </a:lnTo>
                  <a:lnTo>
                    <a:pt x="765" y="173"/>
                  </a:lnTo>
                  <a:lnTo>
                    <a:pt x="741" y="173"/>
                  </a:lnTo>
                  <a:lnTo>
                    <a:pt x="720" y="195"/>
                  </a:lnTo>
                  <a:lnTo>
                    <a:pt x="706" y="182"/>
                  </a:lnTo>
                  <a:lnTo>
                    <a:pt x="706" y="141"/>
                  </a:lnTo>
                  <a:lnTo>
                    <a:pt x="718" y="130"/>
                  </a:lnTo>
                  <a:lnTo>
                    <a:pt x="718" y="104"/>
                  </a:lnTo>
                  <a:lnTo>
                    <a:pt x="729" y="88"/>
                  </a:lnTo>
                  <a:lnTo>
                    <a:pt x="667" y="88"/>
                  </a:lnTo>
                  <a:lnTo>
                    <a:pt x="636" y="120"/>
                  </a:lnTo>
                  <a:lnTo>
                    <a:pt x="531" y="120"/>
                  </a:lnTo>
                  <a:lnTo>
                    <a:pt x="503" y="91"/>
                  </a:lnTo>
                  <a:lnTo>
                    <a:pt x="460" y="48"/>
                  </a:lnTo>
                  <a:lnTo>
                    <a:pt x="408" y="48"/>
                  </a:lnTo>
                  <a:lnTo>
                    <a:pt x="349" y="48"/>
                  </a:lnTo>
                  <a:lnTo>
                    <a:pt x="349" y="0"/>
                  </a:lnTo>
                  <a:lnTo>
                    <a:pt x="297" y="0"/>
                  </a:lnTo>
                  <a:lnTo>
                    <a:pt x="248" y="50"/>
                  </a:lnTo>
                  <a:lnTo>
                    <a:pt x="248" y="95"/>
                  </a:lnTo>
                  <a:lnTo>
                    <a:pt x="196" y="95"/>
                  </a:lnTo>
                  <a:lnTo>
                    <a:pt x="151" y="52"/>
                  </a:lnTo>
                  <a:lnTo>
                    <a:pt x="76" y="52"/>
                  </a:lnTo>
                  <a:lnTo>
                    <a:pt x="0" y="127"/>
                  </a:lnTo>
                  <a:lnTo>
                    <a:pt x="0" y="148"/>
                  </a:lnTo>
                  <a:lnTo>
                    <a:pt x="19" y="16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7" name="Freeform 286">
              <a:extLst>
                <a:ext uri="{FF2B5EF4-FFF2-40B4-BE49-F238E27FC236}">
                  <a16:creationId xmlns:a16="http://schemas.microsoft.com/office/drawing/2014/main" id="{FAE0E80B-14D0-4EE5-89A2-DEB22C1BD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8051" y="3141663"/>
              <a:ext cx="220663" cy="128588"/>
            </a:xfrm>
            <a:custGeom>
              <a:avLst/>
              <a:gdLst>
                <a:gd name="T0" fmla="*/ 21 w 276"/>
                <a:gd name="T1" fmla="*/ 51 h 162"/>
                <a:gd name="T2" fmla="*/ 50 w 276"/>
                <a:gd name="T3" fmla="*/ 51 h 162"/>
                <a:gd name="T4" fmla="*/ 73 w 276"/>
                <a:gd name="T5" fmla="*/ 76 h 162"/>
                <a:gd name="T6" fmla="*/ 114 w 276"/>
                <a:gd name="T7" fmla="*/ 76 h 162"/>
                <a:gd name="T8" fmla="*/ 150 w 276"/>
                <a:gd name="T9" fmla="*/ 112 h 162"/>
                <a:gd name="T10" fmla="*/ 185 w 276"/>
                <a:gd name="T11" fmla="*/ 112 h 162"/>
                <a:gd name="T12" fmla="*/ 216 w 276"/>
                <a:gd name="T13" fmla="*/ 112 h 162"/>
                <a:gd name="T14" fmla="*/ 232 w 276"/>
                <a:gd name="T15" fmla="*/ 128 h 162"/>
                <a:gd name="T16" fmla="*/ 266 w 276"/>
                <a:gd name="T17" fmla="*/ 162 h 162"/>
                <a:gd name="T18" fmla="*/ 276 w 276"/>
                <a:gd name="T19" fmla="*/ 151 h 162"/>
                <a:gd name="T20" fmla="*/ 276 w 276"/>
                <a:gd name="T21" fmla="*/ 128 h 162"/>
                <a:gd name="T22" fmla="*/ 250 w 276"/>
                <a:gd name="T23" fmla="*/ 101 h 162"/>
                <a:gd name="T24" fmla="*/ 230 w 276"/>
                <a:gd name="T25" fmla="*/ 101 h 162"/>
                <a:gd name="T26" fmla="*/ 226 w 276"/>
                <a:gd name="T27" fmla="*/ 55 h 162"/>
                <a:gd name="T28" fmla="*/ 200 w 276"/>
                <a:gd name="T29" fmla="*/ 55 h 162"/>
                <a:gd name="T30" fmla="*/ 171 w 276"/>
                <a:gd name="T31" fmla="*/ 55 h 162"/>
                <a:gd name="T32" fmla="*/ 144 w 276"/>
                <a:gd name="T33" fmla="*/ 30 h 162"/>
                <a:gd name="T34" fmla="*/ 114 w 276"/>
                <a:gd name="T35" fmla="*/ 0 h 162"/>
                <a:gd name="T36" fmla="*/ 82 w 276"/>
                <a:gd name="T37" fmla="*/ 0 h 162"/>
                <a:gd name="T38" fmla="*/ 30 w 276"/>
                <a:gd name="T39" fmla="*/ 0 h 162"/>
                <a:gd name="T40" fmla="*/ 0 w 276"/>
                <a:gd name="T41" fmla="*/ 30 h 162"/>
                <a:gd name="T42" fmla="*/ 21 w 276"/>
                <a:gd name="T43" fmla="*/ 5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6" h="162">
                  <a:moveTo>
                    <a:pt x="21" y="51"/>
                  </a:moveTo>
                  <a:lnTo>
                    <a:pt x="50" y="51"/>
                  </a:lnTo>
                  <a:lnTo>
                    <a:pt x="73" y="76"/>
                  </a:lnTo>
                  <a:lnTo>
                    <a:pt x="114" y="76"/>
                  </a:lnTo>
                  <a:lnTo>
                    <a:pt x="150" y="112"/>
                  </a:lnTo>
                  <a:lnTo>
                    <a:pt x="185" y="112"/>
                  </a:lnTo>
                  <a:lnTo>
                    <a:pt x="216" y="112"/>
                  </a:lnTo>
                  <a:lnTo>
                    <a:pt x="232" y="128"/>
                  </a:lnTo>
                  <a:lnTo>
                    <a:pt x="266" y="162"/>
                  </a:lnTo>
                  <a:lnTo>
                    <a:pt x="276" y="151"/>
                  </a:lnTo>
                  <a:lnTo>
                    <a:pt x="276" y="128"/>
                  </a:lnTo>
                  <a:lnTo>
                    <a:pt x="250" y="101"/>
                  </a:lnTo>
                  <a:lnTo>
                    <a:pt x="230" y="101"/>
                  </a:lnTo>
                  <a:lnTo>
                    <a:pt x="226" y="55"/>
                  </a:lnTo>
                  <a:lnTo>
                    <a:pt x="200" y="55"/>
                  </a:lnTo>
                  <a:lnTo>
                    <a:pt x="171" y="55"/>
                  </a:lnTo>
                  <a:lnTo>
                    <a:pt x="144" y="30"/>
                  </a:lnTo>
                  <a:lnTo>
                    <a:pt x="114" y="0"/>
                  </a:lnTo>
                  <a:lnTo>
                    <a:pt x="82" y="0"/>
                  </a:lnTo>
                  <a:lnTo>
                    <a:pt x="30" y="0"/>
                  </a:lnTo>
                  <a:lnTo>
                    <a:pt x="0" y="30"/>
                  </a:lnTo>
                  <a:lnTo>
                    <a:pt x="21" y="51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8" name="Freeform 287">
              <a:extLst>
                <a:ext uri="{FF2B5EF4-FFF2-40B4-BE49-F238E27FC236}">
                  <a16:creationId xmlns:a16="http://schemas.microsoft.com/office/drawing/2014/main" id="{A4129119-B115-4361-9D90-0440E07C7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3640138"/>
              <a:ext cx="201613" cy="157163"/>
            </a:xfrm>
            <a:custGeom>
              <a:avLst/>
              <a:gdLst>
                <a:gd name="T0" fmla="*/ 86 w 253"/>
                <a:gd name="T1" fmla="*/ 143 h 198"/>
                <a:gd name="T2" fmla="*/ 103 w 253"/>
                <a:gd name="T3" fmla="*/ 143 h 198"/>
                <a:gd name="T4" fmla="*/ 128 w 253"/>
                <a:gd name="T5" fmla="*/ 143 h 198"/>
                <a:gd name="T6" fmla="*/ 150 w 253"/>
                <a:gd name="T7" fmla="*/ 143 h 198"/>
                <a:gd name="T8" fmla="*/ 150 w 253"/>
                <a:gd name="T9" fmla="*/ 109 h 198"/>
                <a:gd name="T10" fmla="*/ 166 w 253"/>
                <a:gd name="T11" fmla="*/ 94 h 198"/>
                <a:gd name="T12" fmla="*/ 185 w 253"/>
                <a:gd name="T13" fmla="*/ 73 h 198"/>
                <a:gd name="T14" fmla="*/ 228 w 253"/>
                <a:gd name="T15" fmla="*/ 73 h 198"/>
                <a:gd name="T16" fmla="*/ 253 w 253"/>
                <a:gd name="T17" fmla="*/ 48 h 198"/>
                <a:gd name="T18" fmla="*/ 207 w 253"/>
                <a:gd name="T19" fmla="*/ 0 h 198"/>
                <a:gd name="T20" fmla="*/ 105 w 253"/>
                <a:gd name="T21" fmla="*/ 102 h 198"/>
                <a:gd name="T22" fmla="*/ 78 w 253"/>
                <a:gd name="T23" fmla="*/ 102 h 198"/>
                <a:gd name="T24" fmla="*/ 57 w 253"/>
                <a:gd name="T25" fmla="*/ 123 h 198"/>
                <a:gd name="T26" fmla="*/ 18 w 253"/>
                <a:gd name="T27" fmla="*/ 123 h 198"/>
                <a:gd name="T28" fmla="*/ 0 w 253"/>
                <a:gd name="T29" fmla="*/ 125 h 198"/>
                <a:gd name="T30" fmla="*/ 0 w 253"/>
                <a:gd name="T31" fmla="*/ 198 h 198"/>
                <a:gd name="T32" fmla="*/ 30 w 253"/>
                <a:gd name="T33" fmla="*/ 198 h 198"/>
                <a:gd name="T34" fmla="*/ 30 w 253"/>
                <a:gd name="T35" fmla="*/ 198 h 198"/>
                <a:gd name="T36" fmla="*/ 64 w 253"/>
                <a:gd name="T37" fmla="*/ 164 h 198"/>
                <a:gd name="T38" fmla="*/ 86 w 253"/>
                <a:gd name="T39" fmla="*/ 14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3" h="198">
                  <a:moveTo>
                    <a:pt x="86" y="143"/>
                  </a:moveTo>
                  <a:lnTo>
                    <a:pt x="103" y="143"/>
                  </a:lnTo>
                  <a:lnTo>
                    <a:pt x="128" y="143"/>
                  </a:lnTo>
                  <a:lnTo>
                    <a:pt x="150" y="143"/>
                  </a:lnTo>
                  <a:lnTo>
                    <a:pt x="150" y="109"/>
                  </a:lnTo>
                  <a:lnTo>
                    <a:pt x="166" y="94"/>
                  </a:lnTo>
                  <a:lnTo>
                    <a:pt x="185" y="73"/>
                  </a:lnTo>
                  <a:lnTo>
                    <a:pt x="228" y="73"/>
                  </a:lnTo>
                  <a:lnTo>
                    <a:pt x="253" y="48"/>
                  </a:lnTo>
                  <a:lnTo>
                    <a:pt x="207" y="0"/>
                  </a:lnTo>
                  <a:lnTo>
                    <a:pt x="105" y="102"/>
                  </a:lnTo>
                  <a:lnTo>
                    <a:pt x="78" y="102"/>
                  </a:lnTo>
                  <a:lnTo>
                    <a:pt x="57" y="123"/>
                  </a:lnTo>
                  <a:lnTo>
                    <a:pt x="18" y="123"/>
                  </a:lnTo>
                  <a:lnTo>
                    <a:pt x="0" y="125"/>
                  </a:lnTo>
                  <a:lnTo>
                    <a:pt x="0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64" y="164"/>
                  </a:lnTo>
                  <a:lnTo>
                    <a:pt x="86" y="14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288">
              <a:extLst>
                <a:ext uri="{FF2B5EF4-FFF2-40B4-BE49-F238E27FC236}">
                  <a16:creationId xmlns:a16="http://schemas.microsoft.com/office/drawing/2014/main" id="{DD825149-2771-4BC6-8175-EFE50CD94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576" y="3698875"/>
              <a:ext cx="179388" cy="157163"/>
            </a:xfrm>
            <a:custGeom>
              <a:avLst/>
              <a:gdLst>
                <a:gd name="T0" fmla="*/ 227 w 227"/>
                <a:gd name="T1" fmla="*/ 71 h 198"/>
                <a:gd name="T2" fmla="*/ 204 w 227"/>
                <a:gd name="T3" fmla="*/ 50 h 198"/>
                <a:gd name="T4" fmla="*/ 204 w 227"/>
                <a:gd name="T5" fmla="*/ 27 h 198"/>
                <a:gd name="T6" fmla="*/ 188 w 227"/>
                <a:gd name="T7" fmla="*/ 11 h 198"/>
                <a:gd name="T8" fmla="*/ 198 w 227"/>
                <a:gd name="T9" fmla="*/ 0 h 198"/>
                <a:gd name="T10" fmla="*/ 155 w 227"/>
                <a:gd name="T11" fmla="*/ 0 h 198"/>
                <a:gd name="T12" fmla="*/ 136 w 227"/>
                <a:gd name="T13" fmla="*/ 21 h 198"/>
                <a:gd name="T14" fmla="*/ 120 w 227"/>
                <a:gd name="T15" fmla="*/ 36 h 198"/>
                <a:gd name="T16" fmla="*/ 120 w 227"/>
                <a:gd name="T17" fmla="*/ 70 h 198"/>
                <a:gd name="T18" fmla="*/ 98 w 227"/>
                <a:gd name="T19" fmla="*/ 70 h 198"/>
                <a:gd name="T20" fmla="*/ 73 w 227"/>
                <a:gd name="T21" fmla="*/ 70 h 198"/>
                <a:gd name="T22" fmla="*/ 56 w 227"/>
                <a:gd name="T23" fmla="*/ 70 h 198"/>
                <a:gd name="T24" fmla="*/ 34 w 227"/>
                <a:gd name="T25" fmla="*/ 91 h 198"/>
                <a:gd name="T26" fmla="*/ 0 w 227"/>
                <a:gd name="T27" fmla="*/ 125 h 198"/>
                <a:gd name="T28" fmla="*/ 0 w 227"/>
                <a:gd name="T29" fmla="*/ 182 h 198"/>
                <a:gd name="T30" fmla="*/ 32 w 227"/>
                <a:gd name="T31" fmla="*/ 182 h 198"/>
                <a:gd name="T32" fmla="*/ 50 w 227"/>
                <a:gd name="T33" fmla="*/ 198 h 198"/>
                <a:gd name="T34" fmla="*/ 66 w 227"/>
                <a:gd name="T35" fmla="*/ 182 h 198"/>
                <a:gd name="T36" fmla="*/ 79 w 227"/>
                <a:gd name="T37" fmla="*/ 194 h 198"/>
                <a:gd name="T38" fmla="*/ 166 w 227"/>
                <a:gd name="T39" fmla="*/ 194 h 198"/>
                <a:gd name="T40" fmla="*/ 166 w 227"/>
                <a:gd name="T41" fmla="*/ 159 h 198"/>
                <a:gd name="T42" fmla="*/ 152 w 227"/>
                <a:gd name="T43" fmla="*/ 146 h 198"/>
                <a:gd name="T44" fmla="*/ 227 w 227"/>
                <a:gd name="T45" fmla="*/ 71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7" h="198">
                  <a:moveTo>
                    <a:pt x="227" y="71"/>
                  </a:moveTo>
                  <a:lnTo>
                    <a:pt x="204" y="50"/>
                  </a:lnTo>
                  <a:lnTo>
                    <a:pt x="204" y="27"/>
                  </a:lnTo>
                  <a:lnTo>
                    <a:pt x="188" y="11"/>
                  </a:lnTo>
                  <a:lnTo>
                    <a:pt x="198" y="0"/>
                  </a:lnTo>
                  <a:lnTo>
                    <a:pt x="155" y="0"/>
                  </a:lnTo>
                  <a:lnTo>
                    <a:pt x="136" y="21"/>
                  </a:lnTo>
                  <a:lnTo>
                    <a:pt x="120" y="36"/>
                  </a:lnTo>
                  <a:lnTo>
                    <a:pt x="120" y="70"/>
                  </a:lnTo>
                  <a:lnTo>
                    <a:pt x="98" y="70"/>
                  </a:lnTo>
                  <a:lnTo>
                    <a:pt x="73" y="70"/>
                  </a:lnTo>
                  <a:lnTo>
                    <a:pt x="56" y="70"/>
                  </a:lnTo>
                  <a:lnTo>
                    <a:pt x="34" y="91"/>
                  </a:lnTo>
                  <a:lnTo>
                    <a:pt x="0" y="125"/>
                  </a:lnTo>
                  <a:lnTo>
                    <a:pt x="0" y="182"/>
                  </a:lnTo>
                  <a:lnTo>
                    <a:pt x="32" y="182"/>
                  </a:lnTo>
                  <a:lnTo>
                    <a:pt x="50" y="198"/>
                  </a:lnTo>
                  <a:lnTo>
                    <a:pt x="66" y="182"/>
                  </a:lnTo>
                  <a:lnTo>
                    <a:pt x="79" y="194"/>
                  </a:lnTo>
                  <a:lnTo>
                    <a:pt x="166" y="194"/>
                  </a:lnTo>
                  <a:lnTo>
                    <a:pt x="166" y="159"/>
                  </a:lnTo>
                  <a:lnTo>
                    <a:pt x="152" y="146"/>
                  </a:lnTo>
                  <a:lnTo>
                    <a:pt x="227" y="7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0" name="Freeform 289">
              <a:extLst>
                <a:ext uri="{FF2B5EF4-FFF2-40B4-BE49-F238E27FC236}">
                  <a16:creationId xmlns:a16="http://schemas.microsoft.com/office/drawing/2014/main" id="{5DE0AEA3-47DD-44C3-B261-0988D52D1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588" y="2405063"/>
              <a:ext cx="833438" cy="463550"/>
            </a:xfrm>
            <a:custGeom>
              <a:avLst/>
              <a:gdLst>
                <a:gd name="T0" fmla="*/ 1040 w 1050"/>
                <a:gd name="T1" fmla="*/ 257 h 585"/>
                <a:gd name="T2" fmla="*/ 959 w 1050"/>
                <a:gd name="T3" fmla="*/ 209 h 585"/>
                <a:gd name="T4" fmla="*/ 779 w 1050"/>
                <a:gd name="T5" fmla="*/ 102 h 585"/>
                <a:gd name="T6" fmla="*/ 763 w 1050"/>
                <a:gd name="T7" fmla="*/ 43 h 585"/>
                <a:gd name="T8" fmla="*/ 674 w 1050"/>
                <a:gd name="T9" fmla="*/ 70 h 585"/>
                <a:gd name="T10" fmla="*/ 605 w 1050"/>
                <a:gd name="T11" fmla="*/ 0 h 585"/>
                <a:gd name="T12" fmla="*/ 442 w 1050"/>
                <a:gd name="T13" fmla="*/ 64 h 585"/>
                <a:gd name="T14" fmla="*/ 342 w 1050"/>
                <a:gd name="T15" fmla="*/ 148 h 585"/>
                <a:gd name="T16" fmla="*/ 358 w 1050"/>
                <a:gd name="T17" fmla="*/ 191 h 585"/>
                <a:gd name="T18" fmla="*/ 209 w 1050"/>
                <a:gd name="T19" fmla="*/ 191 h 585"/>
                <a:gd name="T20" fmla="*/ 86 w 1050"/>
                <a:gd name="T21" fmla="*/ 160 h 585"/>
                <a:gd name="T22" fmla="*/ 34 w 1050"/>
                <a:gd name="T23" fmla="*/ 241 h 585"/>
                <a:gd name="T24" fmla="*/ 0 w 1050"/>
                <a:gd name="T25" fmla="*/ 282 h 585"/>
                <a:gd name="T26" fmla="*/ 50 w 1050"/>
                <a:gd name="T27" fmla="*/ 351 h 585"/>
                <a:gd name="T28" fmla="*/ 98 w 1050"/>
                <a:gd name="T29" fmla="*/ 332 h 585"/>
                <a:gd name="T30" fmla="*/ 193 w 1050"/>
                <a:gd name="T31" fmla="*/ 369 h 585"/>
                <a:gd name="T32" fmla="*/ 161 w 1050"/>
                <a:gd name="T33" fmla="*/ 428 h 585"/>
                <a:gd name="T34" fmla="*/ 112 w 1050"/>
                <a:gd name="T35" fmla="*/ 410 h 585"/>
                <a:gd name="T36" fmla="*/ 102 w 1050"/>
                <a:gd name="T37" fmla="*/ 458 h 585"/>
                <a:gd name="T38" fmla="*/ 136 w 1050"/>
                <a:gd name="T39" fmla="*/ 517 h 585"/>
                <a:gd name="T40" fmla="*/ 164 w 1050"/>
                <a:gd name="T41" fmla="*/ 524 h 585"/>
                <a:gd name="T42" fmla="*/ 230 w 1050"/>
                <a:gd name="T43" fmla="*/ 563 h 585"/>
                <a:gd name="T44" fmla="*/ 230 w 1050"/>
                <a:gd name="T45" fmla="*/ 463 h 585"/>
                <a:gd name="T46" fmla="*/ 276 w 1050"/>
                <a:gd name="T47" fmla="*/ 417 h 585"/>
                <a:gd name="T48" fmla="*/ 342 w 1050"/>
                <a:gd name="T49" fmla="*/ 444 h 585"/>
                <a:gd name="T50" fmla="*/ 408 w 1050"/>
                <a:gd name="T51" fmla="*/ 474 h 585"/>
                <a:gd name="T52" fmla="*/ 483 w 1050"/>
                <a:gd name="T53" fmla="*/ 494 h 585"/>
                <a:gd name="T54" fmla="*/ 496 w 1050"/>
                <a:gd name="T55" fmla="*/ 538 h 585"/>
                <a:gd name="T56" fmla="*/ 521 w 1050"/>
                <a:gd name="T57" fmla="*/ 585 h 585"/>
                <a:gd name="T58" fmla="*/ 581 w 1050"/>
                <a:gd name="T59" fmla="*/ 561 h 585"/>
                <a:gd name="T60" fmla="*/ 601 w 1050"/>
                <a:gd name="T61" fmla="*/ 526 h 585"/>
                <a:gd name="T62" fmla="*/ 633 w 1050"/>
                <a:gd name="T63" fmla="*/ 510 h 585"/>
                <a:gd name="T64" fmla="*/ 674 w 1050"/>
                <a:gd name="T65" fmla="*/ 510 h 585"/>
                <a:gd name="T66" fmla="*/ 717 w 1050"/>
                <a:gd name="T67" fmla="*/ 488 h 585"/>
                <a:gd name="T68" fmla="*/ 778 w 1050"/>
                <a:gd name="T69" fmla="*/ 497 h 585"/>
                <a:gd name="T70" fmla="*/ 831 w 1050"/>
                <a:gd name="T71" fmla="*/ 506 h 585"/>
                <a:gd name="T72" fmla="*/ 868 w 1050"/>
                <a:gd name="T73" fmla="*/ 499 h 585"/>
                <a:gd name="T74" fmla="*/ 899 w 1050"/>
                <a:gd name="T75" fmla="*/ 433 h 585"/>
                <a:gd name="T76" fmla="*/ 918 w 1050"/>
                <a:gd name="T77" fmla="*/ 376 h 585"/>
                <a:gd name="T78" fmla="*/ 940 w 1050"/>
                <a:gd name="T79" fmla="*/ 349 h 585"/>
                <a:gd name="T80" fmla="*/ 992 w 1050"/>
                <a:gd name="T81" fmla="*/ 365 h 585"/>
                <a:gd name="T82" fmla="*/ 992 w 1050"/>
                <a:gd name="T83" fmla="*/ 321 h 585"/>
                <a:gd name="T84" fmla="*/ 1024 w 1050"/>
                <a:gd name="T85" fmla="*/ 303 h 585"/>
                <a:gd name="T86" fmla="*/ 1040 w 1050"/>
                <a:gd name="T87" fmla="*/ 28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50" h="585">
                  <a:moveTo>
                    <a:pt x="1040" y="280"/>
                  </a:moveTo>
                  <a:lnTo>
                    <a:pt x="1040" y="257"/>
                  </a:lnTo>
                  <a:lnTo>
                    <a:pt x="1008" y="257"/>
                  </a:lnTo>
                  <a:lnTo>
                    <a:pt x="959" y="209"/>
                  </a:lnTo>
                  <a:lnTo>
                    <a:pt x="886" y="209"/>
                  </a:lnTo>
                  <a:lnTo>
                    <a:pt x="779" y="102"/>
                  </a:lnTo>
                  <a:lnTo>
                    <a:pt x="779" y="59"/>
                  </a:lnTo>
                  <a:lnTo>
                    <a:pt x="763" y="43"/>
                  </a:lnTo>
                  <a:lnTo>
                    <a:pt x="735" y="70"/>
                  </a:lnTo>
                  <a:lnTo>
                    <a:pt x="674" y="70"/>
                  </a:lnTo>
                  <a:lnTo>
                    <a:pt x="642" y="39"/>
                  </a:lnTo>
                  <a:lnTo>
                    <a:pt x="605" y="0"/>
                  </a:lnTo>
                  <a:lnTo>
                    <a:pt x="505" y="0"/>
                  </a:lnTo>
                  <a:lnTo>
                    <a:pt x="442" y="64"/>
                  </a:lnTo>
                  <a:lnTo>
                    <a:pt x="342" y="64"/>
                  </a:lnTo>
                  <a:lnTo>
                    <a:pt x="342" y="148"/>
                  </a:lnTo>
                  <a:lnTo>
                    <a:pt x="373" y="178"/>
                  </a:lnTo>
                  <a:lnTo>
                    <a:pt x="358" y="191"/>
                  </a:lnTo>
                  <a:lnTo>
                    <a:pt x="257" y="191"/>
                  </a:lnTo>
                  <a:lnTo>
                    <a:pt x="209" y="191"/>
                  </a:lnTo>
                  <a:lnTo>
                    <a:pt x="178" y="160"/>
                  </a:lnTo>
                  <a:lnTo>
                    <a:pt x="86" y="160"/>
                  </a:lnTo>
                  <a:lnTo>
                    <a:pt x="34" y="210"/>
                  </a:lnTo>
                  <a:lnTo>
                    <a:pt x="34" y="241"/>
                  </a:lnTo>
                  <a:lnTo>
                    <a:pt x="0" y="205"/>
                  </a:lnTo>
                  <a:lnTo>
                    <a:pt x="0" y="282"/>
                  </a:lnTo>
                  <a:lnTo>
                    <a:pt x="50" y="333"/>
                  </a:lnTo>
                  <a:lnTo>
                    <a:pt x="50" y="351"/>
                  </a:lnTo>
                  <a:lnTo>
                    <a:pt x="78" y="351"/>
                  </a:lnTo>
                  <a:lnTo>
                    <a:pt x="98" y="332"/>
                  </a:lnTo>
                  <a:lnTo>
                    <a:pt x="155" y="332"/>
                  </a:lnTo>
                  <a:lnTo>
                    <a:pt x="193" y="369"/>
                  </a:lnTo>
                  <a:lnTo>
                    <a:pt x="193" y="428"/>
                  </a:lnTo>
                  <a:lnTo>
                    <a:pt x="161" y="428"/>
                  </a:lnTo>
                  <a:lnTo>
                    <a:pt x="143" y="410"/>
                  </a:lnTo>
                  <a:lnTo>
                    <a:pt x="112" y="410"/>
                  </a:lnTo>
                  <a:lnTo>
                    <a:pt x="82" y="439"/>
                  </a:lnTo>
                  <a:lnTo>
                    <a:pt x="102" y="458"/>
                  </a:lnTo>
                  <a:lnTo>
                    <a:pt x="102" y="483"/>
                  </a:lnTo>
                  <a:lnTo>
                    <a:pt x="136" y="517"/>
                  </a:lnTo>
                  <a:lnTo>
                    <a:pt x="136" y="540"/>
                  </a:lnTo>
                  <a:lnTo>
                    <a:pt x="164" y="524"/>
                  </a:lnTo>
                  <a:lnTo>
                    <a:pt x="191" y="524"/>
                  </a:lnTo>
                  <a:lnTo>
                    <a:pt x="230" y="563"/>
                  </a:lnTo>
                  <a:lnTo>
                    <a:pt x="230" y="537"/>
                  </a:lnTo>
                  <a:lnTo>
                    <a:pt x="230" y="463"/>
                  </a:lnTo>
                  <a:lnTo>
                    <a:pt x="246" y="447"/>
                  </a:lnTo>
                  <a:lnTo>
                    <a:pt x="276" y="417"/>
                  </a:lnTo>
                  <a:lnTo>
                    <a:pt x="317" y="417"/>
                  </a:lnTo>
                  <a:lnTo>
                    <a:pt x="342" y="444"/>
                  </a:lnTo>
                  <a:lnTo>
                    <a:pt x="392" y="492"/>
                  </a:lnTo>
                  <a:lnTo>
                    <a:pt x="408" y="474"/>
                  </a:lnTo>
                  <a:lnTo>
                    <a:pt x="464" y="474"/>
                  </a:lnTo>
                  <a:lnTo>
                    <a:pt x="483" y="494"/>
                  </a:lnTo>
                  <a:lnTo>
                    <a:pt x="483" y="526"/>
                  </a:lnTo>
                  <a:lnTo>
                    <a:pt x="496" y="538"/>
                  </a:lnTo>
                  <a:lnTo>
                    <a:pt x="496" y="560"/>
                  </a:lnTo>
                  <a:lnTo>
                    <a:pt x="521" y="585"/>
                  </a:lnTo>
                  <a:lnTo>
                    <a:pt x="560" y="585"/>
                  </a:lnTo>
                  <a:lnTo>
                    <a:pt x="581" y="561"/>
                  </a:lnTo>
                  <a:lnTo>
                    <a:pt x="581" y="545"/>
                  </a:lnTo>
                  <a:lnTo>
                    <a:pt x="601" y="526"/>
                  </a:lnTo>
                  <a:lnTo>
                    <a:pt x="619" y="526"/>
                  </a:lnTo>
                  <a:lnTo>
                    <a:pt x="633" y="510"/>
                  </a:lnTo>
                  <a:lnTo>
                    <a:pt x="653" y="510"/>
                  </a:lnTo>
                  <a:lnTo>
                    <a:pt x="674" y="510"/>
                  </a:lnTo>
                  <a:lnTo>
                    <a:pt x="697" y="488"/>
                  </a:lnTo>
                  <a:lnTo>
                    <a:pt x="717" y="488"/>
                  </a:lnTo>
                  <a:lnTo>
                    <a:pt x="728" y="497"/>
                  </a:lnTo>
                  <a:lnTo>
                    <a:pt x="778" y="497"/>
                  </a:lnTo>
                  <a:lnTo>
                    <a:pt x="785" y="506"/>
                  </a:lnTo>
                  <a:lnTo>
                    <a:pt x="831" y="506"/>
                  </a:lnTo>
                  <a:lnTo>
                    <a:pt x="845" y="520"/>
                  </a:lnTo>
                  <a:lnTo>
                    <a:pt x="868" y="499"/>
                  </a:lnTo>
                  <a:lnTo>
                    <a:pt x="868" y="433"/>
                  </a:lnTo>
                  <a:lnTo>
                    <a:pt x="899" y="433"/>
                  </a:lnTo>
                  <a:lnTo>
                    <a:pt x="918" y="414"/>
                  </a:lnTo>
                  <a:lnTo>
                    <a:pt x="918" y="376"/>
                  </a:lnTo>
                  <a:lnTo>
                    <a:pt x="918" y="349"/>
                  </a:lnTo>
                  <a:lnTo>
                    <a:pt x="940" y="349"/>
                  </a:lnTo>
                  <a:lnTo>
                    <a:pt x="956" y="365"/>
                  </a:lnTo>
                  <a:lnTo>
                    <a:pt x="992" y="365"/>
                  </a:lnTo>
                  <a:lnTo>
                    <a:pt x="992" y="340"/>
                  </a:lnTo>
                  <a:lnTo>
                    <a:pt x="992" y="321"/>
                  </a:lnTo>
                  <a:lnTo>
                    <a:pt x="1009" y="303"/>
                  </a:lnTo>
                  <a:lnTo>
                    <a:pt x="1024" y="303"/>
                  </a:lnTo>
                  <a:lnTo>
                    <a:pt x="1050" y="280"/>
                  </a:lnTo>
                  <a:lnTo>
                    <a:pt x="1040" y="28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1" name="Freeform 290">
              <a:extLst>
                <a:ext uri="{FF2B5EF4-FFF2-40B4-BE49-F238E27FC236}">
                  <a16:creationId xmlns:a16="http://schemas.microsoft.com/office/drawing/2014/main" id="{AAFD2A0A-9CE8-4C00-B9CE-5EEE98E6C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1951" y="2808288"/>
              <a:ext cx="258763" cy="207963"/>
            </a:xfrm>
            <a:custGeom>
              <a:avLst/>
              <a:gdLst>
                <a:gd name="T0" fmla="*/ 242 w 326"/>
                <a:gd name="T1" fmla="*/ 260 h 260"/>
                <a:gd name="T2" fmla="*/ 265 w 326"/>
                <a:gd name="T3" fmla="*/ 260 h 260"/>
                <a:gd name="T4" fmla="*/ 288 w 326"/>
                <a:gd name="T5" fmla="*/ 239 h 260"/>
                <a:gd name="T6" fmla="*/ 308 w 326"/>
                <a:gd name="T7" fmla="*/ 219 h 260"/>
                <a:gd name="T8" fmla="*/ 308 w 326"/>
                <a:gd name="T9" fmla="*/ 203 h 260"/>
                <a:gd name="T10" fmla="*/ 326 w 326"/>
                <a:gd name="T11" fmla="*/ 183 h 260"/>
                <a:gd name="T12" fmla="*/ 297 w 326"/>
                <a:gd name="T13" fmla="*/ 155 h 260"/>
                <a:gd name="T14" fmla="*/ 297 w 326"/>
                <a:gd name="T15" fmla="*/ 139 h 260"/>
                <a:gd name="T16" fmla="*/ 281 w 326"/>
                <a:gd name="T17" fmla="*/ 123 h 260"/>
                <a:gd name="T18" fmla="*/ 260 w 326"/>
                <a:gd name="T19" fmla="*/ 123 h 260"/>
                <a:gd name="T20" fmla="*/ 240 w 326"/>
                <a:gd name="T21" fmla="*/ 103 h 260"/>
                <a:gd name="T22" fmla="*/ 240 w 326"/>
                <a:gd name="T23" fmla="*/ 59 h 260"/>
                <a:gd name="T24" fmla="*/ 224 w 326"/>
                <a:gd name="T25" fmla="*/ 59 h 260"/>
                <a:gd name="T26" fmla="*/ 224 w 326"/>
                <a:gd name="T27" fmla="*/ 39 h 260"/>
                <a:gd name="T28" fmla="*/ 201 w 326"/>
                <a:gd name="T29" fmla="*/ 16 h 260"/>
                <a:gd name="T30" fmla="*/ 180 w 326"/>
                <a:gd name="T31" fmla="*/ 16 h 260"/>
                <a:gd name="T32" fmla="*/ 164 w 326"/>
                <a:gd name="T33" fmla="*/ 0 h 260"/>
                <a:gd name="T34" fmla="*/ 139 w 326"/>
                <a:gd name="T35" fmla="*/ 0 h 260"/>
                <a:gd name="T36" fmla="*/ 139 w 326"/>
                <a:gd name="T37" fmla="*/ 16 h 260"/>
                <a:gd name="T38" fmla="*/ 128 w 326"/>
                <a:gd name="T39" fmla="*/ 16 h 260"/>
                <a:gd name="T40" fmla="*/ 110 w 326"/>
                <a:gd name="T41" fmla="*/ 32 h 260"/>
                <a:gd name="T42" fmla="*/ 110 w 326"/>
                <a:gd name="T43" fmla="*/ 53 h 260"/>
                <a:gd name="T44" fmla="*/ 94 w 326"/>
                <a:gd name="T45" fmla="*/ 53 h 260"/>
                <a:gd name="T46" fmla="*/ 55 w 326"/>
                <a:gd name="T47" fmla="*/ 14 h 260"/>
                <a:gd name="T48" fmla="*/ 28 w 326"/>
                <a:gd name="T49" fmla="*/ 14 h 260"/>
                <a:gd name="T50" fmla="*/ 0 w 326"/>
                <a:gd name="T51" fmla="*/ 30 h 260"/>
                <a:gd name="T52" fmla="*/ 39 w 326"/>
                <a:gd name="T53" fmla="*/ 30 h 260"/>
                <a:gd name="T54" fmla="*/ 58 w 326"/>
                <a:gd name="T55" fmla="*/ 50 h 260"/>
                <a:gd name="T56" fmla="*/ 58 w 326"/>
                <a:gd name="T57" fmla="*/ 71 h 260"/>
                <a:gd name="T58" fmla="*/ 10 w 326"/>
                <a:gd name="T59" fmla="*/ 71 h 260"/>
                <a:gd name="T60" fmla="*/ 10 w 326"/>
                <a:gd name="T61" fmla="*/ 92 h 260"/>
                <a:gd name="T62" fmla="*/ 39 w 326"/>
                <a:gd name="T63" fmla="*/ 121 h 260"/>
                <a:gd name="T64" fmla="*/ 39 w 326"/>
                <a:gd name="T65" fmla="*/ 158 h 260"/>
                <a:gd name="T66" fmla="*/ 39 w 326"/>
                <a:gd name="T67" fmla="*/ 173 h 260"/>
                <a:gd name="T68" fmla="*/ 66 w 326"/>
                <a:gd name="T69" fmla="*/ 173 h 260"/>
                <a:gd name="T70" fmla="*/ 89 w 326"/>
                <a:gd name="T71" fmla="*/ 150 h 260"/>
                <a:gd name="T72" fmla="*/ 140 w 326"/>
                <a:gd name="T73" fmla="*/ 150 h 260"/>
                <a:gd name="T74" fmla="*/ 160 w 326"/>
                <a:gd name="T75" fmla="*/ 171 h 260"/>
                <a:gd name="T76" fmla="*/ 183 w 326"/>
                <a:gd name="T77" fmla="*/ 192 h 260"/>
                <a:gd name="T78" fmla="*/ 217 w 326"/>
                <a:gd name="T79" fmla="*/ 192 h 260"/>
                <a:gd name="T80" fmla="*/ 217 w 326"/>
                <a:gd name="T81" fmla="*/ 246 h 260"/>
                <a:gd name="T82" fmla="*/ 217 w 326"/>
                <a:gd name="T83" fmla="*/ 248 h 260"/>
                <a:gd name="T84" fmla="*/ 230 w 326"/>
                <a:gd name="T85" fmla="*/ 248 h 260"/>
                <a:gd name="T86" fmla="*/ 242 w 326"/>
                <a:gd name="T87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6" h="260">
                  <a:moveTo>
                    <a:pt x="242" y="260"/>
                  </a:moveTo>
                  <a:lnTo>
                    <a:pt x="265" y="260"/>
                  </a:lnTo>
                  <a:lnTo>
                    <a:pt x="288" y="239"/>
                  </a:lnTo>
                  <a:lnTo>
                    <a:pt x="308" y="219"/>
                  </a:lnTo>
                  <a:lnTo>
                    <a:pt x="308" y="203"/>
                  </a:lnTo>
                  <a:lnTo>
                    <a:pt x="326" y="183"/>
                  </a:lnTo>
                  <a:lnTo>
                    <a:pt x="297" y="155"/>
                  </a:lnTo>
                  <a:lnTo>
                    <a:pt x="297" y="139"/>
                  </a:lnTo>
                  <a:lnTo>
                    <a:pt x="281" y="123"/>
                  </a:lnTo>
                  <a:lnTo>
                    <a:pt x="260" y="123"/>
                  </a:lnTo>
                  <a:lnTo>
                    <a:pt x="240" y="103"/>
                  </a:lnTo>
                  <a:lnTo>
                    <a:pt x="240" y="59"/>
                  </a:lnTo>
                  <a:lnTo>
                    <a:pt x="224" y="59"/>
                  </a:lnTo>
                  <a:lnTo>
                    <a:pt x="224" y="39"/>
                  </a:lnTo>
                  <a:lnTo>
                    <a:pt x="201" y="16"/>
                  </a:lnTo>
                  <a:lnTo>
                    <a:pt x="180" y="16"/>
                  </a:lnTo>
                  <a:lnTo>
                    <a:pt x="164" y="0"/>
                  </a:lnTo>
                  <a:lnTo>
                    <a:pt x="139" y="0"/>
                  </a:lnTo>
                  <a:lnTo>
                    <a:pt x="139" y="16"/>
                  </a:lnTo>
                  <a:lnTo>
                    <a:pt x="128" y="16"/>
                  </a:lnTo>
                  <a:lnTo>
                    <a:pt x="110" y="32"/>
                  </a:lnTo>
                  <a:lnTo>
                    <a:pt x="110" y="53"/>
                  </a:lnTo>
                  <a:lnTo>
                    <a:pt x="94" y="53"/>
                  </a:lnTo>
                  <a:lnTo>
                    <a:pt x="55" y="14"/>
                  </a:lnTo>
                  <a:lnTo>
                    <a:pt x="28" y="14"/>
                  </a:lnTo>
                  <a:lnTo>
                    <a:pt x="0" y="30"/>
                  </a:lnTo>
                  <a:lnTo>
                    <a:pt x="39" y="30"/>
                  </a:lnTo>
                  <a:lnTo>
                    <a:pt x="58" y="50"/>
                  </a:lnTo>
                  <a:lnTo>
                    <a:pt x="58" y="71"/>
                  </a:lnTo>
                  <a:lnTo>
                    <a:pt x="10" y="71"/>
                  </a:lnTo>
                  <a:lnTo>
                    <a:pt x="10" y="92"/>
                  </a:lnTo>
                  <a:lnTo>
                    <a:pt x="39" y="121"/>
                  </a:lnTo>
                  <a:lnTo>
                    <a:pt x="39" y="158"/>
                  </a:lnTo>
                  <a:lnTo>
                    <a:pt x="39" y="173"/>
                  </a:lnTo>
                  <a:lnTo>
                    <a:pt x="66" y="173"/>
                  </a:lnTo>
                  <a:lnTo>
                    <a:pt x="89" y="150"/>
                  </a:lnTo>
                  <a:lnTo>
                    <a:pt x="140" y="150"/>
                  </a:lnTo>
                  <a:lnTo>
                    <a:pt x="160" y="171"/>
                  </a:lnTo>
                  <a:lnTo>
                    <a:pt x="183" y="192"/>
                  </a:lnTo>
                  <a:lnTo>
                    <a:pt x="217" y="192"/>
                  </a:lnTo>
                  <a:lnTo>
                    <a:pt x="217" y="246"/>
                  </a:lnTo>
                  <a:lnTo>
                    <a:pt x="217" y="248"/>
                  </a:lnTo>
                  <a:lnTo>
                    <a:pt x="230" y="248"/>
                  </a:lnTo>
                  <a:lnTo>
                    <a:pt x="242" y="26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2" name="Freeform 291">
              <a:extLst>
                <a:ext uri="{FF2B5EF4-FFF2-40B4-BE49-F238E27FC236}">
                  <a16:creationId xmlns:a16="http://schemas.microsoft.com/office/drawing/2014/main" id="{824CF08A-41ED-4847-B470-57F064CB0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1" y="2957513"/>
              <a:ext cx="134938" cy="109538"/>
            </a:xfrm>
            <a:custGeom>
              <a:avLst/>
              <a:gdLst>
                <a:gd name="T0" fmla="*/ 93 w 171"/>
                <a:gd name="T1" fmla="*/ 137 h 137"/>
                <a:gd name="T2" fmla="*/ 98 w 171"/>
                <a:gd name="T3" fmla="*/ 132 h 137"/>
                <a:gd name="T4" fmla="*/ 136 w 171"/>
                <a:gd name="T5" fmla="*/ 94 h 137"/>
                <a:gd name="T6" fmla="*/ 136 w 171"/>
                <a:gd name="T7" fmla="*/ 86 h 137"/>
                <a:gd name="T8" fmla="*/ 161 w 171"/>
                <a:gd name="T9" fmla="*/ 59 h 137"/>
                <a:gd name="T10" fmla="*/ 161 w 171"/>
                <a:gd name="T11" fmla="*/ 37 h 137"/>
                <a:gd name="T12" fmla="*/ 171 w 171"/>
                <a:gd name="T13" fmla="*/ 27 h 137"/>
                <a:gd name="T14" fmla="*/ 171 w 171"/>
                <a:gd name="T15" fmla="*/ 11 h 137"/>
                <a:gd name="T16" fmla="*/ 159 w 171"/>
                <a:gd name="T17" fmla="*/ 11 h 137"/>
                <a:gd name="T18" fmla="*/ 148 w 171"/>
                <a:gd name="T19" fmla="*/ 0 h 137"/>
                <a:gd name="T20" fmla="*/ 132 w 171"/>
                <a:gd name="T21" fmla="*/ 0 h 137"/>
                <a:gd name="T22" fmla="*/ 118 w 171"/>
                <a:gd name="T23" fmla="*/ 14 h 137"/>
                <a:gd name="T24" fmla="*/ 86 w 171"/>
                <a:gd name="T25" fmla="*/ 14 h 137"/>
                <a:gd name="T26" fmla="*/ 43 w 171"/>
                <a:gd name="T27" fmla="*/ 14 h 137"/>
                <a:gd name="T28" fmla="*/ 20 w 171"/>
                <a:gd name="T29" fmla="*/ 14 h 137"/>
                <a:gd name="T30" fmla="*/ 20 w 171"/>
                <a:gd name="T31" fmla="*/ 77 h 137"/>
                <a:gd name="T32" fmla="*/ 0 w 171"/>
                <a:gd name="T33" fmla="*/ 94 h 137"/>
                <a:gd name="T34" fmla="*/ 45 w 171"/>
                <a:gd name="T35" fmla="*/ 137 h 137"/>
                <a:gd name="T36" fmla="*/ 93 w 171"/>
                <a:gd name="T37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1" h="137">
                  <a:moveTo>
                    <a:pt x="93" y="137"/>
                  </a:moveTo>
                  <a:lnTo>
                    <a:pt x="98" y="132"/>
                  </a:lnTo>
                  <a:lnTo>
                    <a:pt x="136" y="94"/>
                  </a:lnTo>
                  <a:lnTo>
                    <a:pt x="136" y="86"/>
                  </a:lnTo>
                  <a:lnTo>
                    <a:pt x="161" y="59"/>
                  </a:lnTo>
                  <a:lnTo>
                    <a:pt x="161" y="37"/>
                  </a:lnTo>
                  <a:lnTo>
                    <a:pt x="171" y="27"/>
                  </a:lnTo>
                  <a:lnTo>
                    <a:pt x="171" y="11"/>
                  </a:lnTo>
                  <a:lnTo>
                    <a:pt x="159" y="11"/>
                  </a:lnTo>
                  <a:lnTo>
                    <a:pt x="148" y="0"/>
                  </a:lnTo>
                  <a:lnTo>
                    <a:pt x="132" y="0"/>
                  </a:lnTo>
                  <a:lnTo>
                    <a:pt x="118" y="14"/>
                  </a:lnTo>
                  <a:lnTo>
                    <a:pt x="86" y="14"/>
                  </a:lnTo>
                  <a:lnTo>
                    <a:pt x="43" y="14"/>
                  </a:lnTo>
                  <a:lnTo>
                    <a:pt x="20" y="14"/>
                  </a:lnTo>
                  <a:lnTo>
                    <a:pt x="20" y="77"/>
                  </a:lnTo>
                  <a:lnTo>
                    <a:pt x="0" y="94"/>
                  </a:lnTo>
                  <a:lnTo>
                    <a:pt x="45" y="137"/>
                  </a:lnTo>
                  <a:lnTo>
                    <a:pt x="93" y="13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Freeform 292">
              <a:extLst>
                <a:ext uri="{FF2B5EF4-FFF2-40B4-BE49-F238E27FC236}">
                  <a16:creationId xmlns:a16="http://schemas.microsoft.com/office/drawing/2014/main" id="{58D333B8-2986-4337-A47A-B122843AB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788" y="3032125"/>
              <a:ext cx="125413" cy="104775"/>
            </a:xfrm>
            <a:custGeom>
              <a:avLst/>
              <a:gdLst>
                <a:gd name="T0" fmla="*/ 34 w 158"/>
                <a:gd name="T1" fmla="*/ 132 h 132"/>
                <a:gd name="T2" fmla="*/ 58 w 158"/>
                <a:gd name="T3" fmla="*/ 132 h 132"/>
                <a:gd name="T4" fmla="*/ 82 w 158"/>
                <a:gd name="T5" fmla="*/ 111 h 132"/>
                <a:gd name="T6" fmla="*/ 105 w 158"/>
                <a:gd name="T7" fmla="*/ 111 h 132"/>
                <a:gd name="T8" fmla="*/ 105 w 158"/>
                <a:gd name="T9" fmla="*/ 82 h 132"/>
                <a:gd name="T10" fmla="*/ 137 w 158"/>
                <a:gd name="T11" fmla="*/ 82 h 132"/>
                <a:gd name="T12" fmla="*/ 158 w 158"/>
                <a:gd name="T13" fmla="*/ 63 h 132"/>
                <a:gd name="T14" fmla="*/ 158 w 158"/>
                <a:gd name="T15" fmla="*/ 43 h 132"/>
                <a:gd name="T16" fmla="*/ 114 w 158"/>
                <a:gd name="T17" fmla="*/ 43 h 132"/>
                <a:gd name="T18" fmla="*/ 69 w 158"/>
                <a:gd name="T19" fmla="*/ 0 h 132"/>
                <a:gd name="T20" fmla="*/ 60 w 158"/>
                <a:gd name="T21" fmla="*/ 9 h 132"/>
                <a:gd name="T22" fmla="*/ 60 w 158"/>
                <a:gd name="T23" fmla="*/ 75 h 132"/>
                <a:gd name="T24" fmla="*/ 30 w 158"/>
                <a:gd name="T25" fmla="*/ 107 h 132"/>
                <a:gd name="T26" fmla="*/ 0 w 158"/>
                <a:gd name="T27" fmla="*/ 107 h 132"/>
                <a:gd name="T28" fmla="*/ 0 w 158"/>
                <a:gd name="T29" fmla="*/ 132 h 132"/>
                <a:gd name="T30" fmla="*/ 34 w 158"/>
                <a:gd name="T3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8" h="132">
                  <a:moveTo>
                    <a:pt x="34" y="132"/>
                  </a:moveTo>
                  <a:lnTo>
                    <a:pt x="58" y="132"/>
                  </a:lnTo>
                  <a:lnTo>
                    <a:pt x="82" y="111"/>
                  </a:lnTo>
                  <a:lnTo>
                    <a:pt x="105" y="111"/>
                  </a:lnTo>
                  <a:lnTo>
                    <a:pt x="105" y="82"/>
                  </a:lnTo>
                  <a:lnTo>
                    <a:pt x="137" y="82"/>
                  </a:lnTo>
                  <a:lnTo>
                    <a:pt x="158" y="63"/>
                  </a:lnTo>
                  <a:lnTo>
                    <a:pt x="158" y="43"/>
                  </a:lnTo>
                  <a:lnTo>
                    <a:pt x="114" y="43"/>
                  </a:lnTo>
                  <a:lnTo>
                    <a:pt x="69" y="0"/>
                  </a:lnTo>
                  <a:lnTo>
                    <a:pt x="60" y="9"/>
                  </a:lnTo>
                  <a:lnTo>
                    <a:pt x="60" y="75"/>
                  </a:lnTo>
                  <a:lnTo>
                    <a:pt x="30" y="107"/>
                  </a:lnTo>
                  <a:lnTo>
                    <a:pt x="0" y="107"/>
                  </a:lnTo>
                  <a:lnTo>
                    <a:pt x="0" y="132"/>
                  </a:lnTo>
                  <a:lnTo>
                    <a:pt x="34" y="13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93">
              <a:extLst>
                <a:ext uri="{FF2B5EF4-FFF2-40B4-BE49-F238E27FC236}">
                  <a16:creationId xmlns:a16="http://schemas.microsoft.com/office/drawing/2014/main" id="{5A988B48-42AB-4E38-97E6-4D86A126E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5576" y="3403600"/>
              <a:ext cx="223838" cy="114300"/>
            </a:xfrm>
            <a:custGeom>
              <a:avLst/>
              <a:gdLst>
                <a:gd name="T0" fmla="*/ 196 w 282"/>
                <a:gd name="T1" fmla="*/ 0 h 145"/>
                <a:gd name="T2" fmla="*/ 164 w 282"/>
                <a:gd name="T3" fmla="*/ 0 h 145"/>
                <a:gd name="T4" fmla="*/ 150 w 282"/>
                <a:gd name="T5" fmla="*/ 15 h 145"/>
                <a:gd name="T6" fmla="*/ 120 w 282"/>
                <a:gd name="T7" fmla="*/ 43 h 145"/>
                <a:gd name="T8" fmla="*/ 109 w 282"/>
                <a:gd name="T9" fmla="*/ 43 h 145"/>
                <a:gd name="T10" fmla="*/ 88 w 282"/>
                <a:gd name="T11" fmla="*/ 24 h 145"/>
                <a:gd name="T12" fmla="*/ 59 w 282"/>
                <a:gd name="T13" fmla="*/ 24 h 145"/>
                <a:gd name="T14" fmla="*/ 22 w 282"/>
                <a:gd name="T15" fmla="*/ 24 h 145"/>
                <a:gd name="T16" fmla="*/ 0 w 282"/>
                <a:gd name="T17" fmla="*/ 45 h 145"/>
                <a:gd name="T18" fmla="*/ 0 w 282"/>
                <a:gd name="T19" fmla="*/ 74 h 145"/>
                <a:gd name="T20" fmla="*/ 29 w 282"/>
                <a:gd name="T21" fmla="*/ 102 h 145"/>
                <a:gd name="T22" fmla="*/ 29 w 282"/>
                <a:gd name="T23" fmla="*/ 145 h 145"/>
                <a:gd name="T24" fmla="*/ 72 w 282"/>
                <a:gd name="T25" fmla="*/ 145 h 145"/>
                <a:gd name="T26" fmla="*/ 91 w 282"/>
                <a:gd name="T27" fmla="*/ 125 h 145"/>
                <a:gd name="T28" fmla="*/ 159 w 282"/>
                <a:gd name="T29" fmla="*/ 125 h 145"/>
                <a:gd name="T30" fmla="*/ 220 w 282"/>
                <a:gd name="T31" fmla="*/ 66 h 145"/>
                <a:gd name="T32" fmla="*/ 253 w 282"/>
                <a:gd name="T33" fmla="*/ 66 h 145"/>
                <a:gd name="T34" fmla="*/ 253 w 282"/>
                <a:gd name="T35" fmla="*/ 43 h 145"/>
                <a:gd name="T36" fmla="*/ 282 w 282"/>
                <a:gd name="T37" fmla="*/ 43 h 145"/>
                <a:gd name="T38" fmla="*/ 239 w 282"/>
                <a:gd name="T39" fmla="*/ 0 h 145"/>
                <a:gd name="T40" fmla="*/ 196 w 282"/>
                <a:gd name="T41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2" h="145">
                  <a:moveTo>
                    <a:pt x="196" y="0"/>
                  </a:moveTo>
                  <a:lnTo>
                    <a:pt x="164" y="0"/>
                  </a:lnTo>
                  <a:lnTo>
                    <a:pt x="150" y="15"/>
                  </a:lnTo>
                  <a:lnTo>
                    <a:pt x="120" y="43"/>
                  </a:lnTo>
                  <a:lnTo>
                    <a:pt x="109" y="43"/>
                  </a:lnTo>
                  <a:lnTo>
                    <a:pt x="88" y="24"/>
                  </a:lnTo>
                  <a:lnTo>
                    <a:pt x="59" y="24"/>
                  </a:lnTo>
                  <a:lnTo>
                    <a:pt x="22" y="24"/>
                  </a:lnTo>
                  <a:lnTo>
                    <a:pt x="0" y="45"/>
                  </a:lnTo>
                  <a:lnTo>
                    <a:pt x="0" y="74"/>
                  </a:lnTo>
                  <a:lnTo>
                    <a:pt x="29" y="102"/>
                  </a:lnTo>
                  <a:lnTo>
                    <a:pt x="29" y="145"/>
                  </a:lnTo>
                  <a:lnTo>
                    <a:pt x="72" y="145"/>
                  </a:lnTo>
                  <a:lnTo>
                    <a:pt x="91" y="125"/>
                  </a:lnTo>
                  <a:lnTo>
                    <a:pt x="159" y="125"/>
                  </a:lnTo>
                  <a:lnTo>
                    <a:pt x="220" y="66"/>
                  </a:lnTo>
                  <a:lnTo>
                    <a:pt x="253" y="66"/>
                  </a:lnTo>
                  <a:lnTo>
                    <a:pt x="253" y="43"/>
                  </a:lnTo>
                  <a:lnTo>
                    <a:pt x="282" y="43"/>
                  </a:lnTo>
                  <a:lnTo>
                    <a:pt x="239" y="0"/>
                  </a:lnTo>
                  <a:lnTo>
                    <a:pt x="196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94">
              <a:extLst>
                <a:ext uri="{FF2B5EF4-FFF2-40B4-BE49-F238E27FC236}">
                  <a16:creationId xmlns:a16="http://schemas.microsoft.com/office/drawing/2014/main" id="{77BC66CC-5658-43D1-AE3A-A381D29C3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4326" y="3219450"/>
              <a:ext cx="128588" cy="95250"/>
            </a:xfrm>
            <a:custGeom>
              <a:avLst/>
              <a:gdLst>
                <a:gd name="T0" fmla="*/ 135 w 162"/>
                <a:gd name="T1" fmla="*/ 69 h 121"/>
                <a:gd name="T2" fmla="*/ 162 w 162"/>
                <a:gd name="T3" fmla="*/ 44 h 121"/>
                <a:gd name="T4" fmla="*/ 162 w 162"/>
                <a:gd name="T5" fmla="*/ 0 h 121"/>
                <a:gd name="T6" fmla="*/ 105 w 162"/>
                <a:gd name="T7" fmla="*/ 55 h 121"/>
                <a:gd name="T8" fmla="*/ 30 w 162"/>
                <a:gd name="T9" fmla="*/ 55 h 121"/>
                <a:gd name="T10" fmla="*/ 30 w 162"/>
                <a:gd name="T11" fmla="*/ 10 h 121"/>
                <a:gd name="T12" fmla="*/ 14 w 162"/>
                <a:gd name="T13" fmla="*/ 10 h 121"/>
                <a:gd name="T14" fmla="*/ 2 w 162"/>
                <a:gd name="T15" fmla="*/ 25 h 121"/>
                <a:gd name="T16" fmla="*/ 0 w 162"/>
                <a:gd name="T17" fmla="*/ 64 h 121"/>
                <a:gd name="T18" fmla="*/ 34 w 162"/>
                <a:gd name="T19" fmla="*/ 64 h 121"/>
                <a:gd name="T20" fmla="*/ 34 w 162"/>
                <a:gd name="T21" fmla="*/ 94 h 121"/>
                <a:gd name="T22" fmla="*/ 45 w 162"/>
                <a:gd name="T23" fmla="*/ 94 h 121"/>
                <a:gd name="T24" fmla="*/ 71 w 162"/>
                <a:gd name="T25" fmla="*/ 121 h 121"/>
                <a:gd name="T26" fmla="*/ 107 w 162"/>
                <a:gd name="T27" fmla="*/ 121 h 121"/>
                <a:gd name="T28" fmla="*/ 119 w 162"/>
                <a:gd name="T29" fmla="*/ 110 h 121"/>
                <a:gd name="T30" fmla="*/ 119 w 162"/>
                <a:gd name="T31" fmla="*/ 85 h 121"/>
                <a:gd name="T32" fmla="*/ 135 w 162"/>
                <a:gd name="T33" fmla="*/ 6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" h="121">
                  <a:moveTo>
                    <a:pt x="135" y="69"/>
                  </a:moveTo>
                  <a:lnTo>
                    <a:pt x="162" y="44"/>
                  </a:lnTo>
                  <a:lnTo>
                    <a:pt x="162" y="0"/>
                  </a:lnTo>
                  <a:lnTo>
                    <a:pt x="105" y="55"/>
                  </a:lnTo>
                  <a:lnTo>
                    <a:pt x="30" y="55"/>
                  </a:lnTo>
                  <a:lnTo>
                    <a:pt x="30" y="10"/>
                  </a:lnTo>
                  <a:lnTo>
                    <a:pt x="14" y="10"/>
                  </a:lnTo>
                  <a:lnTo>
                    <a:pt x="2" y="25"/>
                  </a:lnTo>
                  <a:lnTo>
                    <a:pt x="0" y="64"/>
                  </a:lnTo>
                  <a:lnTo>
                    <a:pt x="34" y="64"/>
                  </a:lnTo>
                  <a:lnTo>
                    <a:pt x="34" y="94"/>
                  </a:lnTo>
                  <a:lnTo>
                    <a:pt x="45" y="94"/>
                  </a:lnTo>
                  <a:lnTo>
                    <a:pt x="71" y="121"/>
                  </a:lnTo>
                  <a:lnTo>
                    <a:pt x="107" y="121"/>
                  </a:lnTo>
                  <a:lnTo>
                    <a:pt x="119" y="110"/>
                  </a:lnTo>
                  <a:lnTo>
                    <a:pt x="119" y="85"/>
                  </a:lnTo>
                  <a:lnTo>
                    <a:pt x="135" y="6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95">
              <a:extLst>
                <a:ext uri="{FF2B5EF4-FFF2-40B4-BE49-F238E27FC236}">
                  <a16:creationId xmlns:a16="http://schemas.microsoft.com/office/drawing/2014/main" id="{0D98936B-A7DD-4FB0-865A-DA6E7BC66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9576" y="3254375"/>
              <a:ext cx="61913" cy="50800"/>
            </a:xfrm>
            <a:custGeom>
              <a:avLst/>
              <a:gdLst>
                <a:gd name="T0" fmla="*/ 45 w 79"/>
                <a:gd name="T1" fmla="*/ 64 h 64"/>
                <a:gd name="T2" fmla="*/ 79 w 79"/>
                <a:gd name="T3" fmla="*/ 31 h 64"/>
                <a:gd name="T4" fmla="*/ 59 w 79"/>
                <a:gd name="T5" fmla="*/ 11 h 64"/>
                <a:gd name="T6" fmla="*/ 43 w 79"/>
                <a:gd name="T7" fmla="*/ 11 h 64"/>
                <a:gd name="T8" fmla="*/ 43 w 79"/>
                <a:gd name="T9" fmla="*/ 0 h 64"/>
                <a:gd name="T10" fmla="*/ 16 w 79"/>
                <a:gd name="T11" fmla="*/ 25 h 64"/>
                <a:gd name="T12" fmla="*/ 0 w 79"/>
                <a:gd name="T13" fmla="*/ 41 h 64"/>
                <a:gd name="T14" fmla="*/ 22 w 79"/>
                <a:gd name="T15" fmla="*/ 41 h 64"/>
                <a:gd name="T16" fmla="*/ 45 w 79"/>
                <a:gd name="T1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64">
                  <a:moveTo>
                    <a:pt x="45" y="64"/>
                  </a:moveTo>
                  <a:lnTo>
                    <a:pt x="79" y="31"/>
                  </a:lnTo>
                  <a:lnTo>
                    <a:pt x="59" y="11"/>
                  </a:lnTo>
                  <a:lnTo>
                    <a:pt x="43" y="11"/>
                  </a:lnTo>
                  <a:lnTo>
                    <a:pt x="43" y="0"/>
                  </a:lnTo>
                  <a:lnTo>
                    <a:pt x="16" y="25"/>
                  </a:lnTo>
                  <a:lnTo>
                    <a:pt x="0" y="41"/>
                  </a:lnTo>
                  <a:lnTo>
                    <a:pt x="22" y="41"/>
                  </a:lnTo>
                  <a:lnTo>
                    <a:pt x="45" y="6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96">
              <a:extLst>
                <a:ext uri="{FF2B5EF4-FFF2-40B4-BE49-F238E27FC236}">
                  <a16:creationId xmlns:a16="http://schemas.microsoft.com/office/drawing/2014/main" id="{79AED766-4378-4AF4-B035-B3E1A81DA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6076" y="3278188"/>
              <a:ext cx="160338" cy="158750"/>
            </a:xfrm>
            <a:custGeom>
              <a:avLst/>
              <a:gdLst>
                <a:gd name="T0" fmla="*/ 159 w 203"/>
                <a:gd name="T1" fmla="*/ 0 h 199"/>
                <a:gd name="T2" fmla="*/ 125 w 203"/>
                <a:gd name="T3" fmla="*/ 33 h 199"/>
                <a:gd name="T4" fmla="*/ 102 w 203"/>
                <a:gd name="T5" fmla="*/ 10 h 199"/>
                <a:gd name="T6" fmla="*/ 80 w 203"/>
                <a:gd name="T7" fmla="*/ 10 h 199"/>
                <a:gd name="T8" fmla="*/ 80 w 203"/>
                <a:gd name="T9" fmla="*/ 35 h 199"/>
                <a:gd name="T10" fmla="*/ 98 w 203"/>
                <a:gd name="T11" fmla="*/ 53 h 199"/>
                <a:gd name="T12" fmla="*/ 98 w 203"/>
                <a:gd name="T13" fmla="*/ 83 h 199"/>
                <a:gd name="T14" fmla="*/ 77 w 203"/>
                <a:gd name="T15" fmla="*/ 105 h 199"/>
                <a:gd name="T16" fmla="*/ 50 w 203"/>
                <a:gd name="T17" fmla="*/ 105 h 199"/>
                <a:gd name="T18" fmla="*/ 23 w 203"/>
                <a:gd name="T19" fmla="*/ 132 h 199"/>
                <a:gd name="T20" fmla="*/ 0 w 203"/>
                <a:gd name="T21" fmla="*/ 156 h 199"/>
                <a:gd name="T22" fmla="*/ 43 w 203"/>
                <a:gd name="T23" fmla="*/ 199 h 199"/>
                <a:gd name="T24" fmla="*/ 71 w 203"/>
                <a:gd name="T25" fmla="*/ 199 h 199"/>
                <a:gd name="T26" fmla="*/ 146 w 203"/>
                <a:gd name="T27" fmla="*/ 124 h 199"/>
                <a:gd name="T28" fmla="*/ 173 w 203"/>
                <a:gd name="T29" fmla="*/ 99 h 199"/>
                <a:gd name="T30" fmla="*/ 173 w 203"/>
                <a:gd name="T31" fmla="*/ 76 h 199"/>
                <a:gd name="T32" fmla="*/ 203 w 203"/>
                <a:gd name="T33" fmla="*/ 46 h 199"/>
                <a:gd name="T34" fmla="*/ 159 w 203"/>
                <a:gd name="T3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" h="199">
                  <a:moveTo>
                    <a:pt x="159" y="0"/>
                  </a:moveTo>
                  <a:lnTo>
                    <a:pt x="125" y="33"/>
                  </a:lnTo>
                  <a:lnTo>
                    <a:pt x="102" y="10"/>
                  </a:lnTo>
                  <a:lnTo>
                    <a:pt x="80" y="10"/>
                  </a:lnTo>
                  <a:lnTo>
                    <a:pt x="80" y="35"/>
                  </a:lnTo>
                  <a:lnTo>
                    <a:pt x="98" y="53"/>
                  </a:lnTo>
                  <a:lnTo>
                    <a:pt x="98" y="83"/>
                  </a:lnTo>
                  <a:lnTo>
                    <a:pt x="77" y="105"/>
                  </a:lnTo>
                  <a:lnTo>
                    <a:pt x="50" y="105"/>
                  </a:lnTo>
                  <a:lnTo>
                    <a:pt x="23" y="132"/>
                  </a:lnTo>
                  <a:lnTo>
                    <a:pt x="0" y="156"/>
                  </a:lnTo>
                  <a:lnTo>
                    <a:pt x="43" y="199"/>
                  </a:lnTo>
                  <a:lnTo>
                    <a:pt x="71" y="199"/>
                  </a:lnTo>
                  <a:lnTo>
                    <a:pt x="146" y="124"/>
                  </a:lnTo>
                  <a:lnTo>
                    <a:pt x="173" y="99"/>
                  </a:lnTo>
                  <a:lnTo>
                    <a:pt x="173" y="76"/>
                  </a:lnTo>
                  <a:lnTo>
                    <a:pt x="203" y="46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97">
              <a:extLst>
                <a:ext uri="{FF2B5EF4-FFF2-40B4-BE49-F238E27FC236}">
                  <a16:creationId xmlns:a16="http://schemas.microsoft.com/office/drawing/2014/main" id="{726F93B7-4B44-47FF-B7F0-66FDE2B86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788" y="3081338"/>
              <a:ext cx="473075" cy="357188"/>
            </a:xfrm>
            <a:custGeom>
              <a:avLst/>
              <a:gdLst>
                <a:gd name="T0" fmla="*/ 577 w 595"/>
                <a:gd name="T1" fmla="*/ 283 h 449"/>
                <a:gd name="T2" fmla="*/ 565 w 595"/>
                <a:gd name="T3" fmla="*/ 294 h 449"/>
                <a:gd name="T4" fmla="*/ 529 w 595"/>
                <a:gd name="T5" fmla="*/ 294 h 449"/>
                <a:gd name="T6" fmla="*/ 503 w 595"/>
                <a:gd name="T7" fmla="*/ 267 h 449"/>
                <a:gd name="T8" fmla="*/ 492 w 595"/>
                <a:gd name="T9" fmla="*/ 267 h 449"/>
                <a:gd name="T10" fmla="*/ 492 w 595"/>
                <a:gd name="T11" fmla="*/ 237 h 449"/>
                <a:gd name="T12" fmla="*/ 458 w 595"/>
                <a:gd name="T13" fmla="*/ 237 h 449"/>
                <a:gd name="T14" fmla="*/ 460 w 595"/>
                <a:gd name="T15" fmla="*/ 198 h 449"/>
                <a:gd name="T16" fmla="*/ 460 w 595"/>
                <a:gd name="T17" fmla="*/ 162 h 449"/>
                <a:gd name="T18" fmla="*/ 385 w 595"/>
                <a:gd name="T19" fmla="*/ 89 h 449"/>
                <a:gd name="T20" fmla="*/ 399 w 595"/>
                <a:gd name="T21" fmla="*/ 75 h 449"/>
                <a:gd name="T22" fmla="*/ 358 w 595"/>
                <a:gd name="T23" fmla="*/ 75 h 449"/>
                <a:gd name="T24" fmla="*/ 358 w 595"/>
                <a:gd name="T25" fmla="*/ 103 h 449"/>
                <a:gd name="T26" fmla="*/ 330 w 595"/>
                <a:gd name="T27" fmla="*/ 103 h 449"/>
                <a:gd name="T28" fmla="*/ 313 w 595"/>
                <a:gd name="T29" fmla="*/ 89 h 449"/>
                <a:gd name="T30" fmla="*/ 290 w 595"/>
                <a:gd name="T31" fmla="*/ 89 h 449"/>
                <a:gd name="T32" fmla="*/ 278 w 595"/>
                <a:gd name="T33" fmla="*/ 75 h 449"/>
                <a:gd name="T34" fmla="*/ 278 w 595"/>
                <a:gd name="T35" fmla="*/ 55 h 449"/>
                <a:gd name="T36" fmla="*/ 214 w 595"/>
                <a:gd name="T37" fmla="*/ 55 h 449"/>
                <a:gd name="T38" fmla="*/ 189 w 595"/>
                <a:gd name="T39" fmla="*/ 28 h 449"/>
                <a:gd name="T40" fmla="*/ 158 w 595"/>
                <a:gd name="T41" fmla="*/ 0 h 449"/>
                <a:gd name="T42" fmla="*/ 137 w 595"/>
                <a:gd name="T43" fmla="*/ 19 h 449"/>
                <a:gd name="T44" fmla="*/ 105 w 595"/>
                <a:gd name="T45" fmla="*/ 19 h 449"/>
                <a:gd name="T46" fmla="*/ 105 w 595"/>
                <a:gd name="T47" fmla="*/ 48 h 449"/>
                <a:gd name="T48" fmla="*/ 82 w 595"/>
                <a:gd name="T49" fmla="*/ 48 h 449"/>
                <a:gd name="T50" fmla="*/ 58 w 595"/>
                <a:gd name="T51" fmla="*/ 69 h 449"/>
                <a:gd name="T52" fmla="*/ 34 w 595"/>
                <a:gd name="T53" fmla="*/ 69 h 449"/>
                <a:gd name="T54" fmla="*/ 0 w 595"/>
                <a:gd name="T55" fmla="*/ 69 h 449"/>
                <a:gd name="T56" fmla="*/ 0 w 595"/>
                <a:gd name="T57" fmla="*/ 82 h 449"/>
                <a:gd name="T58" fmla="*/ 37 w 595"/>
                <a:gd name="T59" fmla="*/ 119 h 449"/>
                <a:gd name="T60" fmla="*/ 62 w 595"/>
                <a:gd name="T61" fmla="*/ 119 h 449"/>
                <a:gd name="T62" fmla="*/ 101 w 595"/>
                <a:gd name="T63" fmla="*/ 158 h 449"/>
                <a:gd name="T64" fmla="*/ 101 w 595"/>
                <a:gd name="T65" fmla="*/ 219 h 449"/>
                <a:gd name="T66" fmla="*/ 160 w 595"/>
                <a:gd name="T67" fmla="*/ 278 h 449"/>
                <a:gd name="T68" fmla="*/ 160 w 595"/>
                <a:gd name="T69" fmla="*/ 328 h 449"/>
                <a:gd name="T70" fmla="*/ 258 w 595"/>
                <a:gd name="T71" fmla="*/ 426 h 449"/>
                <a:gd name="T72" fmla="*/ 258 w 595"/>
                <a:gd name="T73" fmla="*/ 449 h 449"/>
                <a:gd name="T74" fmla="*/ 280 w 595"/>
                <a:gd name="T75" fmla="*/ 428 h 449"/>
                <a:gd name="T76" fmla="*/ 317 w 595"/>
                <a:gd name="T77" fmla="*/ 428 h 449"/>
                <a:gd name="T78" fmla="*/ 346 w 595"/>
                <a:gd name="T79" fmla="*/ 428 h 449"/>
                <a:gd name="T80" fmla="*/ 367 w 595"/>
                <a:gd name="T81" fmla="*/ 447 h 449"/>
                <a:gd name="T82" fmla="*/ 378 w 595"/>
                <a:gd name="T83" fmla="*/ 447 h 449"/>
                <a:gd name="T84" fmla="*/ 408 w 595"/>
                <a:gd name="T85" fmla="*/ 419 h 449"/>
                <a:gd name="T86" fmla="*/ 422 w 595"/>
                <a:gd name="T87" fmla="*/ 404 h 449"/>
                <a:gd name="T88" fmla="*/ 454 w 595"/>
                <a:gd name="T89" fmla="*/ 404 h 449"/>
                <a:gd name="T90" fmla="*/ 497 w 595"/>
                <a:gd name="T91" fmla="*/ 404 h 449"/>
                <a:gd name="T92" fmla="*/ 520 w 595"/>
                <a:gd name="T93" fmla="*/ 380 h 449"/>
                <a:gd name="T94" fmla="*/ 547 w 595"/>
                <a:gd name="T95" fmla="*/ 353 h 449"/>
                <a:gd name="T96" fmla="*/ 574 w 595"/>
                <a:gd name="T97" fmla="*/ 353 h 449"/>
                <a:gd name="T98" fmla="*/ 595 w 595"/>
                <a:gd name="T99" fmla="*/ 331 h 449"/>
                <a:gd name="T100" fmla="*/ 595 w 595"/>
                <a:gd name="T101" fmla="*/ 301 h 449"/>
                <a:gd name="T102" fmla="*/ 577 w 595"/>
                <a:gd name="T103" fmla="*/ 283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5" h="449">
                  <a:moveTo>
                    <a:pt x="577" y="283"/>
                  </a:moveTo>
                  <a:lnTo>
                    <a:pt x="565" y="294"/>
                  </a:lnTo>
                  <a:lnTo>
                    <a:pt x="529" y="294"/>
                  </a:lnTo>
                  <a:lnTo>
                    <a:pt x="503" y="267"/>
                  </a:lnTo>
                  <a:lnTo>
                    <a:pt x="492" y="267"/>
                  </a:lnTo>
                  <a:lnTo>
                    <a:pt x="492" y="237"/>
                  </a:lnTo>
                  <a:lnTo>
                    <a:pt x="458" y="237"/>
                  </a:lnTo>
                  <a:lnTo>
                    <a:pt x="460" y="198"/>
                  </a:lnTo>
                  <a:lnTo>
                    <a:pt x="460" y="162"/>
                  </a:lnTo>
                  <a:lnTo>
                    <a:pt x="385" y="89"/>
                  </a:lnTo>
                  <a:lnTo>
                    <a:pt x="399" y="75"/>
                  </a:lnTo>
                  <a:lnTo>
                    <a:pt x="358" y="75"/>
                  </a:lnTo>
                  <a:lnTo>
                    <a:pt x="358" y="103"/>
                  </a:lnTo>
                  <a:lnTo>
                    <a:pt x="330" y="103"/>
                  </a:lnTo>
                  <a:lnTo>
                    <a:pt x="313" y="89"/>
                  </a:lnTo>
                  <a:lnTo>
                    <a:pt x="290" y="89"/>
                  </a:lnTo>
                  <a:lnTo>
                    <a:pt x="278" y="75"/>
                  </a:lnTo>
                  <a:lnTo>
                    <a:pt x="278" y="55"/>
                  </a:lnTo>
                  <a:lnTo>
                    <a:pt x="214" y="55"/>
                  </a:lnTo>
                  <a:lnTo>
                    <a:pt x="189" y="28"/>
                  </a:lnTo>
                  <a:lnTo>
                    <a:pt x="158" y="0"/>
                  </a:lnTo>
                  <a:lnTo>
                    <a:pt x="137" y="19"/>
                  </a:lnTo>
                  <a:lnTo>
                    <a:pt x="105" y="19"/>
                  </a:lnTo>
                  <a:lnTo>
                    <a:pt x="105" y="48"/>
                  </a:lnTo>
                  <a:lnTo>
                    <a:pt x="82" y="48"/>
                  </a:lnTo>
                  <a:lnTo>
                    <a:pt x="58" y="69"/>
                  </a:lnTo>
                  <a:lnTo>
                    <a:pt x="34" y="69"/>
                  </a:lnTo>
                  <a:lnTo>
                    <a:pt x="0" y="69"/>
                  </a:lnTo>
                  <a:lnTo>
                    <a:pt x="0" y="82"/>
                  </a:lnTo>
                  <a:lnTo>
                    <a:pt x="37" y="119"/>
                  </a:lnTo>
                  <a:lnTo>
                    <a:pt x="62" y="119"/>
                  </a:lnTo>
                  <a:lnTo>
                    <a:pt x="101" y="158"/>
                  </a:lnTo>
                  <a:lnTo>
                    <a:pt x="101" y="219"/>
                  </a:lnTo>
                  <a:lnTo>
                    <a:pt x="160" y="278"/>
                  </a:lnTo>
                  <a:lnTo>
                    <a:pt x="160" y="328"/>
                  </a:lnTo>
                  <a:lnTo>
                    <a:pt x="258" y="426"/>
                  </a:lnTo>
                  <a:lnTo>
                    <a:pt x="258" y="449"/>
                  </a:lnTo>
                  <a:lnTo>
                    <a:pt x="280" y="428"/>
                  </a:lnTo>
                  <a:lnTo>
                    <a:pt x="317" y="428"/>
                  </a:lnTo>
                  <a:lnTo>
                    <a:pt x="346" y="428"/>
                  </a:lnTo>
                  <a:lnTo>
                    <a:pt x="367" y="447"/>
                  </a:lnTo>
                  <a:lnTo>
                    <a:pt x="378" y="447"/>
                  </a:lnTo>
                  <a:lnTo>
                    <a:pt x="408" y="419"/>
                  </a:lnTo>
                  <a:lnTo>
                    <a:pt x="422" y="404"/>
                  </a:lnTo>
                  <a:lnTo>
                    <a:pt x="454" y="404"/>
                  </a:lnTo>
                  <a:lnTo>
                    <a:pt x="497" y="404"/>
                  </a:lnTo>
                  <a:lnTo>
                    <a:pt x="520" y="380"/>
                  </a:lnTo>
                  <a:lnTo>
                    <a:pt x="547" y="353"/>
                  </a:lnTo>
                  <a:lnTo>
                    <a:pt x="574" y="353"/>
                  </a:lnTo>
                  <a:lnTo>
                    <a:pt x="595" y="331"/>
                  </a:lnTo>
                  <a:lnTo>
                    <a:pt x="595" y="301"/>
                  </a:lnTo>
                  <a:lnTo>
                    <a:pt x="577" y="28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98">
              <a:extLst>
                <a:ext uri="{FF2B5EF4-FFF2-40B4-BE49-F238E27FC236}">
                  <a16:creationId xmlns:a16="http://schemas.microsoft.com/office/drawing/2014/main" id="{6F7329E1-9214-4E2B-8D1F-5D48F3410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1" y="2954338"/>
              <a:ext cx="201613" cy="209550"/>
            </a:xfrm>
            <a:custGeom>
              <a:avLst/>
              <a:gdLst>
                <a:gd name="T0" fmla="*/ 56 w 254"/>
                <a:gd name="T1" fmla="*/ 216 h 264"/>
                <a:gd name="T2" fmla="*/ 120 w 254"/>
                <a:gd name="T3" fmla="*/ 216 h 264"/>
                <a:gd name="T4" fmla="*/ 120 w 254"/>
                <a:gd name="T5" fmla="*/ 236 h 264"/>
                <a:gd name="T6" fmla="*/ 132 w 254"/>
                <a:gd name="T7" fmla="*/ 250 h 264"/>
                <a:gd name="T8" fmla="*/ 155 w 254"/>
                <a:gd name="T9" fmla="*/ 250 h 264"/>
                <a:gd name="T10" fmla="*/ 172 w 254"/>
                <a:gd name="T11" fmla="*/ 264 h 264"/>
                <a:gd name="T12" fmla="*/ 200 w 254"/>
                <a:gd name="T13" fmla="*/ 264 h 264"/>
                <a:gd name="T14" fmla="*/ 200 w 254"/>
                <a:gd name="T15" fmla="*/ 236 h 264"/>
                <a:gd name="T16" fmla="*/ 241 w 254"/>
                <a:gd name="T17" fmla="*/ 236 h 264"/>
                <a:gd name="T18" fmla="*/ 254 w 254"/>
                <a:gd name="T19" fmla="*/ 223 h 264"/>
                <a:gd name="T20" fmla="*/ 214 w 254"/>
                <a:gd name="T21" fmla="*/ 184 h 264"/>
                <a:gd name="T22" fmla="*/ 214 w 254"/>
                <a:gd name="T23" fmla="*/ 157 h 264"/>
                <a:gd name="T24" fmla="*/ 195 w 254"/>
                <a:gd name="T25" fmla="*/ 138 h 264"/>
                <a:gd name="T26" fmla="*/ 168 w 254"/>
                <a:gd name="T27" fmla="*/ 111 h 264"/>
                <a:gd name="T28" fmla="*/ 152 w 254"/>
                <a:gd name="T29" fmla="*/ 93 h 264"/>
                <a:gd name="T30" fmla="*/ 195 w 254"/>
                <a:gd name="T31" fmla="*/ 50 h 264"/>
                <a:gd name="T32" fmla="*/ 152 w 254"/>
                <a:gd name="T33" fmla="*/ 8 h 264"/>
                <a:gd name="T34" fmla="*/ 152 w 254"/>
                <a:gd name="T35" fmla="*/ 0 h 264"/>
                <a:gd name="T36" fmla="*/ 104 w 254"/>
                <a:gd name="T37" fmla="*/ 0 h 264"/>
                <a:gd name="T38" fmla="*/ 89 w 254"/>
                <a:gd name="T39" fmla="*/ 15 h 264"/>
                <a:gd name="T40" fmla="*/ 82 w 254"/>
                <a:gd name="T41" fmla="*/ 15 h 264"/>
                <a:gd name="T42" fmla="*/ 82 w 254"/>
                <a:gd name="T43" fmla="*/ 31 h 264"/>
                <a:gd name="T44" fmla="*/ 72 w 254"/>
                <a:gd name="T45" fmla="*/ 41 h 264"/>
                <a:gd name="T46" fmla="*/ 72 w 254"/>
                <a:gd name="T47" fmla="*/ 63 h 264"/>
                <a:gd name="T48" fmla="*/ 47 w 254"/>
                <a:gd name="T49" fmla="*/ 90 h 264"/>
                <a:gd name="T50" fmla="*/ 47 w 254"/>
                <a:gd name="T51" fmla="*/ 98 h 264"/>
                <a:gd name="T52" fmla="*/ 9 w 254"/>
                <a:gd name="T53" fmla="*/ 136 h 264"/>
                <a:gd name="T54" fmla="*/ 4 w 254"/>
                <a:gd name="T55" fmla="*/ 141 h 264"/>
                <a:gd name="T56" fmla="*/ 0 w 254"/>
                <a:gd name="T57" fmla="*/ 141 h 264"/>
                <a:gd name="T58" fmla="*/ 0 w 254"/>
                <a:gd name="T59" fmla="*/ 161 h 264"/>
                <a:gd name="T60" fmla="*/ 31 w 254"/>
                <a:gd name="T61" fmla="*/ 189 h 264"/>
                <a:gd name="T62" fmla="*/ 56 w 254"/>
                <a:gd name="T63" fmla="*/ 21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4" h="264">
                  <a:moveTo>
                    <a:pt x="56" y="216"/>
                  </a:moveTo>
                  <a:lnTo>
                    <a:pt x="120" y="216"/>
                  </a:lnTo>
                  <a:lnTo>
                    <a:pt x="120" y="236"/>
                  </a:lnTo>
                  <a:lnTo>
                    <a:pt x="132" y="250"/>
                  </a:lnTo>
                  <a:lnTo>
                    <a:pt x="155" y="250"/>
                  </a:lnTo>
                  <a:lnTo>
                    <a:pt x="172" y="264"/>
                  </a:lnTo>
                  <a:lnTo>
                    <a:pt x="200" y="264"/>
                  </a:lnTo>
                  <a:lnTo>
                    <a:pt x="200" y="236"/>
                  </a:lnTo>
                  <a:lnTo>
                    <a:pt x="241" y="236"/>
                  </a:lnTo>
                  <a:lnTo>
                    <a:pt x="254" y="223"/>
                  </a:lnTo>
                  <a:lnTo>
                    <a:pt x="214" y="184"/>
                  </a:lnTo>
                  <a:lnTo>
                    <a:pt x="214" y="157"/>
                  </a:lnTo>
                  <a:lnTo>
                    <a:pt x="195" y="138"/>
                  </a:lnTo>
                  <a:lnTo>
                    <a:pt x="168" y="111"/>
                  </a:lnTo>
                  <a:lnTo>
                    <a:pt x="152" y="93"/>
                  </a:lnTo>
                  <a:lnTo>
                    <a:pt x="195" y="50"/>
                  </a:lnTo>
                  <a:lnTo>
                    <a:pt x="152" y="8"/>
                  </a:lnTo>
                  <a:lnTo>
                    <a:pt x="152" y="0"/>
                  </a:lnTo>
                  <a:lnTo>
                    <a:pt x="104" y="0"/>
                  </a:lnTo>
                  <a:lnTo>
                    <a:pt x="89" y="15"/>
                  </a:lnTo>
                  <a:lnTo>
                    <a:pt x="82" y="15"/>
                  </a:lnTo>
                  <a:lnTo>
                    <a:pt x="82" y="31"/>
                  </a:lnTo>
                  <a:lnTo>
                    <a:pt x="72" y="41"/>
                  </a:lnTo>
                  <a:lnTo>
                    <a:pt x="72" y="63"/>
                  </a:lnTo>
                  <a:lnTo>
                    <a:pt x="47" y="90"/>
                  </a:lnTo>
                  <a:lnTo>
                    <a:pt x="47" y="98"/>
                  </a:lnTo>
                  <a:lnTo>
                    <a:pt x="9" y="136"/>
                  </a:lnTo>
                  <a:lnTo>
                    <a:pt x="4" y="141"/>
                  </a:lnTo>
                  <a:lnTo>
                    <a:pt x="0" y="141"/>
                  </a:lnTo>
                  <a:lnTo>
                    <a:pt x="0" y="161"/>
                  </a:lnTo>
                  <a:lnTo>
                    <a:pt x="31" y="189"/>
                  </a:lnTo>
                  <a:lnTo>
                    <a:pt x="56" y="21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99">
              <a:extLst>
                <a:ext uri="{FF2B5EF4-FFF2-40B4-BE49-F238E27FC236}">
                  <a16:creationId xmlns:a16="http://schemas.microsoft.com/office/drawing/2014/main" id="{924FBD5F-DF52-4C5F-992E-5AB25FC8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088" y="1233488"/>
              <a:ext cx="582613" cy="936625"/>
            </a:xfrm>
            <a:custGeom>
              <a:avLst/>
              <a:gdLst>
                <a:gd name="T0" fmla="*/ 369 w 733"/>
                <a:gd name="T1" fmla="*/ 1148 h 1180"/>
                <a:gd name="T2" fmla="*/ 281 w 733"/>
                <a:gd name="T3" fmla="*/ 1089 h 1180"/>
                <a:gd name="T4" fmla="*/ 256 w 733"/>
                <a:gd name="T5" fmla="*/ 962 h 1180"/>
                <a:gd name="T6" fmla="*/ 287 w 733"/>
                <a:gd name="T7" fmla="*/ 891 h 1180"/>
                <a:gd name="T8" fmla="*/ 280 w 733"/>
                <a:gd name="T9" fmla="*/ 838 h 1180"/>
                <a:gd name="T10" fmla="*/ 222 w 733"/>
                <a:gd name="T11" fmla="*/ 806 h 1180"/>
                <a:gd name="T12" fmla="*/ 249 w 733"/>
                <a:gd name="T13" fmla="*/ 731 h 1180"/>
                <a:gd name="T14" fmla="*/ 194 w 733"/>
                <a:gd name="T15" fmla="*/ 665 h 1180"/>
                <a:gd name="T16" fmla="*/ 157 w 733"/>
                <a:gd name="T17" fmla="*/ 599 h 1180"/>
                <a:gd name="T18" fmla="*/ 64 w 733"/>
                <a:gd name="T19" fmla="*/ 606 h 1180"/>
                <a:gd name="T20" fmla="*/ 33 w 733"/>
                <a:gd name="T21" fmla="*/ 561 h 1180"/>
                <a:gd name="T22" fmla="*/ 78 w 733"/>
                <a:gd name="T23" fmla="*/ 531 h 1180"/>
                <a:gd name="T24" fmla="*/ 0 w 733"/>
                <a:gd name="T25" fmla="*/ 485 h 1180"/>
                <a:gd name="T26" fmla="*/ 58 w 733"/>
                <a:gd name="T27" fmla="*/ 403 h 1180"/>
                <a:gd name="T28" fmla="*/ 41 w 733"/>
                <a:gd name="T29" fmla="*/ 330 h 1180"/>
                <a:gd name="T30" fmla="*/ 135 w 733"/>
                <a:gd name="T31" fmla="*/ 200 h 1180"/>
                <a:gd name="T32" fmla="*/ 237 w 733"/>
                <a:gd name="T33" fmla="*/ 208 h 1180"/>
                <a:gd name="T34" fmla="*/ 233 w 733"/>
                <a:gd name="T35" fmla="*/ 150 h 1180"/>
                <a:gd name="T36" fmla="*/ 342 w 733"/>
                <a:gd name="T37" fmla="*/ 185 h 1180"/>
                <a:gd name="T38" fmla="*/ 288 w 733"/>
                <a:gd name="T39" fmla="*/ 96 h 1180"/>
                <a:gd name="T40" fmla="*/ 354 w 733"/>
                <a:gd name="T41" fmla="*/ 36 h 1180"/>
                <a:gd name="T42" fmla="*/ 383 w 733"/>
                <a:gd name="T43" fmla="*/ 27 h 1180"/>
                <a:gd name="T44" fmla="*/ 470 w 733"/>
                <a:gd name="T45" fmla="*/ 0 h 1180"/>
                <a:gd name="T46" fmla="*/ 481 w 733"/>
                <a:gd name="T47" fmla="*/ 55 h 1180"/>
                <a:gd name="T48" fmla="*/ 545 w 733"/>
                <a:gd name="T49" fmla="*/ 39 h 1180"/>
                <a:gd name="T50" fmla="*/ 599 w 733"/>
                <a:gd name="T51" fmla="*/ 116 h 1180"/>
                <a:gd name="T52" fmla="*/ 486 w 733"/>
                <a:gd name="T53" fmla="*/ 144 h 1180"/>
                <a:gd name="T54" fmla="*/ 560 w 733"/>
                <a:gd name="T55" fmla="*/ 135 h 1180"/>
                <a:gd name="T56" fmla="*/ 558 w 733"/>
                <a:gd name="T57" fmla="*/ 212 h 1180"/>
                <a:gd name="T58" fmla="*/ 626 w 733"/>
                <a:gd name="T59" fmla="*/ 139 h 1180"/>
                <a:gd name="T60" fmla="*/ 604 w 733"/>
                <a:gd name="T61" fmla="*/ 207 h 1180"/>
                <a:gd name="T62" fmla="*/ 679 w 733"/>
                <a:gd name="T63" fmla="*/ 194 h 1180"/>
                <a:gd name="T64" fmla="*/ 733 w 733"/>
                <a:gd name="T65" fmla="*/ 221 h 1180"/>
                <a:gd name="T66" fmla="*/ 684 w 733"/>
                <a:gd name="T67" fmla="*/ 301 h 1180"/>
                <a:gd name="T68" fmla="*/ 659 w 733"/>
                <a:gd name="T69" fmla="*/ 408 h 1180"/>
                <a:gd name="T70" fmla="*/ 659 w 733"/>
                <a:gd name="T71" fmla="*/ 492 h 1180"/>
                <a:gd name="T72" fmla="*/ 663 w 733"/>
                <a:gd name="T73" fmla="*/ 561 h 1180"/>
                <a:gd name="T74" fmla="*/ 654 w 733"/>
                <a:gd name="T75" fmla="*/ 609 h 1180"/>
                <a:gd name="T76" fmla="*/ 663 w 733"/>
                <a:gd name="T77" fmla="*/ 683 h 1180"/>
                <a:gd name="T78" fmla="*/ 604 w 733"/>
                <a:gd name="T79" fmla="*/ 716 h 1180"/>
                <a:gd name="T80" fmla="*/ 674 w 733"/>
                <a:gd name="T81" fmla="*/ 807 h 1180"/>
                <a:gd name="T82" fmla="*/ 604 w 733"/>
                <a:gd name="T83" fmla="*/ 781 h 1180"/>
                <a:gd name="T84" fmla="*/ 602 w 733"/>
                <a:gd name="T85" fmla="*/ 841 h 1180"/>
                <a:gd name="T86" fmla="*/ 590 w 733"/>
                <a:gd name="T87" fmla="*/ 866 h 1180"/>
                <a:gd name="T88" fmla="*/ 526 w 733"/>
                <a:gd name="T89" fmla="*/ 962 h 1180"/>
                <a:gd name="T90" fmla="*/ 461 w 733"/>
                <a:gd name="T91" fmla="*/ 1048 h 1180"/>
                <a:gd name="T92" fmla="*/ 420 w 733"/>
                <a:gd name="T93" fmla="*/ 1119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33" h="1180">
                  <a:moveTo>
                    <a:pt x="420" y="1180"/>
                  </a:moveTo>
                  <a:lnTo>
                    <a:pt x="388" y="1148"/>
                  </a:lnTo>
                  <a:lnTo>
                    <a:pt x="369" y="1148"/>
                  </a:lnTo>
                  <a:lnTo>
                    <a:pt x="328" y="1107"/>
                  </a:lnTo>
                  <a:lnTo>
                    <a:pt x="299" y="1107"/>
                  </a:lnTo>
                  <a:lnTo>
                    <a:pt x="281" y="1089"/>
                  </a:lnTo>
                  <a:lnTo>
                    <a:pt x="281" y="1055"/>
                  </a:lnTo>
                  <a:lnTo>
                    <a:pt x="256" y="1030"/>
                  </a:lnTo>
                  <a:lnTo>
                    <a:pt x="256" y="962"/>
                  </a:lnTo>
                  <a:lnTo>
                    <a:pt x="267" y="950"/>
                  </a:lnTo>
                  <a:lnTo>
                    <a:pt x="287" y="930"/>
                  </a:lnTo>
                  <a:lnTo>
                    <a:pt x="287" y="891"/>
                  </a:lnTo>
                  <a:lnTo>
                    <a:pt x="287" y="859"/>
                  </a:lnTo>
                  <a:lnTo>
                    <a:pt x="265" y="838"/>
                  </a:lnTo>
                  <a:lnTo>
                    <a:pt x="280" y="838"/>
                  </a:lnTo>
                  <a:lnTo>
                    <a:pt x="249" y="807"/>
                  </a:lnTo>
                  <a:lnTo>
                    <a:pt x="237" y="820"/>
                  </a:lnTo>
                  <a:lnTo>
                    <a:pt x="222" y="806"/>
                  </a:lnTo>
                  <a:lnTo>
                    <a:pt x="222" y="773"/>
                  </a:lnTo>
                  <a:lnTo>
                    <a:pt x="249" y="747"/>
                  </a:lnTo>
                  <a:lnTo>
                    <a:pt x="249" y="731"/>
                  </a:lnTo>
                  <a:lnTo>
                    <a:pt x="219" y="699"/>
                  </a:lnTo>
                  <a:lnTo>
                    <a:pt x="194" y="699"/>
                  </a:lnTo>
                  <a:lnTo>
                    <a:pt x="194" y="665"/>
                  </a:lnTo>
                  <a:lnTo>
                    <a:pt x="174" y="643"/>
                  </a:lnTo>
                  <a:lnTo>
                    <a:pt x="157" y="626"/>
                  </a:lnTo>
                  <a:lnTo>
                    <a:pt x="157" y="599"/>
                  </a:lnTo>
                  <a:lnTo>
                    <a:pt x="135" y="577"/>
                  </a:lnTo>
                  <a:lnTo>
                    <a:pt x="92" y="577"/>
                  </a:lnTo>
                  <a:lnTo>
                    <a:pt x="64" y="606"/>
                  </a:lnTo>
                  <a:lnTo>
                    <a:pt x="41" y="606"/>
                  </a:lnTo>
                  <a:lnTo>
                    <a:pt x="16" y="581"/>
                  </a:lnTo>
                  <a:lnTo>
                    <a:pt x="33" y="561"/>
                  </a:lnTo>
                  <a:lnTo>
                    <a:pt x="1" y="561"/>
                  </a:lnTo>
                  <a:lnTo>
                    <a:pt x="32" y="531"/>
                  </a:lnTo>
                  <a:lnTo>
                    <a:pt x="78" y="531"/>
                  </a:lnTo>
                  <a:lnTo>
                    <a:pt x="78" y="511"/>
                  </a:lnTo>
                  <a:lnTo>
                    <a:pt x="26" y="511"/>
                  </a:lnTo>
                  <a:lnTo>
                    <a:pt x="0" y="485"/>
                  </a:lnTo>
                  <a:lnTo>
                    <a:pt x="0" y="462"/>
                  </a:lnTo>
                  <a:lnTo>
                    <a:pt x="41" y="422"/>
                  </a:lnTo>
                  <a:lnTo>
                    <a:pt x="58" y="403"/>
                  </a:lnTo>
                  <a:lnTo>
                    <a:pt x="58" y="363"/>
                  </a:lnTo>
                  <a:lnTo>
                    <a:pt x="41" y="346"/>
                  </a:lnTo>
                  <a:lnTo>
                    <a:pt x="41" y="330"/>
                  </a:lnTo>
                  <a:lnTo>
                    <a:pt x="71" y="299"/>
                  </a:lnTo>
                  <a:lnTo>
                    <a:pt x="71" y="264"/>
                  </a:lnTo>
                  <a:lnTo>
                    <a:pt x="135" y="200"/>
                  </a:lnTo>
                  <a:lnTo>
                    <a:pt x="162" y="200"/>
                  </a:lnTo>
                  <a:lnTo>
                    <a:pt x="194" y="166"/>
                  </a:lnTo>
                  <a:lnTo>
                    <a:pt x="237" y="208"/>
                  </a:lnTo>
                  <a:lnTo>
                    <a:pt x="269" y="208"/>
                  </a:lnTo>
                  <a:lnTo>
                    <a:pt x="269" y="183"/>
                  </a:lnTo>
                  <a:lnTo>
                    <a:pt x="233" y="150"/>
                  </a:lnTo>
                  <a:lnTo>
                    <a:pt x="267" y="150"/>
                  </a:lnTo>
                  <a:lnTo>
                    <a:pt x="303" y="185"/>
                  </a:lnTo>
                  <a:lnTo>
                    <a:pt x="342" y="185"/>
                  </a:lnTo>
                  <a:lnTo>
                    <a:pt x="313" y="157"/>
                  </a:lnTo>
                  <a:lnTo>
                    <a:pt x="329" y="139"/>
                  </a:lnTo>
                  <a:lnTo>
                    <a:pt x="288" y="96"/>
                  </a:lnTo>
                  <a:lnTo>
                    <a:pt x="288" y="64"/>
                  </a:lnTo>
                  <a:lnTo>
                    <a:pt x="315" y="36"/>
                  </a:lnTo>
                  <a:lnTo>
                    <a:pt x="354" y="36"/>
                  </a:lnTo>
                  <a:lnTo>
                    <a:pt x="385" y="64"/>
                  </a:lnTo>
                  <a:lnTo>
                    <a:pt x="403" y="46"/>
                  </a:lnTo>
                  <a:lnTo>
                    <a:pt x="383" y="27"/>
                  </a:lnTo>
                  <a:lnTo>
                    <a:pt x="410" y="0"/>
                  </a:lnTo>
                  <a:lnTo>
                    <a:pt x="435" y="0"/>
                  </a:lnTo>
                  <a:lnTo>
                    <a:pt x="470" y="0"/>
                  </a:lnTo>
                  <a:lnTo>
                    <a:pt x="492" y="21"/>
                  </a:lnTo>
                  <a:lnTo>
                    <a:pt x="515" y="21"/>
                  </a:lnTo>
                  <a:lnTo>
                    <a:pt x="481" y="55"/>
                  </a:lnTo>
                  <a:lnTo>
                    <a:pt x="495" y="55"/>
                  </a:lnTo>
                  <a:lnTo>
                    <a:pt x="531" y="55"/>
                  </a:lnTo>
                  <a:lnTo>
                    <a:pt x="545" y="39"/>
                  </a:lnTo>
                  <a:lnTo>
                    <a:pt x="576" y="69"/>
                  </a:lnTo>
                  <a:lnTo>
                    <a:pt x="599" y="91"/>
                  </a:lnTo>
                  <a:lnTo>
                    <a:pt x="599" y="116"/>
                  </a:lnTo>
                  <a:lnTo>
                    <a:pt x="547" y="116"/>
                  </a:lnTo>
                  <a:lnTo>
                    <a:pt x="513" y="116"/>
                  </a:lnTo>
                  <a:lnTo>
                    <a:pt x="486" y="144"/>
                  </a:lnTo>
                  <a:lnTo>
                    <a:pt x="486" y="166"/>
                  </a:lnTo>
                  <a:lnTo>
                    <a:pt x="517" y="135"/>
                  </a:lnTo>
                  <a:lnTo>
                    <a:pt x="560" y="135"/>
                  </a:lnTo>
                  <a:lnTo>
                    <a:pt x="560" y="166"/>
                  </a:lnTo>
                  <a:lnTo>
                    <a:pt x="535" y="189"/>
                  </a:lnTo>
                  <a:lnTo>
                    <a:pt x="558" y="212"/>
                  </a:lnTo>
                  <a:lnTo>
                    <a:pt x="595" y="173"/>
                  </a:lnTo>
                  <a:lnTo>
                    <a:pt x="595" y="139"/>
                  </a:lnTo>
                  <a:lnTo>
                    <a:pt x="626" y="139"/>
                  </a:lnTo>
                  <a:lnTo>
                    <a:pt x="649" y="162"/>
                  </a:lnTo>
                  <a:lnTo>
                    <a:pt x="629" y="182"/>
                  </a:lnTo>
                  <a:lnTo>
                    <a:pt x="604" y="207"/>
                  </a:lnTo>
                  <a:lnTo>
                    <a:pt x="622" y="226"/>
                  </a:lnTo>
                  <a:lnTo>
                    <a:pt x="654" y="194"/>
                  </a:lnTo>
                  <a:lnTo>
                    <a:pt x="679" y="194"/>
                  </a:lnTo>
                  <a:lnTo>
                    <a:pt x="702" y="171"/>
                  </a:lnTo>
                  <a:lnTo>
                    <a:pt x="733" y="171"/>
                  </a:lnTo>
                  <a:lnTo>
                    <a:pt x="733" y="221"/>
                  </a:lnTo>
                  <a:lnTo>
                    <a:pt x="713" y="242"/>
                  </a:lnTo>
                  <a:lnTo>
                    <a:pt x="713" y="273"/>
                  </a:lnTo>
                  <a:lnTo>
                    <a:pt x="684" y="301"/>
                  </a:lnTo>
                  <a:lnTo>
                    <a:pt x="684" y="349"/>
                  </a:lnTo>
                  <a:lnTo>
                    <a:pt x="659" y="372"/>
                  </a:lnTo>
                  <a:lnTo>
                    <a:pt x="659" y="408"/>
                  </a:lnTo>
                  <a:lnTo>
                    <a:pt x="634" y="433"/>
                  </a:lnTo>
                  <a:lnTo>
                    <a:pt x="634" y="467"/>
                  </a:lnTo>
                  <a:lnTo>
                    <a:pt x="659" y="492"/>
                  </a:lnTo>
                  <a:lnTo>
                    <a:pt x="695" y="492"/>
                  </a:lnTo>
                  <a:lnTo>
                    <a:pt x="695" y="529"/>
                  </a:lnTo>
                  <a:lnTo>
                    <a:pt x="663" y="561"/>
                  </a:lnTo>
                  <a:lnTo>
                    <a:pt x="684" y="561"/>
                  </a:lnTo>
                  <a:lnTo>
                    <a:pt x="684" y="579"/>
                  </a:lnTo>
                  <a:lnTo>
                    <a:pt x="654" y="609"/>
                  </a:lnTo>
                  <a:lnTo>
                    <a:pt x="681" y="634"/>
                  </a:lnTo>
                  <a:lnTo>
                    <a:pt x="681" y="665"/>
                  </a:lnTo>
                  <a:lnTo>
                    <a:pt x="663" y="683"/>
                  </a:lnTo>
                  <a:lnTo>
                    <a:pt x="649" y="695"/>
                  </a:lnTo>
                  <a:lnTo>
                    <a:pt x="624" y="695"/>
                  </a:lnTo>
                  <a:lnTo>
                    <a:pt x="604" y="716"/>
                  </a:lnTo>
                  <a:lnTo>
                    <a:pt x="647" y="759"/>
                  </a:lnTo>
                  <a:lnTo>
                    <a:pt x="647" y="781"/>
                  </a:lnTo>
                  <a:lnTo>
                    <a:pt x="674" y="807"/>
                  </a:lnTo>
                  <a:lnTo>
                    <a:pt x="652" y="829"/>
                  </a:lnTo>
                  <a:lnTo>
                    <a:pt x="624" y="800"/>
                  </a:lnTo>
                  <a:lnTo>
                    <a:pt x="604" y="781"/>
                  </a:lnTo>
                  <a:lnTo>
                    <a:pt x="583" y="800"/>
                  </a:lnTo>
                  <a:lnTo>
                    <a:pt x="583" y="823"/>
                  </a:lnTo>
                  <a:lnTo>
                    <a:pt x="602" y="841"/>
                  </a:lnTo>
                  <a:lnTo>
                    <a:pt x="642" y="841"/>
                  </a:lnTo>
                  <a:lnTo>
                    <a:pt x="617" y="866"/>
                  </a:lnTo>
                  <a:lnTo>
                    <a:pt x="590" y="866"/>
                  </a:lnTo>
                  <a:lnTo>
                    <a:pt x="568" y="888"/>
                  </a:lnTo>
                  <a:lnTo>
                    <a:pt x="526" y="932"/>
                  </a:lnTo>
                  <a:lnTo>
                    <a:pt x="526" y="962"/>
                  </a:lnTo>
                  <a:lnTo>
                    <a:pt x="488" y="998"/>
                  </a:lnTo>
                  <a:lnTo>
                    <a:pt x="461" y="1025"/>
                  </a:lnTo>
                  <a:lnTo>
                    <a:pt x="461" y="1048"/>
                  </a:lnTo>
                  <a:lnTo>
                    <a:pt x="440" y="1069"/>
                  </a:lnTo>
                  <a:lnTo>
                    <a:pt x="440" y="1100"/>
                  </a:lnTo>
                  <a:lnTo>
                    <a:pt x="420" y="1119"/>
                  </a:lnTo>
                  <a:lnTo>
                    <a:pt x="420" y="118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300">
              <a:extLst>
                <a:ext uri="{FF2B5EF4-FFF2-40B4-BE49-F238E27FC236}">
                  <a16:creationId xmlns:a16="http://schemas.microsoft.com/office/drawing/2014/main" id="{FCA88469-987B-4959-B3D3-C84FAF3A7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8738" y="3313113"/>
              <a:ext cx="141288" cy="176213"/>
            </a:xfrm>
            <a:custGeom>
              <a:avLst/>
              <a:gdLst>
                <a:gd name="T0" fmla="*/ 151 w 178"/>
                <a:gd name="T1" fmla="*/ 145 h 223"/>
                <a:gd name="T2" fmla="*/ 139 w 178"/>
                <a:gd name="T3" fmla="*/ 132 h 223"/>
                <a:gd name="T4" fmla="*/ 139 w 178"/>
                <a:gd name="T5" fmla="*/ 113 h 223"/>
                <a:gd name="T6" fmla="*/ 126 w 178"/>
                <a:gd name="T7" fmla="*/ 100 h 223"/>
                <a:gd name="T8" fmla="*/ 117 w 178"/>
                <a:gd name="T9" fmla="*/ 90 h 223"/>
                <a:gd name="T10" fmla="*/ 107 w 178"/>
                <a:gd name="T11" fmla="*/ 81 h 223"/>
                <a:gd name="T12" fmla="*/ 126 w 178"/>
                <a:gd name="T13" fmla="*/ 61 h 223"/>
                <a:gd name="T14" fmla="*/ 105 w 178"/>
                <a:gd name="T15" fmla="*/ 41 h 223"/>
                <a:gd name="T16" fmla="*/ 76 w 178"/>
                <a:gd name="T17" fmla="*/ 41 h 223"/>
                <a:gd name="T18" fmla="*/ 76 w 178"/>
                <a:gd name="T19" fmla="*/ 16 h 223"/>
                <a:gd name="T20" fmla="*/ 60 w 178"/>
                <a:gd name="T21" fmla="*/ 0 h 223"/>
                <a:gd name="T22" fmla="*/ 42 w 178"/>
                <a:gd name="T23" fmla="*/ 18 h 223"/>
                <a:gd name="T24" fmla="*/ 19 w 178"/>
                <a:gd name="T25" fmla="*/ 41 h 223"/>
                <a:gd name="T26" fmla="*/ 0 w 178"/>
                <a:gd name="T27" fmla="*/ 61 h 223"/>
                <a:gd name="T28" fmla="*/ 26 w 178"/>
                <a:gd name="T29" fmla="*/ 86 h 223"/>
                <a:gd name="T30" fmla="*/ 26 w 178"/>
                <a:gd name="T31" fmla="*/ 102 h 223"/>
                <a:gd name="T32" fmla="*/ 26 w 178"/>
                <a:gd name="T33" fmla="*/ 131 h 223"/>
                <a:gd name="T34" fmla="*/ 58 w 178"/>
                <a:gd name="T35" fmla="*/ 131 h 223"/>
                <a:gd name="T36" fmla="*/ 76 w 178"/>
                <a:gd name="T37" fmla="*/ 113 h 223"/>
                <a:gd name="T38" fmla="*/ 96 w 178"/>
                <a:gd name="T39" fmla="*/ 113 h 223"/>
                <a:gd name="T40" fmla="*/ 126 w 178"/>
                <a:gd name="T41" fmla="*/ 145 h 223"/>
                <a:gd name="T42" fmla="*/ 126 w 178"/>
                <a:gd name="T43" fmla="*/ 173 h 223"/>
                <a:gd name="T44" fmla="*/ 148 w 178"/>
                <a:gd name="T45" fmla="*/ 195 h 223"/>
                <a:gd name="T46" fmla="*/ 148 w 178"/>
                <a:gd name="T47" fmla="*/ 223 h 223"/>
                <a:gd name="T48" fmla="*/ 171 w 178"/>
                <a:gd name="T49" fmla="*/ 223 h 223"/>
                <a:gd name="T50" fmla="*/ 178 w 178"/>
                <a:gd name="T51" fmla="*/ 223 h 223"/>
                <a:gd name="T52" fmla="*/ 178 w 178"/>
                <a:gd name="T53" fmla="*/ 195 h 223"/>
                <a:gd name="T54" fmla="*/ 178 w 178"/>
                <a:gd name="T55" fmla="*/ 171 h 223"/>
                <a:gd name="T56" fmla="*/ 151 w 178"/>
                <a:gd name="T57" fmla="*/ 14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8" h="223">
                  <a:moveTo>
                    <a:pt x="151" y="145"/>
                  </a:moveTo>
                  <a:lnTo>
                    <a:pt x="139" y="132"/>
                  </a:lnTo>
                  <a:lnTo>
                    <a:pt x="139" y="113"/>
                  </a:lnTo>
                  <a:lnTo>
                    <a:pt x="126" y="100"/>
                  </a:lnTo>
                  <a:lnTo>
                    <a:pt x="117" y="90"/>
                  </a:lnTo>
                  <a:lnTo>
                    <a:pt x="107" y="81"/>
                  </a:lnTo>
                  <a:lnTo>
                    <a:pt x="126" y="61"/>
                  </a:lnTo>
                  <a:lnTo>
                    <a:pt x="105" y="41"/>
                  </a:lnTo>
                  <a:lnTo>
                    <a:pt x="76" y="41"/>
                  </a:lnTo>
                  <a:lnTo>
                    <a:pt x="76" y="16"/>
                  </a:lnTo>
                  <a:lnTo>
                    <a:pt x="60" y="0"/>
                  </a:lnTo>
                  <a:lnTo>
                    <a:pt x="42" y="18"/>
                  </a:lnTo>
                  <a:lnTo>
                    <a:pt x="19" y="41"/>
                  </a:lnTo>
                  <a:lnTo>
                    <a:pt x="0" y="61"/>
                  </a:lnTo>
                  <a:lnTo>
                    <a:pt x="26" y="86"/>
                  </a:lnTo>
                  <a:lnTo>
                    <a:pt x="26" y="102"/>
                  </a:lnTo>
                  <a:lnTo>
                    <a:pt x="26" y="131"/>
                  </a:lnTo>
                  <a:lnTo>
                    <a:pt x="58" y="131"/>
                  </a:lnTo>
                  <a:lnTo>
                    <a:pt x="76" y="113"/>
                  </a:lnTo>
                  <a:lnTo>
                    <a:pt x="96" y="113"/>
                  </a:lnTo>
                  <a:lnTo>
                    <a:pt x="126" y="145"/>
                  </a:lnTo>
                  <a:lnTo>
                    <a:pt x="126" y="173"/>
                  </a:lnTo>
                  <a:lnTo>
                    <a:pt x="148" y="195"/>
                  </a:lnTo>
                  <a:lnTo>
                    <a:pt x="148" y="223"/>
                  </a:lnTo>
                  <a:lnTo>
                    <a:pt x="171" y="223"/>
                  </a:lnTo>
                  <a:lnTo>
                    <a:pt x="178" y="223"/>
                  </a:lnTo>
                  <a:lnTo>
                    <a:pt x="178" y="195"/>
                  </a:lnTo>
                  <a:lnTo>
                    <a:pt x="178" y="171"/>
                  </a:lnTo>
                  <a:lnTo>
                    <a:pt x="151" y="14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301">
              <a:extLst>
                <a:ext uri="{FF2B5EF4-FFF2-40B4-BE49-F238E27FC236}">
                  <a16:creationId xmlns:a16="http://schemas.microsoft.com/office/drawing/2014/main" id="{BE1E5A60-21DE-472E-8A71-84E21897B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9701" y="3719513"/>
              <a:ext cx="20638" cy="25400"/>
            </a:xfrm>
            <a:custGeom>
              <a:avLst/>
              <a:gdLst>
                <a:gd name="T0" fmla="*/ 9 w 25"/>
                <a:gd name="T1" fmla="*/ 32 h 32"/>
                <a:gd name="T2" fmla="*/ 25 w 25"/>
                <a:gd name="T3" fmla="*/ 18 h 32"/>
                <a:gd name="T4" fmla="*/ 25 w 25"/>
                <a:gd name="T5" fmla="*/ 0 h 32"/>
                <a:gd name="T6" fmla="*/ 0 w 25"/>
                <a:gd name="T7" fmla="*/ 25 h 32"/>
                <a:gd name="T8" fmla="*/ 9 w 2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9" y="32"/>
                  </a:moveTo>
                  <a:lnTo>
                    <a:pt x="25" y="18"/>
                  </a:lnTo>
                  <a:lnTo>
                    <a:pt x="25" y="0"/>
                  </a:lnTo>
                  <a:lnTo>
                    <a:pt x="0" y="25"/>
                  </a:lnTo>
                  <a:lnTo>
                    <a:pt x="9" y="3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302">
              <a:extLst>
                <a:ext uri="{FF2B5EF4-FFF2-40B4-BE49-F238E27FC236}">
                  <a16:creationId xmlns:a16="http://schemas.microsoft.com/office/drawing/2014/main" id="{217929E1-CF09-4362-9359-7ACD9B4E7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9851" y="3629025"/>
              <a:ext cx="90488" cy="111125"/>
            </a:xfrm>
            <a:custGeom>
              <a:avLst/>
              <a:gdLst>
                <a:gd name="T0" fmla="*/ 10 w 112"/>
                <a:gd name="T1" fmla="*/ 9 h 139"/>
                <a:gd name="T2" fmla="*/ 10 w 112"/>
                <a:gd name="T3" fmla="*/ 60 h 139"/>
                <a:gd name="T4" fmla="*/ 87 w 112"/>
                <a:gd name="T5" fmla="*/ 139 h 139"/>
                <a:gd name="T6" fmla="*/ 112 w 112"/>
                <a:gd name="T7" fmla="*/ 114 h 139"/>
                <a:gd name="T8" fmla="*/ 112 w 112"/>
                <a:gd name="T9" fmla="*/ 51 h 139"/>
                <a:gd name="T10" fmla="*/ 59 w 112"/>
                <a:gd name="T11" fmla="*/ 0 h 139"/>
                <a:gd name="T12" fmla="*/ 28 w 112"/>
                <a:gd name="T13" fmla="*/ 0 h 139"/>
                <a:gd name="T14" fmla="*/ 0 w 112"/>
                <a:gd name="T15" fmla="*/ 0 h 139"/>
                <a:gd name="T16" fmla="*/ 10 w 112"/>
                <a:gd name="T17" fmla="*/ 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" h="139">
                  <a:moveTo>
                    <a:pt x="10" y="9"/>
                  </a:moveTo>
                  <a:lnTo>
                    <a:pt x="10" y="60"/>
                  </a:lnTo>
                  <a:lnTo>
                    <a:pt x="87" y="139"/>
                  </a:lnTo>
                  <a:lnTo>
                    <a:pt x="112" y="114"/>
                  </a:lnTo>
                  <a:lnTo>
                    <a:pt x="112" y="51"/>
                  </a:lnTo>
                  <a:lnTo>
                    <a:pt x="59" y="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303">
              <a:extLst>
                <a:ext uri="{FF2B5EF4-FFF2-40B4-BE49-F238E27FC236}">
                  <a16:creationId xmlns:a16="http://schemas.microsoft.com/office/drawing/2014/main" id="{6B027579-BB78-4B8C-B5E4-D560DDED1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9313" y="2560638"/>
              <a:ext cx="4763" cy="3175"/>
            </a:xfrm>
            <a:custGeom>
              <a:avLst/>
              <a:gdLst>
                <a:gd name="T0" fmla="*/ 0 w 6"/>
                <a:gd name="T1" fmla="*/ 5 h 5"/>
                <a:gd name="T2" fmla="*/ 6 w 6"/>
                <a:gd name="T3" fmla="*/ 0 h 5"/>
                <a:gd name="T4" fmla="*/ 0 w 6"/>
                <a:gd name="T5" fmla="*/ 5 h 5"/>
                <a:gd name="T6" fmla="*/ 0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0" y="5"/>
                  </a:moveTo>
                  <a:lnTo>
                    <a:pt x="6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304">
              <a:extLst>
                <a:ext uri="{FF2B5EF4-FFF2-40B4-BE49-F238E27FC236}">
                  <a16:creationId xmlns:a16="http://schemas.microsoft.com/office/drawing/2014/main" id="{BEC0E294-9774-4E1A-A534-DB8AAFD0D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4688" y="2663825"/>
              <a:ext cx="82550" cy="52388"/>
            </a:xfrm>
            <a:custGeom>
              <a:avLst/>
              <a:gdLst>
                <a:gd name="T0" fmla="*/ 56 w 105"/>
                <a:gd name="T1" fmla="*/ 48 h 66"/>
                <a:gd name="T2" fmla="*/ 72 w 105"/>
                <a:gd name="T3" fmla="*/ 66 h 66"/>
                <a:gd name="T4" fmla="*/ 88 w 105"/>
                <a:gd name="T5" fmla="*/ 50 h 66"/>
                <a:gd name="T6" fmla="*/ 105 w 105"/>
                <a:gd name="T7" fmla="*/ 50 h 66"/>
                <a:gd name="T8" fmla="*/ 105 w 105"/>
                <a:gd name="T9" fmla="*/ 29 h 66"/>
                <a:gd name="T10" fmla="*/ 93 w 105"/>
                <a:gd name="T11" fmla="*/ 14 h 66"/>
                <a:gd name="T12" fmla="*/ 89 w 105"/>
                <a:gd name="T13" fmla="*/ 11 h 66"/>
                <a:gd name="T14" fmla="*/ 89 w 105"/>
                <a:gd name="T15" fmla="*/ 0 h 66"/>
                <a:gd name="T16" fmla="*/ 61 w 105"/>
                <a:gd name="T17" fmla="*/ 0 h 66"/>
                <a:gd name="T18" fmla="*/ 34 w 105"/>
                <a:gd name="T19" fmla="*/ 0 h 66"/>
                <a:gd name="T20" fmla="*/ 22 w 105"/>
                <a:gd name="T21" fmla="*/ 12 h 66"/>
                <a:gd name="T22" fmla="*/ 22 w 105"/>
                <a:gd name="T23" fmla="*/ 20 h 66"/>
                <a:gd name="T24" fmla="*/ 0 w 105"/>
                <a:gd name="T25" fmla="*/ 39 h 66"/>
                <a:gd name="T26" fmla="*/ 0 w 105"/>
                <a:gd name="T27" fmla="*/ 61 h 66"/>
                <a:gd name="T28" fmla="*/ 16 w 105"/>
                <a:gd name="T29" fmla="*/ 61 h 66"/>
                <a:gd name="T30" fmla="*/ 43 w 105"/>
                <a:gd name="T31" fmla="*/ 61 h 66"/>
                <a:gd name="T32" fmla="*/ 56 w 105"/>
                <a:gd name="T33" fmla="*/ 4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66">
                  <a:moveTo>
                    <a:pt x="56" y="48"/>
                  </a:moveTo>
                  <a:lnTo>
                    <a:pt x="72" y="66"/>
                  </a:lnTo>
                  <a:lnTo>
                    <a:pt x="88" y="50"/>
                  </a:lnTo>
                  <a:lnTo>
                    <a:pt x="105" y="50"/>
                  </a:lnTo>
                  <a:lnTo>
                    <a:pt x="105" y="29"/>
                  </a:lnTo>
                  <a:lnTo>
                    <a:pt x="93" y="14"/>
                  </a:lnTo>
                  <a:lnTo>
                    <a:pt x="89" y="11"/>
                  </a:lnTo>
                  <a:lnTo>
                    <a:pt x="89" y="0"/>
                  </a:lnTo>
                  <a:lnTo>
                    <a:pt x="61" y="0"/>
                  </a:lnTo>
                  <a:lnTo>
                    <a:pt x="34" y="0"/>
                  </a:lnTo>
                  <a:lnTo>
                    <a:pt x="22" y="12"/>
                  </a:lnTo>
                  <a:lnTo>
                    <a:pt x="22" y="20"/>
                  </a:lnTo>
                  <a:lnTo>
                    <a:pt x="0" y="39"/>
                  </a:lnTo>
                  <a:lnTo>
                    <a:pt x="0" y="61"/>
                  </a:lnTo>
                  <a:lnTo>
                    <a:pt x="16" y="61"/>
                  </a:lnTo>
                  <a:lnTo>
                    <a:pt x="43" y="61"/>
                  </a:lnTo>
                  <a:lnTo>
                    <a:pt x="56" y="4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305">
              <a:extLst>
                <a:ext uri="{FF2B5EF4-FFF2-40B4-BE49-F238E27FC236}">
                  <a16:creationId xmlns:a16="http://schemas.microsoft.com/office/drawing/2014/main" id="{228EB764-2B32-4590-8C98-82173729E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3576" y="2425700"/>
              <a:ext cx="190500" cy="249238"/>
            </a:xfrm>
            <a:custGeom>
              <a:avLst/>
              <a:gdLst>
                <a:gd name="T0" fmla="*/ 225 w 241"/>
                <a:gd name="T1" fmla="*/ 108 h 313"/>
                <a:gd name="T2" fmla="*/ 225 w 241"/>
                <a:gd name="T3" fmla="*/ 60 h 313"/>
                <a:gd name="T4" fmla="*/ 218 w 241"/>
                <a:gd name="T5" fmla="*/ 60 h 313"/>
                <a:gd name="T6" fmla="*/ 189 w 241"/>
                <a:gd name="T7" fmla="*/ 30 h 313"/>
                <a:gd name="T8" fmla="*/ 173 w 241"/>
                <a:gd name="T9" fmla="*/ 30 h 313"/>
                <a:gd name="T10" fmla="*/ 157 w 241"/>
                <a:gd name="T11" fmla="*/ 46 h 313"/>
                <a:gd name="T12" fmla="*/ 128 w 241"/>
                <a:gd name="T13" fmla="*/ 46 h 313"/>
                <a:gd name="T14" fmla="*/ 128 w 241"/>
                <a:gd name="T15" fmla="*/ 26 h 313"/>
                <a:gd name="T16" fmla="*/ 103 w 241"/>
                <a:gd name="T17" fmla="*/ 0 h 313"/>
                <a:gd name="T18" fmla="*/ 75 w 241"/>
                <a:gd name="T19" fmla="*/ 0 h 313"/>
                <a:gd name="T20" fmla="*/ 75 w 241"/>
                <a:gd name="T21" fmla="*/ 43 h 313"/>
                <a:gd name="T22" fmla="*/ 62 w 241"/>
                <a:gd name="T23" fmla="*/ 55 h 313"/>
                <a:gd name="T24" fmla="*/ 43 w 241"/>
                <a:gd name="T25" fmla="*/ 55 h 313"/>
                <a:gd name="T26" fmla="*/ 43 w 241"/>
                <a:gd name="T27" fmla="*/ 94 h 313"/>
                <a:gd name="T28" fmla="*/ 29 w 241"/>
                <a:gd name="T29" fmla="*/ 108 h 313"/>
                <a:gd name="T30" fmla="*/ 29 w 241"/>
                <a:gd name="T31" fmla="*/ 130 h 313"/>
                <a:gd name="T32" fmla="*/ 18 w 241"/>
                <a:gd name="T33" fmla="*/ 139 h 313"/>
                <a:gd name="T34" fmla="*/ 18 w 241"/>
                <a:gd name="T35" fmla="*/ 160 h 313"/>
                <a:gd name="T36" fmla="*/ 0 w 241"/>
                <a:gd name="T37" fmla="*/ 160 h 313"/>
                <a:gd name="T38" fmla="*/ 0 w 241"/>
                <a:gd name="T39" fmla="*/ 178 h 313"/>
                <a:gd name="T40" fmla="*/ 13 w 241"/>
                <a:gd name="T41" fmla="*/ 187 h 313"/>
                <a:gd name="T42" fmla="*/ 13 w 241"/>
                <a:gd name="T43" fmla="*/ 212 h 313"/>
                <a:gd name="T44" fmla="*/ 25 w 241"/>
                <a:gd name="T45" fmla="*/ 212 h 313"/>
                <a:gd name="T46" fmla="*/ 25 w 241"/>
                <a:gd name="T47" fmla="*/ 240 h 313"/>
                <a:gd name="T48" fmla="*/ 30 w 241"/>
                <a:gd name="T49" fmla="*/ 240 h 313"/>
                <a:gd name="T50" fmla="*/ 50 w 241"/>
                <a:gd name="T51" fmla="*/ 260 h 313"/>
                <a:gd name="T52" fmla="*/ 50 w 241"/>
                <a:gd name="T53" fmla="*/ 289 h 313"/>
                <a:gd name="T54" fmla="*/ 36 w 241"/>
                <a:gd name="T55" fmla="*/ 305 h 313"/>
                <a:gd name="T56" fmla="*/ 36 w 241"/>
                <a:gd name="T57" fmla="*/ 313 h 313"/>
                <a:gd name="T58" fmla="*/ 48 w 241"/>
                <a:gd name="T59" fmla="*/ 301 h 313"/>
                <a:gd name="T60" fmla="*/ 75 w 241"/>
                <a:gd name="T61" fmla="*/ 301 h 313"/>
                <a:gd name="T62" fmla="*/ 103 w 241"/>
                <a:gd name="T63" fmla="*/ 301 h 313"/>
                <a:gd name="T64" fmla="*/ 127 w 241"/>
                <a:gd name="T65" fmla="*/ 301 h 313"/>
                <a:gd name="T66" fmla="*/ 139 w 241"/>
                <a:gd name="T67" fmla="*/ 312 h 313"/>
                <a:gd name="T68" fmla="*/ 153 w 241"/>
                <a:gd name="T69" fmla="*/ 312 h 313"/>
                <a:gd name="T70" fmla="*/ 162 w 241"/>
                <a:gd name="T71" fmla="*/ 303 h 313"/>
                <a:gd name="T72" fmla="*/ 184 w 241"/>
                <a:gd name="T73" fmla="*/ 303 h 313"/>
                <a:gd name="T74" fmla="*/ 184 w 241"/>
                <a:gd name="T75" fmla="*/ 281 h 313"/>
                <a:gd name="T76" fmla="*/ 198 w 241"/>
                <a:gd name="T77" fmla="*/ 267 h 313"/>
                <a:gd name="T78" fmla="*/ 203 w 241"/>
                <a:gd name="T79" fmla="*/ 272 h 313"/>
                <a:gd name="T80" fmla="*/ 214 w 241"/>
                <a:gd name="T81" fmla="*/ 264 h 313"/>
                <a:gd name="T82" fmla="*/ 166 w 241"/>
                <a:gd name="T83" fmla="*/ 215 h 313"/>
                <a:gd name="T84" fmla="*/ 166 w 241"/>
                <a:gd name="T85" fmla="*/ 198 h 313"/>
                <a:gd name="T86" fmla="*/ 178 w 241"/>
                <a:gd name="T87" fmla="*/ 198 h 313"/>
                <a:gd name="T88" fmla="*/ 194 w 241"/>
                <a:gd name="T89" fmla="*/ 183 h 313"/>
                <a:gd name="T90" fmla="*/ 205 w 241"/>
                <a:gd name="T91" fmla="*/ 183 h 313"/>
                <a:gd name="T92" fmla="*/ 225 w 241"/>
                <a:gd name="T93" fmla="*/ 164 h 313"/>
                <a:gd name="T94" fmla="*/ 235 w 241"/>
                <a:gd name="T95" fmla="*/ 174 h 313"/>
                <a:gd name="T96" fmla="*/ 241 w 241"/>
                <a:gd name="T97" fmla="*/ 169 h 313"/>
                <a:gd name="T98" fmla="*/ 241 w 241"/>
                <a:gd name="T99" fmla="*/ 126 h 313"/>
                <a:gd name="T100" fmla="*/ 225 w 241"/>
                <a:gd name="T101" fmla="*/ 108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1" h="313">
                  <a:moveTo>
                    <a:pt x="225" y="108"/>
                  </a:moveTo>
                  <a:lnTo>
                    <a:pt x="225" y="60"/>
                  </a:lnTo>
                  <a:lnTo>
                    <a:pt x="218" y="60"/>
                  </a:lnTo>
                  <a:lnTo>
                    <a:pt x="189" y="30"/>
                  </a:lnTo>
                  <a:lnTo>
                    <a:pt x="173" y="30"/>
                  </a:lnTo>
                  <a:lnTo>
                    <a:pt x="157" y="46"/>
                  </a:lnTo>
                  <a:lnTo>
                    <a:pt x="128" y="46"/>
                  </a:lnTo>
                  <a:lnTo>
                    <a:pt x="128" y="26"/>
                  </a:lnTo>
                  <a:lnTo>
                    <a:pt x="103" y="0"/>
                  </a:lnTo>
                  <a:lnTo>
                    <a:pt x="75" y="0"/>
                  </a:lnTo>
                  <a:lnTo>
                    <a:pt x="75" y="43"/>
                  </a:lnTo>
                  <a:lnTo>
                    <a:pt x="62" y="55"/>
                  </a:lnTo>
                  <a:lnTo>
                    <a:pt x="43" y="55"/>
                  </a:lnTo>
                  <a:lnTo>
                    <a:pt x="43" y="94"/>
                  </a:lnTo>
                  <a:lnTo>
                    <a:pt x="29" y="108"/>
                  </a:lnTo>
                  <a:lnTo>
                    <a:pt x="29" y="130"/>
                  </a:lnTo>
                  <a:lnTo>
                    <a:pt x="18" y="139"/>
                  </a:lnTo>
                  <a:lnTo>
                    <a:pt x="18" y="160"/>
                  </a:lnTo>
                  <a:lnTo>
                    <a:pt x="0" y="160"/>
                  </a:lnTo>
                  <a:lnTo>
                    <a:pt x="0" y="178"/>
                  </a:lnTo>
                  <a:lnTo>
                    <a:pt x="13" y="187"/>
                  </a:lnTo>
                  <a:lnTo>
                    <a:pt x="13" y="212"/>
                  </a:lnTo>
                  <a:lnTo>
                    <a:pt x="25" y="212"/>
                  </a:lnTo>
                  <a:lnTo>
                    <a:pt x="25" y="240"/>
                  </a:lnTo>
                  <a:lnTo>
                    <a:pt x="30" y="240"/>
                  </a:lnTo>
                  <a:lnTo>
                    <a:pt x="50" y="260"/>
                  </a:lnTo>
                  <a:lnTo>
                    <a:pt x="50" y="289"/>
                  </a:lnTo>
                  <a:lnTo>
                    <a:pt x="36" y="305"/>
                  </a:lnTo>
                  <a:lnTo>
                    <a:pt x="36" y="313"/>
                  </a:lnTo>
                  <a:lnTo>
                    <a:pt x="48" y="301"/>
                  </a:lnTo>
                  <a:lnTo>
                    <a:pt x="75" y="301"/>
                  </a:lnTo>
                  <a:lnTo>
                    <a:pt x="103" y="301"/>
                  </a:lnTo>
                  <a:lnTo>
                    <a:pt x="127" y="301"/>
                  </a:lnTo>
                  <a:lnTo>
                    <a:pt x="139" y="312"/>
                  </a:lnTo>
                  <a:lnTo>
                    <a:pt x="153" y="312"/>
                  </a:lnTo>
                  <a:lnTo>
                    <a:pt x="162" y="303"/>
                  </a:lnTo>
                  <a:lnTo>
                    <a:pt x="184" y="303"/>
                  </a:lnTo>
                  <a:lnTo>
                    <a:pt x="184" y="281"/>
                  </a:lnTo>
                  <a:lnTo>
                    <a:pt x="198" y="267"/>
                  </a:lnTo>
                  <a:lnTo>
                    <a:pt x="203" y="272"/>
                  </a:lnTo>
                  <a:lnTo>
                    <a:pt x="214" y="264"/>
                  </a:lnTo>
                  <a:lnTo>
                    <a:pt x="166" y="215"/>
                  </a:lnTo>
                  <a:lnTo>
                    <a:pt x="166" y="198"/>
                  </a:lnTo>
                  <a:lnTo>
                    <a:pt x="178" y="198"/>
                  </a:lnTo>
                  <a:lnTo>
                    <a:pt x="194" y="183"/>
                  </a:lnTo>
                  <a:lnTo>
                    <a:pt x="205" y="183"/>
                  </a:lnTo>
                  <a:lnTo>
                    <a:pt x="225" y="164"/>
                  </a:lnTo>
                  <a:lnTo>
                    <a:pt x="235" y="174"/>
                  </a:lnTo>
                  <a:lnTo>
                    <a:pt x="241" y="169"/>
                  </a:lnTo>
                  <a:lnTo>
                    <a:pt x="241" y="126"/>
                  </a:lnTo>
                  <a:lnTo>
                    <a:pt x="225" y="108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306">
              <a:extLst>
                <a:ext uri="{FF2B5EF4-FFF2-40B4-BE49-F238E27FC236}">
                  <a16:creationId xmlns:a16="http://schemas.microsoft.com/office/drawing/2014/main" id="{A2EDC696-2BE3-47BB-AF62-26F1F0500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76" y="2408238"/>
              <a:ext cx="200025" cy="217488"/>
            </a:xfrm>
            <a:custGeom>
              <a:avLst/>
              <a:gdLst>
                <a:gd name="T0" fmla="*/ 48 w 253"/>
                <a:gd name="T1" fmla="*/ 205 h 273"/>
                <a:gd name="T2" fmla="*/ 64 w 253"/>
                <a:gd name="T3" fmla="*/ 221 h 273"/>
                <a:gd name="T4" fmla="*/ 87 w 253"/>
                <a:gd name="T5" fmla="*/ 221 h 273"/>
                <a:gd name="T6" fmla="*/ 103 w 253"/>
                <a:gd name="T7" fmla="*/ 237 h 273"/>
                <a:gd name="T8" fmla="*/ 114 w 253"/>
                <a:gd name="T9" fmla="*/ 250 h 273"/>
                <a:gd name="T10" fmla="*/ 137 w 253"/>
                <a:gd name="T11" fmla="*/ 250 h 273"/>
                <a:gd name="T12" fmla="*/ 148 w 253"/>
                <a:gd name="T13" fmla="*/ 259 h 273"/>
                <a:gd name="T14" fmla="*/ 173 w 253"/>
                <a:gd name="T15" fmla="*/ 259 h 273"/>
                <a:gd name="T16" fmla="*/ 182 w 253"/>
                <a:gd name="T17" fmla="*/ 252 h 273"/>
                <a:gd name="T18" fmla="*/ 207 w 253"/>
                <a:gd name="T19" fmla="*/ 273 h 273"/>
                <a:gd name="T20" fmla="*/ 215 w 253"/>
                <a:gd name="T21" fmla="*/ 264 h 273"/>
                <a:gd name="T22" fmla="*/ 215 w 253"/>
                <a:gd name="T23" fmla="*/ 230 h 273"/>
                <a:gd name="T24" fmla="*/ 239 w 253"/>
                <a:gd name="T25" fmla="*/ 230 h 273"/>
                <a:gd name="T26" fmla="*/ 239 w 253"/>
                <a:gd name="T27" fmla="*/ 186 h 273"/>
                <a:gd name="T28" fmla="*/ 239 w 253"/>
                <a:gd name="T29" fmla="*/ 145 h 273"/>
                <a:gd name="T30" fmla="*/ 253 w 253"/>
                <a:gd name="T31" fmla="*/ 130 h 273"/>
                <a:gd name="T32" fmla="*/ 253 w 253"/>
                <a:gd name="T33" fmla="*/ 63 h 273"/>
                <a:gd name="T34" fmla="*/ 232 w 253"/>
                <a:gd name="T35" fmla="*/ 43 h 273"/>
                <a:gd name="T36" fmla="*/ 232 w 253"/>
                <a:gd name="T37" fmla="*/ 13 h 273"/>
                <a:gd name="T38" fmla="*/ 221 w 253"/>
                <a:gd name="T39" fmla="*/ 0 h 273"/>
                <a:gd name="T40" fmla="*/ 180 w 253"/>
                <a:gd name="T41" fmla="*/ 0 h 273"/>
                <a:gd name="T42" fmla="*/ 180 w 253"/>
                <a:gd name="T43" fmla="*/ 15 h 273"/>
                <a:gd name="T44" fmla="*/ 160 w 253"/>
                <a:gd name="T45" fmla="*/ 15 h 273"/>
                <a:gd name="T46" fmla="*/ 125 w 253"/>
                <a:gd name="T47" fmla="*/ 50 h 273"/>
                <a:gd name="T48" fmla="*/ 107 w 253"/>
                <a:gd name="T49" fmla="*/ 31 h 273"/>
                <a:gd name="T50" fmla="*/ 69 w 253"/>
                <a:gd name="T51" fmla="*/ 31 h 273"/>
                <a:gd name="T52" fmla="*/ 19 w 253"/>
                <a:gd name="T53" fmla="*/ 82 h 273"/>
                <a:gd name="T54" fmla="*/ 0 w 253"/>
                <a:gd name="T55" fmla="*/ 82 h 273"/>
                <a:gd name="T56" fmla="*/ 0 w 253"/>
                <a:gd name="T57" fmla="*/ 130 h 273"/>
                <a:gd name="T58" fmla="*/ 16 w 253"/>
                <a:gd name="T59" fmla="*/ 148 h 273"/>
                <a:gd name="T60" fmla="*/ 16 w 253"/>
                <a:gd name="T61" fmla="*/ 191 h 273"/>
                <a:gd name="T62" fmla="*/ 16 w 253"/>
                <a:gd name="T63" fmla="*/ 193 h 273"/>
                <a:gd name="T64" fmla="*/ 30 w 253"/>
                <a:gd name="T65" fmla="*/ 205 h 273"/>
                <a:gd name="T66" fmla="*/ 48 w 253"/>
                <a:gd name="T67" fmla="*/ 205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3" h="273">
                  <a:moveTo>
                    <a:pt x="48" y="205"/>
                  </a:moveTo>
                  <a:lnTo>
                    <a:pt x="64" y="221"/>
                  </a:lnTo>
                  <a:lnTo>
                    <a:pt x="87" y="221"/>
                  </a:lnTo>
                  <a:lnTo>
                    <a:pt x="103" y="237"/>
                  </a:lnTo>
                  <a:lnTo>
                    <a:pt x="114" y="250"/>
                  </a:lnTo>
                  <a:lnTo>
                    <a:pt x="137" y="250"/>
                  </a:lnTo>
                  <a:lnTo>
                    <a:pt x="148" y="259"/>
                  </a:lnTo>
                  <a:lnTo>
                    <a:pt x="173" y="259"/>
                  </a:lnTo>
                  <a:lnTo>
                    <a:pt x="182" y="252"/>
                  </a:lnTo>
                  <a:lnTo>
                    <a:pt x="207" y="273"/>
                  </a:lnTo>
                  <a:lnTo>
                    <a:pt x="215" y="264"/>
                  </a:lnTo>
                  <a:lnTo>
                    <a:pt x="215" y="230"/>
                  </a:lnTo>
                  <a:lnTo>
                    <a:pt x="239" y="230"/>
                  </a:lnTo>
                  <a:lnTo>
                    <a:pt x="239" y="186"/>
                  </a:lnTo>
                  <a:lnTo>
                    <a:pt x="239" y="145"/>
                  </a:lnTo>
                  <a:lnTo>
                    <a:pt x="253" y="130"/>
                  </a:lnTo>
                  <a:lnTo>
                    <a:pt x="253" y="63"/>
                  </a:lnTo>
                  <a:lnTo>
                    <a:pt x="232" y="43"/>
                  </a:lnTo>
                  <a:lnTo>
                    <a:pt x="232" y="13"/>
                  </a:lnTo>
                  <a:lnTo>
                    <a:pt x="221" y="0"/>
                  </a:lnTo>
                  <a:lnTo>
                    <a:pt x="180" y="0"/>
                  </a:lnTo>
                  <a:lnTo>
                    <a:pt x="180" y="15"/>
                  </a:lnTo>
                  <a:lnTo>
                    <a:pt x="160" y="15"/>
                  </a:lnTo>
                  <a:lnTo>
                    <a:pt x="125" y="50"/>
                  </a:lnTo>
                  <a:lnTo>
                    <a:pt x="107" y="31"/>
                  </a:lnTo>
                  <a:lnTo>
                    <a:pt x="69" y="31"/>
                  </a:lnTo>
                  <a:lnTo>
                    <a:pt x="19" y="82"/>
                  </a:lnTo>
                  <a:lnTo>
                    <a:pt x="0" y="82"/>
                  </a:lnTo>
                  <a:lnTo>
                    <a:pt x="0" y="130"/>
                  </a:lnTo>
                  <a:lnTo>
                    <a:pt x="16" y="148"/>
                  </a:lnTo>
                  <a:lnTo>
                    <a:pt x="16" y="191"/>
                  </a:lnTo>
                  <a:lnTo>
                    <a:pt x="16" y="193"/>
                  </a:lnTo>
                  <a:lnTo>
                    <a:pt x="30" y="205"/>
                  </a:lnTo>
                  <a:lnTo>
                    <a:pt x="48" y="20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307">
              <a:extLst>
                <a:ext uri="{FF2B5EF4-FFF2-40B4-BE49-F238E27FC236}">
                  <a16:creationId xmlns:a16="http://schemas.microsoft.com/office/drawing/2014/main" id="{93CEB92E-58B7-4119-A937-7B22E76C6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3751" y="2555875"/>
              <a:ext cx="133350" cy="79375"/>
            </a:xfrm>
            <a:custGeom>
              <a:avLst/>
              <a:gdLst>
                <a:gd name="T0" fmla="*/ 162 w 167"/>
                <a:gd name="T1" fmla="*/ 51 h 100"/>
                <a:gd name="T2" fmla="*/ 146 w 167"/>
                <a:gd name="T3" fmla="*/ 35 h 100"/>
                <a:gd name="T4" fmla="*/ 123 w 167"/>
                <a:gd name="T5" fmla="*/ 35 h 100"/>
                <a:gd name="T6" fmla="*/ 107 w 167"/>
                <a:gd name="T7" fmla="*/ 19 h 100"/>
                <a:gd name="T8" fmla="*/ 89 w 167"/>
                <a:gd name="T9" fmla="*/ 19 h 100"/>
                <a:gd name="T10" fmla="*/ 75 w 167"/>
                <a:gd name="T11" fmla="*/ 7 h 100"/>
                <a:gd name="T12" fmla="*/ 69 w 167"/>
                <a:gd name="T13" fmla="*/ 10 h 100"/>
                <a:gd name="T14" fmla="*/ 59 w 167"/>
                <a:gd name="T15" fmla="*/ 0 h 100"/>
                <a:gd name="T16" fmla="*/ 39 w 167"/>
                <a:gd name="T17" fmla="*/ 19 h 100"/>
                <a:gd name="T18" fmla="*/ 28 w 167"/>
                <a:gd name="T19" fmla="*/ 19 h 100"/>
                <a:gd name="T20" fmla="*/ 12 w 167"/>
                <a:gd name="T21" fmla="*/ 34 h 100"/>
                <a:gd name="T22" fmla="*/ 0 w 167"/>
                <a:gd name="T23" fmla="*/ 34 h 100"/>
                <a:gd name="T24" fmla="*/ 0 w 167"/>
                <a:gd name="T25" fmla="*/ 51 h 100"/>
                <a:gd name="T26" fmla="*/ 48 w 167"/>
                <a:gd name="T27" fmla="*/ 100 h 100"/>
                <a:gd name="T28" fmla="*/ 62 w 167"/>
                <a:gd name="T29" fmla="*/ 87 h 100"/>
                <a:gd name="T30" fmla="*/ 73 w 167"/>
                <a:gd name="T31" fmla="*/ 98 h 100"/>
                <a:gd name="T32" fmla="*/ 94 w 167"/>
                <a:gd name="T33" fmla="*/ 98 h 100"/>
                <a:gd name="T34" fmla="*/ 128 w 167"/>
                <a:gd name="T35" fmla="*/ 98 h 100"/>
                <a:gd name="T36" fmla="*/ 167 w 167"/>
                <a:gd name="T37" fmla="*/ 59 h 100"/>
                <a:gd name="T38" fmla="*/ 162 w 167"/>
                <a:gd name="T39" fmla="*/ 5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7" h="100">
                  <a:moveTo>
                    <a:pt x="162" y="51"/>
                  </a:moveTo>
                  <a:lnTo>
                    <a:pt x="146" y="35"/>
                  </a:lnTo>
                  <a:lnTo>
                    <a:pt x="123" y="35"/>
                  </a:lnTo>
                  <a:lnTo>
                    <a:pt x="107" y="19"/>
                  </a:lnTo>
                  <a:lnTo>
                    <a:pt x="89" y="19"/>
                  </a:lnTo>
                  <a:lnTo>
                    <a:pt x="75" y="7"/>
                  </a:lnTo>
                  <a:lnTo>
                    <a:pt x="69" y="10"/>
                  </a:lnTo>
                  <a:lnTo>
                    <a:pt x="59" y="0"/>
                  </a:lnTo>
                  <a:lnTo>
                    <a:pt x="39" y="19"/>
                  </a:lnTo>
                  <a:lnTo>
                    <a:pt x="28" y="19"/>
                  </a:lnTo>
                  <a:lnTo>
                    <a:pt x="12" y="34"/>
                  </a:lnTo>
                  <a:lnTo>
                    <a:pt x="0" y="34"/>
                  </a:lnTo>
                  <a:lnTo>
                    <a:pt x="0" y="51"/>
                  </a:lnTo>
                  <a:lnTo>
                    <a:pt x="48" y="100"/>
                  </a:lnTo>
                  <a:lnTo>
                    <a:pt x="62" y="87"/>
                  </a:lnTo>
                  <a:lnTo>
                    <a:pt x="73" y="98"/>
                  </a:lnTo>
                  <a:lnTo>
                    <a:pt x="94" y="98"/>
                  </a:lnTo>
                  <a:lnTo>
                    <a:pt x="128" y="98"/>
                  </a:lnTo>
                  <a:lnTo>
                    <a:pt x="167" y="59"/>
                  </a:lnTo>
                  <a:lnTo>
                    <a:pt x="162" y="5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308">
              <a:extLst>
                <a:ext uri="{FF2B5EF4-FFF2-40B4-BE49-F238E27FC236}">
                  <a16:creationId xmlns:a16="http://schemas.microsoft.com/office/drawing/2014/main" id="{E408D503-A418-47D8-8BAB-2BAD2476D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4538" y="2625725"/>
              <a:ext cx="152400" cy="73025"/>
            </a:xfrm>
            <a:custGeom>
              <a:avLst/>
              <a:gdLst>
                <a:gd name="T0" fmla="*/ 136 w 191"/>
                <a:gd name="T1" fmla="*/ 11 h 93"/>
                <a:gd name="T2" fmla="*/ 125 w 191"/>
                <a:gd name="T3" fmla="*/ 0 h 93"/>
                <a:gd name="T4" fmla="*/ 111 w 191"/>
                <a:gd name="T5" fmla="*/ 13 h 93"/>
                <a:gd name="T6" fmla="*/ 100 w 191"/>
                <a:gd name="T7" fmla="*/ 21 h 93"/>
                <a:gd name="T8" fmla="*/ 95 w 191"/>
                <a:gd name="T9" fmla="*/ 16 h 93"/>
                <a:gd name="T10" fmla="*/ 81 w 191"/>
                <a:gd name="T11" fmla="*/ 30 h 93"/>
                <a:gd name="T12" fmla="*/ 81 w 191"/>
                <a:gd name="T13" fmla="*/ 52 h 93"/>
                <a:gd name="T14" fmla="*/ 59 w 191"/>
                <a:gd name="T15" fmla="*/ 52 h 93"/>
                <a:gd name="T16" fmla="*/ 50 w 191"/>
                <a:gd name="T17" fmla="*/ 61 h 93"/>
                <a:gd name="T18" fmla="*/ 36 w 191"/>
                <a:gd name="T19" fmla="*/ 61 h 93"/>
                <a:gd name="T20" fmla="*/ 24 w 191"/>
                <a:gd name="T21" fmla="*/ 50 h 93"/>
                <a:gd name="T22" fmla="*/ 0 w 191"/>
                <a:gd name="T23" fmla="*/ 50 h 93"/>
                <a:gd name="T24" fmla="*/ 0 w 191"/>
                <a:gd name="T25" fmla="*/ 61 h 93"/>
                <a:gd name="T26" fmla="*/ 4 w 191"/>
                <a:gd name="T27" fmla="*/ 64 h 93"/>
                <a:gd name="T28" fmla="*/ 16 w 191"/>
                <a:gd name="T29" fmla="*/ 79 h 93"/>
                <a:gd name="T30" fmla="*/ 38 w 191"/>
                <a:gd name="T31" fmla="*/ 79 h 93"/>
                <a:gd name="T32" fmla="*/ 65 w 191"/>
                <a:gd name="T33" fmla="*/ 79 h 93"/>
                <a:gd name="T34" fmla="*/ 79 w 191"/>
                <a:gd name="T35" fmla="*/ 93 h 93"/>
                <a:gd name="T36" fmla="*/ 106 w 191"/>
                <a:gd name="T37" fmla="*/ 93 h 93"/>
                <a:gd name="T38" fmla="*/ 132 w 191"/>
                <a:gd name="T39" fmla="*/ 93 h 93"/>
                <a:gd name="T40" fmla="*/ 150 w 191"/>
                <a:gd name="T41" fmla="*/ 93 h 93"/>
                <a:gd name="T42" fmla="*/ 170 w 191"/>
                <a:gd name="T43" fmla="*/ 73 h 93"/>
                <a:gd name="T44" fmla="*/ 170 w 191"/>
                <a:gd name="T45" fmla="*/ 55 h 93"/>
                <a:gd name="T46" fmla="*/ 191 w 191"/>
                <a:gd name="T47" fmla="*/ 34 h 93"/>
                <a:gd name="T48" fmla="*/ 191 w 191"/>
                <a:gd name="T49" fmla="*/ 11 h 93"/>
                <a:gd name="T50" fmla="*/ 157 w 191"/>
                <a:gd name="T51" fmla="*/ 11 h 93"/>
                <a:gd name="T52" fmla="*/ 136 w 191"/>
                <a:gd name="T53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1" h="93">
                  <a:moveTo>
                    <a:pt x="136" y="11"/>
                  </a:moveTo>
                  <a:lnTo>
                    <a:pt x="125" y="0"/>
                  </a:lnTo>
                  <a:lnTo>
                    <a:pt x="111" y="13"/>
                  </a:lnTo>
                  <a:lnTo>
                    <a:pt x="100" y="21"/>
                  </a:lnTo>
                  <a:lnTo>
                    <a:pt x="95" y="16"/>
                  </a:lnTo>
                  <a:lnTo>
                    <a:pt x="81" y="30"/>
                  </a:lnTo>
                  <a:lnTo>
                    <a:pt x="81" y="52"/>
                  </a:lnTo>
                  <a:lnTo>
                    <a:pt x="59" y="52"/>
                  </a:lnTo>
                  <a:lnTo>
                    <a:pt x="50" y="61"/>
                  </a:lnTo>
                  <a:lnTo>
                    <a:pt x="36" y="61"/>
                  </a:lnTo>
                  <a:lnTo>
                    <a:pt x="24" y="50"/>
                  </a:lnTo>
                  <a:lnTo>
                    <a:pt x="0" y="50"/>
                  </a:lnTo>
                  <a:lnTo>
                    <a:pt x="0" y="61"/>
                  </a:lnTo>
                  <a:lnTo>
                    <a:pt x="4" y="64"/>
                  </a:lnTo>
                  <a:lnTo>
                    <a:pt x="16" y="79"/>
                  </a:lnTo>
                  <a:lnTo>
                    <a:pt x="38" y="79"/>
                  </a:lnTo>
                  <a:lnTo>
                    <a:pt x="65" y="79"/>
                  </a:lnTo>
                  <a:lnTo>
                    <a:pt x="79" y="93"/>
                  </a:lnTo>
                  <a:lnTo>
                    <a:pt x="106" y="93"/>
                  </a:lnTo>
                  <a:lnTo>
                    <a:pt x="132" y="93"/>
                  </a:lnTo>
                  <a:lnTo>
                    <a:pt x="150" y="93"/>
                  </a:lnTo>
                  <a:lnTo>
                    <a:pt x="170" y="73"/>
                  </a:lnTo>
                  <a:lnTo>
                    <a:pt x="170" y="55"/>
                  </a:lnTo>
                  <a:lnTo>
                    <a:pt x="191" y="34"/>
                  </a:lnTo>
                  <a:lnTo>
                    <a:pt x="191" y="11"/>
                  </a:lnTo>
                  <a:lnTo>
                    <a:pt x="157" y="11"/>
                  </a:lnTo>
                  <a:lnTo>
                    <a:pt x="136" y="1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309">
              <a:extLst>
                <a:ext uri="{FF2B5EF4-FFF2-40B4-BE49-F238E27FC236}">
                  <a16:creationId xmlns:a16="http://schemas.microsoft.com/office/drawing/2014/main" id="{5936E459-C4D8-4C0E-99BB-E16A0CAC8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2695575"/>
              <a:ext cx="47625" cy="33338"/>
            </a:xfrm>
            <a:custGeom>
              <a:avLst/>
              <a:gdLst>
                <a:gd name="T0" fmla="*/ 45 w 61"/>
                <a:gd name="T1" fmla="*/ 43 h 43"/>
                <a:gd name="T2" fmla="*/ 61 w 61"/>
                <a:gd name="T3" fmla="*/ 25 h 43"/>
                <a:gd name="T4" fmla="*/ 61 w 61"/>
                <a:gd name="T5" fmla="*/ 9 h 43"/>
                <a:gd name="T6" fmla="*/ 52 w 61"/>
                <a:gd name="T7" fmla="*/ 0 h 43"/>
                <a:gd name="T8" fmla="*/ 50 w 61"/>
                <a:gd name="T9" fmla="*/ 4 h 43"/>
                <a:gd name="T10" fmla="*/ 32 w 61"/>
                <a:gd name="T11" fmla="*/ 4 h 43"/>
                <a:gd name="T12" fmla="*/ 13 w 61"/>
                <a:gd name="T13" fmla="*/ 4 h 43"/>
                <a:gd name="T14" fmla="*/ 0 w 61"/>
                <a:gd name="T15" fmla="*/ 16 h 43"/>
                <a:gd name="T16" fmla="*/ 0 w 61"/>
                <a:gd name="T17" fmla="*/ 43 h 43"/>
                <a:gd name="T18" fmla="*/ 25 w 61"/>
                <a:gd name="T19" fmla="*/ 43 h 43"/>
                <a:gd name="T20" fmla="*/ 45 w 61"/>
                <a:gd name="T21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43">
                  <a:moveTo>
                    <a:pt x="45" y="43"/>
                  </a:moveTo>
                  <a:lnTo>
                    <a:pt x="61" y="25"/>
                  </a:lnTo>
                  <a:lnTo>
                    <a:pt x="61" y="9"/>
                  </a:lnTo>
                  <a:lnTo>
                    <a:pt x="52" y="0"/>
                  </a:lnTo>
                  <a:lnTo>
                    <a:pt x="50" y="4"/>
                  </a:lnTo>
                  <a:lnTo>
                    <a:pt x="32" y="4"/>
                  </a:lnTo>
                  <a:lnTo>
                    <a:pt x="13" y="4"/>
                  </a:lnTo>
                  <a:lnTo>
                    <a:pt x="0" y="16"/>
                  </a:lnTo>
                  <a:lnTo>
                    <a:pt x="0" y="43"/>
                  </a:lnTo>
                  <a:lnTo>
                    <a:pt x="25" y="43"/>
                  </a:lnTo>
                  <a:lnTo>
                    <a:pt x="45" y="4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310">
              <a:extLst>
                <a:ext uri="{FF2B5EF4-FFF2-40B4-BE49-F238E27FC236}">
                  <a16:creationId xmlns:a16="http://schemas.microsoft.com/office/drawing/2014/main" id="{A240A2DC-D6DB-469A-A878-7B2FBC42F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9451" y="2687638"/>
              <a:ext cx="242888" cy="247650"/>
            </a:xfrm>
            <a:custGeom>
              <a:avLst/>
              <a:gdLst>
                <a:gd name="T0" fmla="*/ 195 w 305"/>
                <a:gd name="T1" fmla="*/ 14 h 311"/>
                <a:gd name="T2" fmla="*/ 188 w 305"/>
                <a:gd name="T3" fmla="*/ 14 h 311"/>
                <a:gd name="T4" fmla="*/ 161 w 305"/>
                <a:gd name="T5" fmla="*/ 14 h 311"/>
                <a:gd name="T6" fmla="*/ 147 w 305"/>
                <a:gd name="T7" fmla="*/ 0 h 311"/>
                <a:gd name="T8" fmla="*/ 120 w 305"/>
                <a:gd name="T9" fmla="*/ 0 h 311"/>
                <a:gd name="T10" fmla="*/ 98 w 305"/>
                <a:gd name="T11" fmla="*/ 0 h 311"/>
                <a:gd name="T12" fmla="*/ 98 w 305"/>
                <a:gd name="T13" fmla="*/ 21 h 311"/>
                <a:gd name="T14" fmla="*/ 81 w 305"/>
                <a:gd name="T15" fmla="*/ 21 h 311"/>
                <a:gd name="T16" fmla="*/ 65 w 305"/>
                <a:gd name="T17" fmla="*/ 37 h 311"/>
                <a:gd name="T18" fmla="*/ 49 w 305"/>
                <a:gd name="T19" fmla="*/ 19 h 311"/>
                <a:gd name="T20" fmla="*/ 36 w 305"/>
                <a:gd name="T21" fmla="*/ 32 h 311"/>
                <a:gd name="T22" fmla="*/ 9 w 305"/>
                <a:gd name="T23" fmla="*/ 32 h 311"/>
                <a:gd name="T24" fmla="*/ 9 w 305"/>
                <a:gd name="T25" fmla="*/ 48 h 311"/>
                <a:gd name="T26" fmla="*/ 9 w 305"/>
                <a:gd name="T27" fmla="*/ 57 h 311"/>
                <a:gd name="T28" fmla="*/ 9 w 305"/>
                <a:gd name="T29" fmla="*/ 73 h 311"/>
                <a:gd name="T30" fmla="*/ 0 w 305"/>
                <a:gd name="T31" fmla="*/ 82 h 311"/>
                <a:gd name="T32" fmla="*/ 25 w 305"/>
                <a:gd name="T33" fmla="*/ 108 h 311"/>
                <a:gd name="T34" fmla="*/ 33 w 305"/>
                <a:gd name="T35" fmla="*/ 101 h 311"/>
                <a:gd name="T36" fmla="*/ 88 w 305"/>
                <a:gd name="T37" fmla="*/ 101 h 311"/>
                <a:gd name="T38" fmla="*/ 107 w 305"/>
                <a:gd name="T39" fmla="*/ 119 h 311"/>
                <a:gd name="T40" fmla="*/ 107 w 305"/>
                <a:gd name="T41" fmla="*/ 155 h 311"/>
                <a:gd name="T42" fmla="*/ 132 w 305"/>
                <a:gd name="T43" fmla="*/ 155 h 311"/>
                <a:gd name="T44" fmla="*/ 175 w 305"/>
                <a:gd name="T45" fmla="*/ 197 h 311"/>
                <a:gd name="T46" fmla="*/ 197 w 305"/>
                <a:gd name="T47" fmla="*/ 197 h 311"/>
                <a:gd name="T48" fmla="*/ 197 w 305"/>
                <a:gd name="T49" fmla="*/ 222 h 311"/>
                <a:gd name="T50" fmla="*/ 214 w 305"/>
                <a:gd name="T51" fmla="*/ 222 h 311"/>
                <a:gd name="T52" fmla="*/ 238 w 305"/>
                <a:gd name="T53" fmla="*/ 245 h 311"/>
                <a:gd name="T54" fmla="*/ 238 w 305"/>
                <a:gd name="T55" fmla="*/ 267 h 311"/>
                <a:gd name="T56" fmla="*/ 250 w 305"/>
                <a:gd name="T57" fmla="*/ 279 h 311"/>
                <a:gd name="T58" fmla="*/ 250 w 305"/>
                <a:gd name="T59" fmla="*/ 311 h 311"/>
                <a:gd name="T60" fmla="*/ 277 w 305"/>
                <a:gd name="T61" fmla="*/ 311 h 311"/>
                <a:gd name="T62" fmla="*/ 277 w 305"/>
                <a:gd name="T63" fmla="*/ 269 h 311"/>
                <a:gd name="T64" fmla="*/ 257 w 305"/>
                <a:gd name="T65" fmla="*/ 249 h 311"/>
                <a:gd name="T66" fmla="*/ 279 w 305"/>
                <a:gd name="T67" fmla="*/ 228 h 311"/>
                <a:gd name="T68" fmla="*/ 295 w 305"/>
                <a:gd name="T69" fmla="*/ 244 h 311"/>
                <a:gd name="T70" fmla="*/ 305 w 305"/>
                <a:gd name="T71" fmla="*/ 235 h 311"/>
                <a:gd name="T72" fmla="*/ 275 w 305"/>
                <a:gd name="T73" fmla="*/ 204 h 311"/>
                <a:gd name="T74" fmla="*/ 250 w 305"/>
                <a:gd name="T75" fmla="*/ 204 h 311"/>
                <a:gd name="T76" fmla="*/ 239 w 305"/>
                <a:gd name="T77" fmla="*/ 194 h 311"/>
                <a:gd name="T78" fmla="*/ 250 w 305"/>
                <a:gd name="T79" fmla="*/ 183 h 311"/>
                <a:gd name="T80" fmla="*/ 241 w 305"/>
                <a:gd name="T81" fmla="*/ 174 h 311"/>
                <a:gd name="T82" fmla="*/ 214 w 305"/>
                <a:gd name="T83" fmla="*/ 174 h 311"/>
                <a:gd name="T84" fmla="*/ 197 w 305"/>
                <a:gd name="T85" fmla="*/ 155 h 311"/>
                <a:gd name="T86" fmla="*/ 197 w 305"/>
                <a:gd name="T87" fmla="*/ 122 h 311"/>
                <a:gd name="T88" fmla="*/ 138 w 305"/>
                <a:gd name="T89" fmla="*/ 65 h 311"/>
                <a:gd name="T90" fmla="*/ 143 w 305"/>
                <a:gd name="T91" fmla="*/ 58 h 311"/>
                <a:gd name="T92" fmla="*/ 150 w 305"/>
                <a:gd name="T93" fmla="*/ 53 h 311"/>
                <a:gd name="T94" fmla="*/ 182 w 305"/>
                <a:gd name="T95" fmla="*/ 53 h 311"/>
                <a:gd name="T96" fmla="*/ 182 w 305"/>
                <a:gd name="T97" fmla="*/ 26 h 311"/>
                <a:gd name="T98" fmla="*/ 195 w 305"/>
                <a:gd name="T99" fmla="*/ 1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05" h="311">
                  <a:moveTo>
                    <a:pt x="195" y="14"/>
                  </a:moveTo>
                  <a:lnTo>
                    <a:pt x="188" y="14"/>
                  </a:lnTo>
                  <a:lnTo>
                    <a:pt x="161" y="14"/>
                  </a:lnTo>
                  <a:lnTo>
                    <a:pt x="147" y="0"/>
                  </a:lnTo>
                  <a:lnTo>
                    <a:pt x="120" y="0"/>
                  </a:lnTo>
                  <a:lnTo>
                    <a:pt x="98" y="0"/>
                  </a:lnTo>
                  <a:lnTo>
                    <a:pt x="98" y="21"/>
                  </a:lnTo>
                  <a:lnTo>
                    <a:pt x="81" y="21"/>
                  </a:lnTo>
                  <a:lnTo>
                    <a:pt x="65" y="37"/>
                  </a:lnTo>
                  <a:lnTo>
                    <a:pt x="49" y="19"/>
                  </a:lnTo>
                  <a:lnTo>
                    <a:pt x="36" y="32"/>
                  </a:lnTo>
                  <a:lnTo>
                    <a:pt x="9" y="32"/>
                  </a:lnTo>
                  <a:lnTo>
                    <a:pt x="9" y="48"/>
                  </a:lnTo>
                  <a:lnTo>
                    <a:pt x="9" y="57"/>
                  </a:lnTo>
                  <a:lnTo>
                    <a:pt x="9" y="73"/>
                  </a:lnTo>
                  <a:lnTo>
                    <a:pt x="0" y="82"/>
                  </a:lnTo>
                  <a:lnTo>
                    <a:pt x="25" y="108"/>
                  </a:lnTo>
                  <a:lnTo>
                    <a:pt x="33" y="101"/>
                  </a:lnTo>
                  <a:lnTo>
                    <a:pt x="88" y="101"/>
                  </a:lnTo>
                  <a:lnTo>
                    <a:pt x="107" y="119"/>
                  </a:lnTo>
                  <a:lnTo>
                    <a:pt x="107" y="155"/>
                  </a:lnTo>
                  <a:lnTo>
                    <a:pt x="132" y="155"/>
                  </a:lnTo>
                  <a:lnTo>
                    <a:pt x="175" y="197"/>
                  </a:lnTo>
                  <a:lnTo>
                    <a:pt x="197" y="197"/>
                  </a:lnTo>
                  <a:lnTo>
                    <a:pt x="197" y="222"/>
                  </a:lnTo>
                  <a:lnTo>
                    <a:pt x="214" y="222"/>
                  </a:lnTo>
                  <a:lnTo>
                    <a:pt x="238" y="245"/>
                  </a:lnTo>
                  <a:lnTo>
                    <a:pt x="238" y="267"/>
                  </a:lnTo>
                  <a:lnTo>
                    <a:pt x="250" y="279"/>
                  </a:lnTo>
                  <a:lnTo>
                    <a:pt x="250" y="311"/>
                  </a:lnTo>
                  <a:lnTo>
                    <a:pt x="277" y="311"/>
                  </a:lnTo>
                  <a:lnTo>
                    <a:pt x="277" y="269"/>
                  </a:lnTo>
                  <a:lnTo>
                    <a:pt x="257" y="249"/>
                  </a:lnTo>
                  <a:lnTo>
                    <a:pt x="279" y="228"/>
                  </a:lnTo>
                  <a:lnTo>
                    <a:pt x="295" y="244"/>
                  </a:lnTo>
                  <a:lnTo>
                    <a:pt x="305" y="235"/>
                  </a:lnTo>
                  <a:lnTo>
                    <a:pt x="275" y="204"/>
                  </a:lnTo>
                  <a:lnTo>
                    <a:pt x="250" y="204"/>
                  </a:lnTo>
                  <a:lnTo>
                    <a:pt x="239" y="194"/>
                  </a:lnTo>
                  <a:lnTo>
                    <a:pt x="250" y="183"/>
                  </a:lnTo>
                  <a:lnTo>
                    <a:pt x="241" y="174"/>
                  </a:lnTo>
                  <a:lnTo>
                    <a:pt x="214" y="174"/>
                  </a:lnTo>
                  <a:lnTo>
                    <a:pt x="197" y="155"/>
                  </a:lnTo>
                  <a:lnTo>
                    <a:pt x="197" y="122"/>
                  </a:lnTo>
                  <a:lnTo>
                    <a:pt x="138" y="65"/>
                  </a:lnTo>
                  <a:lnTo>
                    <a:pt x="143" y="58"/>
                  </a:lnTo>
                  <a:lnTo>
                    <a:pt x="150" y="53"/>
                  </a:lnTo>
                  <a:lnTo>
                    <a:pt x="182" y="53"/>
                  </a:lnTo>
                  <a:lnTo>
                    <a:pt x="182" y="26"/>
                  </a:lnTo>
                  <a:lnTo>
                    <a:pt x="195" y="1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311">
              <a:extLst>
                <a:ext uri="{FF2B5EF4-FFF2-40B4-BE49-F238E27FC236}">
                  <a16:creationId xmlns:a16="http://schemas.microsoft.com/office/drawing/2014/main" id="{4E1C6023-00E9-491F-997C-C1F7A876A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926" y="2786063"/>
              <a:ext cx="39688" cy="49213"/>
            </a:xfrm>
            <a:custGeom>
              <a:avLst/>
              <a:gdLst>
                <a:gd name="T0" fmla="*/ 36 w 48"/>
                <a:gd name="T1" fmla="*/ 25 h 63"/>
                <a:gd name="T2" fmla="*/ 48 w 48"/>
                <a:gd name="T3" fmla="*/ 13 h 63"/>
                <a:gd name="T4" fmla="*/ 28 w 48"/>
                <a:gd name="T5" fmla="*/ 13 h 63"/>
                <a:gd name="T6" fmla="*/ 16 w 48"/>
                <a:gd name="T7" fmla="*/ 0 h 63"/>
                <a:gd name="T8" fmla="*/ 0 w 48"/>
                <a:gd name="T9" fmla="*/ 18 h 63"/>
                <a:gd name="T10" fmla="*/ 0 w 48"/>
                <a:gd name="T11" fmla="*/ 39 h 63"/>
                <a:gd name="T12" fmla="*/ 23 w 48"/>
                <a:gd name="T13" fmla="*/ 63 h 63"/>
                <a:gd name="T14" fmla="*/ 23 w 48"/>
                <a:gd name="T15" fmla="*/ 38 h 63"/>
                <a:gd name="T16" fmla="*/ 36 w 48"/>
                <a:gd name="T17" fmla="*/ 2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63">
                  <a:moveTo>
                    <a:pt x="36" y="25"/>
                  </a:moveTo>
                  <a:lnTo>
                    <a:pt x="48" y="13"/>
                  </a:lnTo>
                  <a:lnTo>
                    <a:pt x="28" y="13"/>
                  </a:lnTo>
                  <a:lnTo>
                    <a:pt x="16" y="0"/>
                  </a:lnTo>
                  <a:lnTo>
                    <a:pt x="0" y="18"/>
                  </a:lnTo>
                  <a:lnTo>
                    <a:pt x="0" y="39"/>
                  </a:lnTo>
                  <a:lnTo>
                    <a:pt x="23" y="63"/>
                  </a:lnTo>
                  <a:lnTo>
                    <a:pt x="23" y="38"/>
                  </a:lnTo>
                  <a:lnTo>
                    <a:pt x="36" y="2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312">
              <a:extLst>
                <a:ext uri="{FF2B5EF4-FFF2-40B4-BE49-F238E27FC236}">
                  <a16:creationId xmlns:a16="http://schemas.microsoft.com/office/drawing/2014/main" id="{0FC20812-D8E6-4B67-88AD-EAF6196E6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6938" y="2601913"/>
              <a:ext cx="107950" cy="63500"/>
            </a:xfrm>
            <a:custGeom>
              <a:avLst/>
              <a:gdLst>
                <a:gd name="T0" fmla="*/ 50 w 138"/>
                <a:gd name="T1" fmla="*/ 80 h 80"/>
                <a:gd name="T2" fmla="*/ 50 w 138"/>
                <a:gd name="T3" fmla="*/ 62 h 80"/>
                <a:gd name="T4" fmla="*/ 70 w 138"/>
                <a:gd name="T5" fmla="*/ 62 h 80"/>
                <a:gd name="T6" fmla="*/ 91 w 138"/>
                <a:gd name="T7" fmla="*/ 39 h 80"/>
                <a:gd name="T8" fmla="*/ 129 w 138"/>
                <a:gd name="T9" fmla="*/ 39 h 80"/>
                <a:gd name="T10" fmla="*/ 129 w 138"/>
                <a:gd name="T11" fmla="*/ 39 h 80"/>
                <a:gd name="T12" fmla="*/ 138 w 138"/>
                <a:gd name="T13" fmla="*/ 28 h 80"/>
                <a:gd name="T14" fmla="*/ 113 w 138"/>
                <a:gd name="T15" fmla="*/ 7 h 80"/>
                <a:gd name="T16" fmla="*/ 104 w 138"/>
                <a:gd name="T17" fmla="*/ 14 h 80"/>
                <a:gd name="T18" fmla="*/ 79 w 138"/>
                <a:gd name="T19" fmla="*/ 14 h 80"/>
                <a:gd name="T20" fmla="*/ 68 w 138"/>
                <a:gd name="T21" fmla="*/ 5 h 80"/>
                <a:gd name="T22" fmla="*/ 45 w 138"/>
                <a:gd name="T23" fmla="*/ 5 h 80"/>
                <a:gd name="T24" fmla="*/ 39 w 138"/>
                <a:gd name="T25" fmla="*/ 0 h 80"/>
                <a:gd name="T26" fmla="*/ 0 w 138"/>
                <a:gd name="T27" fmla="*/ 39 h 80"/>
                <a:gd name="T28" fmla="*/ 0 w 138"/>
                <a:gd name="T29" fmla="*/ 62 h 80"/>
                <a:gd name="T30" fmla="*/ 18 w 138"/>
                <a:gd name="T31" fmla="*/ 80 h 80"/>
                <a:gd name="T32" fmla="*/ 50 w 138"/>
                <a:gd name="T3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8" h="80">
                  <a:moveTo>
                    <a:pt x="50" y="80"/>
                  </a:moveTo>
                  <a:lnTo>
                    <a:pt x="50" y="62"/>
                  </a:lnTo>
                  <a:lnTo>
                    <a:pt x="70" y="62"/>
                  </a:lnTo>
                  <a:lnTo>
                    <a:pt x="91" y="39"/>
                  </a:lnTo>
                  <a:lnTo>
                    <a:pt x="129" y="39"/>
                  </a:lnTo>
                  <a:lnTo>
                    <a:pt x="129" y="39"/>
                  </a:lnTo>
                  <a:lnTo>
                    <a:pt x="138" y="28"/>
                  </a:lnTo>
                  <a:lnTo>
                    <a:pt x="113" y="7"/>
                  </a:lnTo>
                  <a:lnTo>
                    <a:pt x="104" y="14"/>
                  </a:lnTo>
                  <a:lnTo>
                    <a:pt x="79" y="14"/>
                  </a:lnTo>
                  <a:lnTo>
                    <a:pt x="68" y="5"/>
                  </a:lnTo>
                  <a:lnTo>
                    <a:pt x="45" y="5"/>
                  </a:lnTo>
                  <a:lnTo>
                    <a:pt x="39" y="0"/>
                  </a:lnTo>
                  <a:lnTo>
                    <a:pt x="0" y="39"/>
                  </a:lnTo>
                  <a:lnTo>
                    <a:pt x="0" y="62"/>
                  </a:lnTo>
                  <a:lnTo>
                    <a:pt x="18" y="80"/>
                  </a:lnTo>
                  <a:lnTo>
                    <a:pt x="50" y="8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Freeform 313">
              <a:extLst>
                <a:ext uri="{FF2B5EF4-FFF2-40B4-BE49-F238E27FC236}">
                  <a16:creationId xmlns:a16="http://schemas.microsoft.com/office/drawing/2014/main" id="{1847E04C-8F2E-4BE1-ABFD-66E58E93A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7888" y="2633663"/>
              <a:ext cx="139700" cy="79375"/>
            </a:xfrm>
            <a:custGeom>
              <a:avLst/>
              <a:gdLst>
                <a:gd name="T0" fmla="*/ 38 w 177"/>
                <a:gd name="T1" fmla="*/ 100 h 100"/>
                <a:gd name="T2" fmla="*/ 55 w 177"/>
                <a:gd name="T3" fmla="*/ 100 h 100"/>
                <a:gd name="T4" fmla="*/ 79 w 177"/>
                <a:gd name="T5" fmla="*/ 100 h 100"/>
                <a:gd name="T6" fmla="*/ 87 w 177"/>
                <a:gd name="T7" fmla="*/ 91 h 100"/>
                <a:gd name="T8" fmla="*/ 123 w 177"/>
                <a:gd name="T9" fmla="*/ 91 h 100"/>
                <a:gd name="T10" fmla="*/ 146 w 177"/>
                <a:gd name="T11" fmla="*/ 68 h 100"/>
                <a:gd name="T12" fmla="*/ 146 w 177"/>
                <a:gd name="T13" fmla="*/ 50 h 100"/>
                <a:gd name="T14" fmla="*/ 161 w 177"/>
                <a:gd name="T15" fmla="*/ 34 h 100"/>
                <a:gd name="T16" fmla="*/ 177 w 177"/>
                <a:gd name="T17" fmla="*/ 23 h 100"/>
                <a:gd name="T18" fmla="*/ 166 w 177"/>
                <a:gd name="T19" fmla="*/ 23 h 100"/>
                <a:gd name="T20" fmla="*/ 152 w 177"/>
                <a:gd name="T21" fmla="*/ 9 h 100"/>
                <a:gd name="T22" fmla="*/ 152 w 177"/>
                <a:gd name="T23" fmla="*/ 0 h 100"/>
                <a:gd name="T24" fmla="*/ 114 w 177"/>
                <a:gd name="T25" fmla="*/ 0 h 100"/>
                <a:gd name="T26" fmla="*/ 93 w 177"/>
                <a:gd name="T27" fmla="*/ 23 h 100"/>
                <a:gd name="T28" fmla="*/ 73 w 177"/>
                <a:gd name="T29" fmla="*/ 23 h 100"/>
                <a:gd name="T30" fmla="*/ 73 w 177"/>
                <a:gd name="T31" fmla="*/ 41 h 100"/>
                <a:gd name="T32" fmla="*/ 41 w 177"/>
                <a:gd name="T33" fmla="*/ 41 h 100"/>
                <a:gd name="T34" fmla="*/ 23 w 177"/>
                <a:gd name="T35" fmla="*/ 23 h 100"/>
                <a:gd name="T36" fmla="*/ 2 w 177"/>
                <a:gd name="T37" fmla="*/ 44 h 100"/>
                <a:gd name="T38" fmla="*/ 2 w 177"/>
                <a:gd name="T39" fmla="*/ 62 h 100"/>
                <a:gd name="T40" fmla="*/ 0 w 177"/>
                <a:gd name="T41" fmla="*/ 62 h 100"/>
                <a:gd name="T42" fmla="*/ 21 w 177"/>
                <a:gd name="T43" fmla="*/ 85 h 100"/>
                <a:gd name="T44" fmla="*/ 38 w 177"/>
                <a:gd name="T4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7" h="100">
                  <a:moveTo>
                    <a:pt x="38" y="100"/>
                  </a:moveTo>
                  <a:lnTo>
                    <a:pt x="55" y="100"/>
                  </a:lnTo>
                  <a:lnTo>
                    <a:pt x="79" y="100"/>
                  </a:lnTo>
                  <a:lnTo>
                    <a:pt x="87" y="91"/>
                  </a:lnTo>
                  <a:lnTo>
                    <a:pt x="123" y="91"/>
                  </a:lnTo>
                  <a:lnTo>
                    <a:pt x="146" y="68"/>
                  </a:lnTo>
                  <a:lnTo>
                    <a:pt x="146" y="50"/>
                  </a:lnTo>
                  <a:lnTo>
                    <a:pt x="161" y="34"/>
                  </a:lnTo>
                  <a:lnTo>
                    <a:pt x="177" y="23"/>
                  </a:lnTo>
                  <a:lnTo>
                    <a:pt x="166" y="23"/>
                  </a:lnTo>
                  <a:lnTo>
                    <a:pt x="152" y="9"/>
                  </a:lnTo>
                  <a:lnTo>
                    <a:pt x="152" y="0"/>
                  </a:lnTo>
                  <a:lnTo>
                    <a:pt x="114" y="0"/>
                  </a:lnTo>
                  <a:lnTo>
                    <a:pt x="93" y="23"/>
                  </a:lnTo>
                  <a:lnTo>
                    <a:pt x="73" y="23"/>
                  </a:lnTo>
                  <a:lnTo>
                    <a:pt x="73" y="41"/>
                  </a:lnTo>
                  <a:lnTo>
                    <a:pt x="41" y="41"/>
                  </a:lnTo>
                  <a:lnTo>
                    <a:pt x="23" y="23"/>
                  </a:lnTo>
                  <a:lnTo>
                    <a:pt x="2" y="44"/>
                  </a:lnTo>
                  <a:lnTo>
                    <a:pt x="2" y="62"/>
                  </a:lnTo>
                  <a:lnTo>
                    <a:pt x="0" y="62"/>
                  </a:lnTo>
                  <a:lnTo>
                    <a:pt x="21" y="85"/>
                  </a:lnTo>
                  <a:lnTo>
                    <a:pt x="38" y="10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314">
              <a:extLst>
                <a:ext uri="{FF2B5EF4-FFF2-40B4-BE49-F238E27FC236}">
                  <a16:creationId xmlns:a16="http://schemas.microsoft.com/office/drawing/2014/main" id="{EC307589-29AA-4F05-9023-39A5CF8AA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776" y="2733675"/>
              <a:ext cx="84138" cy="84138"/>
            </a:xfrm>
            <a:custGeom>
              <a:avLst/>
              <a:gdLst>
                <a:gd name="T0" fmla="*/ 103 w 107"/>
                <a:gd name="T1" fmla="*/ 43 h 105"/>
                <a:gd name="T2" fmla="*/ 94 w 107"/>
                <a:gd name="T3" fmla="*/ 34 h 105"/>
                <a:gd name="T4" fmla="*/ 94 w 107"/>
                <a:gd name="T5" fmla="*/ 13 h 105"/>
                <a:gd name="T6" fmla="*/ 82 w 107"/>
                <a:gd name="T7" fmla="*/ 0 h 105"/>
                <a:gd name="T8" fmla="*/ 37 w 107"/>
                <a:gd name="T9" fmla="*/ 0 h 105"/>
                <a:gd name="T10" fmla="*/ 37 w 107"/>
                <a:gd name="T11" fmla="*/ 7 h 105"/>
                <a:gd name="T12" fmla="*/ 0 w 107"/>
                <a:gd name="T13" fmla="*/ 7 h 105"/>
                <a:gd name="T14" fmla="*/ 19 w 107"/>
                <a:gd name="T15" fmla="*/ 27 h 105"/>
                <a:gd name="T16" fmla="*/ 19 w 107"/>
                <a:gd name="T17" fmla="*/ 41 h 105"/>
                <a:gd name="T18" fmla="*/ 50 w 107"/>
                <a:gd name="T19" fmla="*/ 73 h 105"/>
                <a:gd name="T20" fmla="*/ 50 w 107"/>
                <a:gd name="T21" fmla="*/ 86 h 105"/>
                <a:gd name="T22" fmla="*/ 64 w 107"/>
                <a:gd name="T23" fmla="*/ 98 h 105"/>
                <a:gd name="T24" fmla="*/ 68 w 107"/>
                <a:gd name="T25" fmla="*/ 102 h 105"/>
                <a:gd name="T26" fmla="*/ 73 w 107"/>
                <a:gd name="T27" fmla="*/ 105 h 105"/>
                <a:gd name="T28" fmla="*/ 73 w 107"/>
                <a:gd name="T29" fmla="*/ 84 h 105"/>
                <a:gd name="T30" fmla="*/ 89 w 107"/>
                <a:gd name="T31" fmla="*/ 66 h 105"/>
                <a:gd name="T32" fmla="*/ 107 w 107"/>
                <a:gd name="T33" fmla="*/ 47 h 105"/>
                <a:gd name="T34" fmla="*/ 103 w 107"/>
                <a:gd name="T35" fmla="*/ 4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7" h="105">
                  <a:moveTo>
                    <a:pt x="103" y="43"/>
                  </a:moveTo>
                  <a:lnTo>
                    <a:pt x="94" y="34"/>
                  </a:lnTo>
                  <a:lnTo>
                    <a:pt x="94" y="13"/>
                  </a:lnTo>
                  <a:lnTo>
                    <a:pt x="82" y="0"/>
                  </a:lnTo>
                  <a:lnTo>
                    <a:pt x="37" y="0"/>
                  </a:lnTo>
                  <a:lnTo>
                    <a:pt x="37" y="7"/>
                  </a:lnTo>
                  <a:lnTo>
                    <a:pt x="0" y="7"/>
                  </a:lnTo>
                  <a:lnTo>
                    <a:pt x="19" y="27"/>
                  </a:lnTo>
                  <a:lnTo>
                    <a:pt x="19" y="41"/>
                  </a:lnTo>
                  <a:lnTo>
                    <a:pt x="50" y="73"/>
                  </a:lnTo>
                  <a:lnTo>
                    <a:pt x="50" y="86"/>
                  </a:lnTo>
                  <a:lnTo>
                    <a:pt x="64" y="98"/>
                  </a:lnTo>
                  <a:lnTo>
                    <a:pt x="68" y="102"/>
                  </a:lnTo>
                  <a:lnTo>
                    <a:pt x="73" y="105"/>
                  </a:lnTo>
                  <a:lnTo>
                    <a:pt x="73" y="84"/>
                  </a:lnTo>
                  <a:lnTo>
                    <a:pt x="89" y="66"/>
                  </a:lnTo>
                  <a:lnTo>
                    <a:pt x="107" y="47"/>
                  </a:lnTo>
                  <a:lnTo>
                    <a:pt x="103" y="4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315">
              <a:extLst>
                <a:ext uri="{FF2B5EF4-FFF2-40B4-BE49-F238E27FC236}">
                  <a16:creationId xmlns:a16="http://schemas.microsoft.com/office/drawing/2014/main" id="{1195700E-7547-4890-8CE3-867A18312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2682875"/>
              <a:ext cx="107950" cy="119063"/>
            </a:xfrm>
            <a:custGeom>
              <a:avLst/>
              <a:gdLst>
                <a:gd name="T0" fmla="*/ 123 w 136"/>
                <a:gd name="T1" fmla="*/ 38 h 150"/>
                <a:gd name="T2" fmla="*/ 106 w 136"/>
                <a:gd name="T3" fmla="*/ 38 h 150"/>
                <a:gd name="T4" fmla="*/ 89 w 136"/>
                <a:gd name="T5" fmla="*/ 23 h 150"/>
                <a:gd name="T6" fmla="*/ 68 w 136"/>
                <a:gd name="T7" fmla="*/ 0 h 150"/>
                <a:gd name="T8" fmla="*/ 52 w 136"/>
                <a:gd name="T9" fmla="*/ 16 h 150"/>
                <a:gd name="T10" fmla="*/ 61 w 136"/>
                <a:gd name="T11" fmla="*/ 25 h 150"/>
                <a:gd name="T12" fmla="*/ 61 w 136"/>
                <a:gd name="T13" fmla="*/ 41 h 150"/>
                <a:gd name="T14" fmla="*/ 45 w 136"/>
                <a:gd name="T15" fmla="*/ 59 h 150"/>
                <a:gd name="T16" fmla="*/ 25 w 136"/>
                <a:gd name="T17" fmla="*/ 59 h 150"/>
                <a:gd name="T18" fmla="*/ 0 w 136"/>
                <a:gd name="T19" fmla="*/ 59 h 150"/>
                <a:gd name="T20" fmla="*/ 0 w 136"/>
                <a:gd name="T21" fmla="*/ 75 h 150"/>
                <a:gd name="T22" fmla="*/ 20 w 136"/>
                <a:gd name="T23" fmla="*/ 75 h 150"/>
                <a:gd name="T24" fmla="*/ 41 w 136"/>
                <a:gd name="T25" fmla="*/ 98 h 150"/>
                <a:gd name="T26" fmla="*/ 41 w 136"/>
                <a:gd name="T27" fmla="*/ 107 h 150"/>
                <a:gd name="T28" fmla="*/ 63 w 136"/>
                <a:gd name="T29" fmla="*/ 127 h 150"/>
                <a:gd name="T30" fmla="*/ 77 w 136"/>
                <a:gd name="T31" fmla="*/ 127 h 150"/>
                <a:gd name="T32" fmla="*/ 104 w 136"/>
                <a:gd name="T33" fmla="*/ 150 h 150"/>
                <a:gd name="T34" fmla="*/ 104 w 136"/>
                <a:gd name="T35" fmla="*/ 137 h 150"/>
                <a:gd name="T36" fmla="*/ 73 w 136"/>
                <a:gd name="T37" fmla="*/ 105 h 150"/>
                <a:gd name="T38" fmla="*/ 73 w 136"/>
                <a:gd name="T39" fmla="*/ 91 h 150"/>
                <a:gd name="T40" fmla="*/ 54 w 136"/>
                <a:gd name="T41" fmla="*/ 71 h 150"/>
                <a:gd name="T42" fmla="*/ 91 w 136"/>
                <a:gd name="T43" fmla="*/ 71 h 150"/>
                <a:gd name="T44" fmla="*/ 91 w 136"/>
                <a:gd name="T45" fmla="*/ 64 h 150"/>
                <a:gd name="T46" fmla="*/ 136 w 136"/>
                <a:gd name="T47" fmla="*/ 64 h 150"/>
                <a:gd name="T48" fmla="*/ 136 w 136"/>
                <a:gd name="T49" fmla="*/ 38 h 150"/>
                <a:gd name="T50" fmla="*/ 123 w 136"/>
                <a:gd name="T51" fmla="*/ 38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6" h="150">
                  <a:moveTo>
                    <a:pt x="123" y="38"/>
                  </a:moveTo>
                  <a:lnTo>
                    <a:pt x="106" y="38"/>
                  </a:lnTo>
                  <a:lnTo>
                    <a:pt x="89" y="23"/>
                  </a:lnTo>
                  <a:lnTo>
                    <a:pt x="68" y="0"/>
                  </a:lnTo>
                  <a:lnTo>
                    <a:pt x="52" y="16"/>
                  </a:lnTo>
                  <a:lnTo>
                    <a:pt x="61" y="25"/>
                  </a:lnTo>
                  <a:lnTo>
                    <a:pt x="61" y="41"/>
                  </a:lnTo>
                  <a:lnTo>
                    <a:pt x="45" y="59"/>
                  </a:lnTo>
                  <a:lnTo>
                    <a:pt x="25" y="59"/>
                  </a:lnTo>
                  <a:lnTo>
                    <a:pt x="0" y="59"/>
                  </a:lnTo>
                  <a:lnTo>
                    <a:pt x="0" y="75"/>
                  </a:lnTo>
                  <a:lnTo>
                    <a:pt x="20" y="75"/>
                  </a:lnTo>
                  <a:lnTo>
                    <a:pt x="41" y="98"/>
                  </a:lnTo>
                  <a:lnTo>
                    <a:pt x="41" y="107"/>
                  </a:lnTo>
                  <a:lnTo>
                    <a:pt x="63" y="127"/>
                  </a:lnTo>
                  <a:lnTo>
                    <a:pt x="77" y="127"/>
                  </a:lnTo>
                  <a:lnTo>
                    <a:pt x="104" y="150"/>
                  </a:lnTo>
                  <a:lnTo>
                    <a:pt x="104" y="137"/>
                  </a:lnTo>
                  <a:lnTo>
                    <a:pt x="73" y="105"/>
                  </a:lnTo>
                  <a:lnTo>
                    <a:pt x="73" y="91"/>
                  </a:lnTo>
                  <a:lnTo>
                    <a:pt x="54" y="71"/>
                  </a:lnTo>
                  <a:lnTo>
                    <a:pt x="91" y="71"/>
                  </a:lnTo>
                  <a:lnTo>
                    <a:pt x="91" y="64"/>
                  </a:lnTo>
                  <a:lnTo>
                    <a:pt x="136" y="64"/>
                  </a:lnTo>
                  <a:lnTo>
                    <a:pt x="136" y="38"/>
                  </a:lnTo>
                  <a:lnTo>
                    <a:pt x="123" y="3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316">
              <a:extLst>
                <a:ext uri="{FF2B5EF4-FFF2-40B4-BE49-F238E27FC236}">
                  <a16:creationId xmlns:a16="http://schemas.microsoft.com/office/drawing/2014/main" id="{0959847D-9CBC-45DE-91BF-D7719B29F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501" y="2795588"/>
              <a:ext cx="34925" cy="34925"/>
            </a:xfrm>
            <a:custGeom>
              <a:avLst/>
              <a:gdLst>
                <a:gd name="T0" fmla="*/ 39 w 42"/>
                <a:gd name="T1" fmla="*/ 12 h 43"/>
                <a:gd name="T2" fmla="*/ 26 w 42"/>
                <a:gd name="T3" fmla="*/ 0 h 43"/>
                <a:gd name="T4" fmla="*/ 12 w 42"/>
                <a:gd name="T5" fmla="*/ 0 h 43"/>
                <a:gd name="T6" fmla="*/ 0 w 42"/>
                <a:gd name="T7" fmla="*/ 12 h 43"/>
                <a:gd name="T8" fmla="*/ 16 w 42"/>
                <a:gd name="T9" fmla="*/ 26 h 43"/>
                <a:gd name="T10" fmla="*/ 16 w 42"/>
                <a:gd name="T11" fmla="*/ 43 h 43"/>
                <a:gd name="T12" fmla="*/ 33 w 42"/>
                <a:gd name="T13" fmla="*/ 25 h 43"/>
                <a:gd name="T14" fmla="*/ 42 w 42"/>
                <a:gd name="T15" fmla="*/ 25 h 43"/>
                <a:gd name="T16" fmla="*/ 42 w 42"/>
                <a:gd name="T17" fmla="*/ 16 h 43"/>
                <a:gd name="T18" fmla="*/ 39 w 42"/>
                <a:gd name="T19" fmla="*/ 1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3">
                  <a:moveTo>
                    <a:pt x="39" y="12"/>
                  </a:moveTo>
                  <a:lnTo>
                    <a:pt x="26" y="0"/>
                  </a:lnTo>
                  <a:lnTo>
                    <a:pt x="12" y="0"/>
                  </a:lnTo>
                  <a:lnTo>
                    <a:pt x="0" y="12"/>
                  </a:lnTo>
                  <a:lnTo>
                    <a:pt x="16" y="26"/>
                  </a:lnTo>
                  <a:lnTo>
                    <a:pt x="16" y="43"/>
                  </a:lnTo>
                  <a:lnTo>
                    <a:pt x="33" y="25"/>
                  </a:lnTo>
                  <a:lnTo>
                    <a:pt x="42" y="25"/>
                  </a:lnTo>
                  <a:lnTo>
                    <a:pt x="42" y="16"/>
                  </a:lnTo>
                  <a:lnTo>
                    <a:pt x="39" y="1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317">
              <a:extLst>
                <a:ext uri="{FF2B5EF4-FFF2-40B4-BE49-F238E27FC236}">
                  <a16:creationId xmlns:a16="http://schemas.microsoft.com/office/drawing/2014/main" id="{E4A532D2-4251-44D9-B630-DDFC1CFCC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1863" y="2705100"/>
              <a:ext cx="85725" cy="111125"/>
            </a:xfrm>
            <a:custGeom>
              <a:avLst/>
              <a:gdLst>
                <a:gd name="T0" fmla="*/ 93 w 109"/>
                <a:gd name="T1" fmla="*/ 89 h 139"/>
                <a:gd name="T2" fmla="*/ 93 w 109"/>
                <a:gd name="T3" fmla="*/ 53 h 139"/>
                <a:gd name="T4" fmla="*/ 68 w 109"/>
                <a:gd name="T5" fmla="*/ 53 h 139"/>
                <a:gd name="T6" fmla="*/ 68 w 109"/>
                <a:gd name="T7" fmla="*/ 35 h 139"/>
                <a:gd name="T8" fmla="*/ 55 w 109"/>
                <a:gd name="T9" fmla="*/ 35 h 139"/>
                <a:gd name="T10" fmla="*/ 55 w 109"/>
                <a:gd name="T11" fmla="*/ 21 h 139"/>
                <a:gd name="T12" fmla="*/ 34 w 109"/>
                <a:gd name="T13" fmla="*/ 0 h 139"/>
                <a:gd name="T14" fmla="*/ 19 w 109"/>
                <a:gd name="T15" fmla="*/ 0 h 139"/>
                <a:gd name="T16" fmla="*/ 11 w 109"/>
                <a:gd name="T17" fmla="*/ 9 h 139"/>
                <a:gd name="T18" fmla="*/ 0 w 109"/>
                <a:gd name="T19" fmla="*/ 9 h 139"/>
                <a:gd name="T20" fmla="*/ 0 w 109"/>
                <a:gd name="T21" fmla="*/ 35 h 139"/>
                <a:gd name="T22" fmla="*/ 0 w 109"/>
                <a:gd name="T23" fmla="*/ 35 h 139"/>
                <a:gd name="T24" fmla="*/ 12 w 109"/>
                <a:gd name="T25" fmla="*/ 48 h 139"/>
                <a:gd name="T26" fmla="*/ 12 w 109"/>
                <a:gd name="T27" fmla="*/ 69 h 139"/>
                <a:gd name="T28" fmla="*/ 21 w 109"/>
                <a:gd name="T29" fmla="*/ 78 h 139"/>
                <a:gd name="T30" fmla="*/ 25 w 109"/>
                <a:gd name="T31" fmla="*/ 82 h 139"/>
                <a:gd name="T32" fmla="*/ 7 w 109"/>
                <a:gd name="T33" fmla="*/ 101 h 139"/>
                <a:gd name="T34" fmla="*/ 19 w 109"/>
                <a:gd name="T35" fmla="*/ 114 h 139"/>
                <a:gd name="T36" fmla="*/ 39 w 109"/>
                <a:gd name="T37" fmla="*/ 114 h 139"/>
                <a:gd name="T38" fmla="*/ 53 w 109"/>
                <a:gd name="T39" fmla="*/ 114 h 139"/>
                <a:gd name="T40" fmla="*/ 66 w 109"/>
                <a:gd name="T41" fmla="*/ 126 h 139"/>
                <a:gd name="T42" fmla="*/ 69 w 109"/>
                <a:gd name="T43" fmla="*/ 130 h 139"/>
                <a:gd name="T44" fmla="*/ 69 w 109"/>
                <a:gd name="T45" fmla="*/ 139 h 139"/>
                <a:gd name="T46" fmla="*/ 93 w 109"/>
                <a:gd name="T47" fmla="*/ 139 h 139"/>
                <a:gd name="T48" fmla="*/ 93 w 109"/>
                <a:gd name="T49" fmla="*/ 119 h 139"/>
                <a:gd name="T50" fmla="*/ 109 w 109"/>
                <a:gd name="T51" fmla="*/ 119 h 139"/>
                <a:gd name="T52" fmla="*/ 109 w 109"/>
                <a:gd name="T53" fmla="*/ 105 h 139"/>
                <a:gd name="T54" fmla="*/ 93 w 109"/>
                <a:gd name="T55" fmla="*/ 8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9" h="139">
                  <a:moveTo>
                    <a:pt x="93" y="89"/>
                  </a:moveTo>
                  <a:lnTo>
                    <a:pt x="93" y="53"/>
                  </a:lnTo>
                  <a:lnTo>
                    <a:pt x="68" y="53"/>
                  </a:lnTo>
                  <a:lnTo>
                    <a:pt x="68" y="35"/>
                  </a:lnTo>
                  <a:lnTo>
                    <a:pt x="55" y="35"/>
                  </a:lnTo>
                  <a:lnTo>
                    <a:pt x="55" y="21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11" y="9"/>
                  </a:lnTo>
                  <a:lnTo>
                    <a:pt x="0" y="9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12" y="48"/>
                  </a:lnTo>
                  <a:lnTo>
                    <a:pt x="12" y="69"/>
                  </a:lnTo>
                  <a:lnTo>
                    <a:pt x="21" y="78"/>
                  </a:lnTo>
                  <a:lnTo>
                    <a:pt x="25" y="82"/>
                  </a:lnTo>
                  <a:lnTo>
                    <a:pt x="7" y="101"/>
                  </a:lnTo>
                  <a:lnTo>
                    <a:pt x="19" y="114"/>
                  </a:lnTo>
                  <a:lnTo>
                    <a:pt x="39" y="114"/>
                  </a:lnTo>
                  <a:lnTo>
                    <a:pt x="53" y="114"/>
                  </a:lnTo>
                  <a:lnTo>
                    <a:pt x="66" y="126"/>
                  </a:lnTo>
                  <a:lnTo>
                    <a:pt x="69" y="130"/>
                  </a:lnTo>
                  <a:lnTo>
                    <a:pt x="69" y="139"/>
                  </a:lnTo>
                  <a:lnTo>
                    <a:pt x="93" y="139"/>
                  </a:lnTo>
                  <a:lnTo>
                    <a:pt x="93" y="119"/>
                  </a:lnTo>
                  <a:lnTo>
                    <a:pt x="109" y="119"/>
                  </a:lnTo>
                  <a:lnTo>
                    <a:pt x="109" y="105"/>
                  </a:lnTo>
                  <a:lnTo>
                    <a:pt x="93" y="8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318">
              <a:extLst>
                <a:ext uri="{FF2B5EF4-FFF2-40B4-BE49-F238E27FC236}">
                  <a16:creationId xmlns:a16="http://schemas.microsoft.com/office/drawing/2014/main" id="{068B4AF3-B102-4180-BC49-0215F59E3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738" y="2827338"/>
              <a:ext cx="392113" cy="158750"/>
            </a:xfrm>
            <a:custGeom>
              <a:avLst/>
              <a:gdLst>
                <a:gd name="T0" fmla="*/ 471 w 494"/>
                <a:gd name="T1" fmla="*/ 66 h 200"/>
                <a:gd name="T2" fmla="*/ 471 w 494"/>
                <a:gd name="T3" fmla="*/ 43 h 200"/>
                <a:gd name="T4" fmla="*/ 444 w 494"/>
                <a:gd name="T5" fmla="*/ 18 h 200"/>
                <a:gd name="T6" fmla="*/ 414 w 494"/>
                <a:gd name="T7" fmla="*/ 18 h 200"/>
                <a:gd name="T8" fmla="*/ 414 w 494"/>
                <a:gd name="T9" fmla="*/ 18 h 200"/>
                <a:gd name="T10" fmla="*/ 383 w 494"/>
                <a:gd name="T11" fmla="*/ 48 h 200"/>
                <a:gd name="T12" fmla="*/ 353 w 494"/>
                <a:gd name="T13" fmla="*/ 48 h 200"/>
                <a:gd name="T14" fmla="*/ 353 w 494"/>
                <a:gd name="T15" fmla="*/ 41 h 200"/>
                <a:gd name="T16" fmla="*/ 335 w 494"/>
                <a:gd name="T17" fmla="*/ 41 h 200"/>
                <a:gd name="T18" fmla="*/ 325 w 494"/>
                <a:gd name="T19" fmla="*/ 41 h 200"/>
                <a:gd name="T20" fmla="*/ 312 w 494"/>
                <a:gd name="T21" fmla="*/ 30 h 200"/>
                <a:gd name="T22" fmla="*/ 273 w 494"/>
                <a:gd name="T23" fmla="*/ 30 h 200"/>
                <a:gd name="T24" fmla="*/ 259 w 494"/>
                <a:gd name="T25" fmla="*/ 16 h 200"/>
                <a:gd name="T26" fmla="*/ 250 w 494"/>
                <a:gd name="T27" fmla="*/ 25 h 200"/>
                <a:gd name="T28" fmla="*/ 239 w 494"/>
                <a:gd name="T29" fmla="*/ 12 h 200"/>
                <a:gd name="T30" fmla="*/ 198 w 494"/>
                <a:gd name="T31" fmla="*/ 12 h 200"/>
                <a:gd name="T32" fmla="*/ 164 w 494"/>
                <a:gd name="T33" fmla="*/ 12 h 200"/>
                <a:gd name="T34" fmla="*/ 137 w 494"/>
                <a:gd name="T35" fmla="*/ 39 h 200"/>
                <a:gd name="T36" fmla="*/ 78 w 494"/>
                <a:gd name="T37" fmla="*/ 39 h 200"/>
                <a:gd name="T38" fmla="*/ 78 w 494"/>
                <a:gd name="T39" fmla="*/ 39 h 200"/>
                <a:gd name="T40" fmla="*/ 68 w 494"/>
                <a:gd name="T41" fmla="*/ 39 h 200"/>
                <a:gd name="T42" fmla="*/ 50 w 494"/>
                <a:gd name="T43" fmla="*/ 20 h 200"/>
                <a:gd name="T44" fmla="*/ 50 w 494"/>
                <a:gd name="T45" fmla="*/ 0 h 200"/>
                <a:gd name="T46" fmla="*/ 36 w 494"/>
                <a:gd name="T47" fmla="*/ 0 h 200"/>
                <a:gd name="T48" fmla="*/ 18 w 494"/>
                <a:gd name="T49" fmla="*/ 0 h 200"/>
                <a:gd name="T50" fmla="*/ 12 w 494"/>
                <a:gd name="T51" fmla="*/ 4 h 200"/>
                <a:gd name="T52" fmla="*/ 23 w 494"/>
                <a:gd name="T53" fmla="*/ 14 h 200"/>
                <a:gd name="T54" fmla="*/ 20 w 494"/>
                <a:gd name="T55" fmla="*/ 18 h 200"/>
                <a:gd name="T56" fmla="*/ 14 w 494"/>
                <a:gd name="T57" fmla="*/ 23 h 200"/>
                <a:gd name="T58" fmla="*/ 14 w 494"/>
                <a:gd name="T59" fmla="*/ 34 h 200"/>
                <a:gd name="T60" fmla="*/ 0 w 494"/>
                <a:gd name="T61" fmla="*/ 50 h 200"/>
                <a:gd name="T62" fmla="*/ 16 w 494"/>
                <a:gd name="T63" fmla="*/ 50 h 200"/>
                <a:gd name="T64" fmla="*/ 16 w 494"/>
                <a:gd name="T65" fmla="*/ 84 h 200"/>
                <a:gd name="T66" fmla="*/ 32 w 494"/>
                <a:gd name="T67" fmla="*/ 84 h 200"/>
                <a:gd name="T68" fmla="*/ 32 w 494"/>
                <a:gd name="T69" fmla="*/ 114 h 200"/>
                <a:gd name="T70" fmla="*/ 23 w 494"/>
                <a:gd name="T71" fmla="*/ 125 h 200"/>
                <a:gd name="T72" fmla="*/ 37 w 494"/>
                <a:gd name="T73" fmla="*/ 139 h 200"/>
                <a:gd name="T74" fmla="*/ 37 w 494"/>
                <a:gd name="T75" fmla="*/ 171 h 200"/>
                <a:gd name="T76" fmla="*/ 96 w 494"/>
                <a:gd name="T77" fmla="*/ 171 h 200"/>
                <a:gd name="T78" fmla="*/ 96 w 494"/>
                <a:gd name="T79" fmla="*/ 191 h 200"/>
                <a:gd name="T80" fmla="*/ 128 w 494"/>
                <a:gd name="T81" fmla="*/ 191 h 200"/>
                <a:gd name="T82" fmla="*/ 141 w 494"/>
                <a:gd name="T83" fmla="*/ 178 h 200"/>
                <a:gd name="T84" fmla="*/ 159 w 494"/>
                <a:gd name="T85" fmla="*/ 178 h 200"/>
                <a:gd name="T86" fmla="*/ 180 w 494"/>
                <a:gd name="T87" fmla="*/ 200 h 200"/>
                <a:gd name="T88" fmla="*/ 221 w 494"/>
                <a:gd name="T89" fmla="*/ 200 h 200"/>
                <a:gd name="T90" fmla="*/ 241 w 494"/>
                <a:gd name="T91" fmla="*/ 178 h 200"/>
                <a:gd name="T92" fmla="*/ 273 w 494"/>
                <a:gd name="T93" fmla="*/ 178 h 200"/>
                <a:gd name="T94" fmla="*/ 296 w 494"/>
                <a:gd name="T95" fmla="*/ 178 h 200"/>
                <a:gd name="T96" fmla="*/ 339 w 494"/>
                <a:gd name="T97" fmla="*/ 178 h 200"/>
                <a:gd name="T98" fmla="*/ 371 w 494"/>
                <a:gd name="T99" fmla="*/ 178 h 200"/>
                <a:gd name="T100" fmla="*/ 385 w 494"/>
                <a:gd name="T101" fmla="*/ 164 h 200"/>
                <a:gd name="T102" fmla="*/ 401 w 494"/>
                <a:gd name="T103" fmla="*/ 164 h 200"/>
                <a:gd name="T104" fmla="*/ 412 w 494"/>
                <a:gd name="T105" fmla="*/ 175 h 200"/>
                <a:gd name="T106" fmla="*/ 431 w 494"/>
                <a:gd name="T107" fmla="*/ 175 h 200"/>
                <a:gd name="T108" fmla="*/ 446 w 494"/>
                <a:gd name="T109" fmla="*/ 160 h 200"/>
                <a:gd name="T110" fmla="*/ 494 w 494"/>
                <a:gd name="T111" fmla="*/ 160 h 200"/>
                <a:gd name="T112" fmla="*/ 494 w 494"/>
                <a:gd name="T113" fmla="*/ 87 h 200"/>
                <a:gd name="T114" fmla="*/ 471 w 494"/>
                <a:gd name="T115" fmla="*/ 6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94" h="200">
                  <a:moveTo>
                    <a:pt x="471" y="66"/>
                  </a:moveTo>
                  <a:lnTo>
                    <a:pt x="471" y="43"/>
                  </a:lnTo>
                  <a:lnTo>
                    <a:pt x="444" y="18"/>
                  </a:lnTo>
                  <a:lnTo>
                    <a:pt x="414" y="18"/>
                  </a:lnTo>
                  <a:lnTo>
                    <a:pt x="414" y="18"/>
                  </a:lnTo>
                  <a:lnTo>
                    <a:pt x="383" y="48"/>
                  </a:lnTo>
                  <a:lnTo>
                    <a:pt x="353" y="48"/>
                  </a:lnTo>
                  <a:lnTo>
                    <a:pt x="353" y="41"/>
                  </a:lnTo>
                  <a:lnTo>
                    <a:pt x="335" y="41"/>
                  </a:lnTo>
                  <a:lnTo>
                    <a:pt x="325" y="41"/>
                  </a:lnTo>
                  <a:lnTo>
                    <a:pt x="312" y="30"/>
                  </a:lnTo>
                  <a:lnTo>
                    <a:pt x="273" y="30"/>
                  </a:lnTo>
                  <a:lnTo>
                    <a:pt x="259" y="16"/>
                  </a:lnTo>
                  <a:lnTo>
                    <a:pt x="250" y="25"/>
                  </a:lnTo>
                  <a:lnTo>
                    <a:pt x="239" y="12"/>
                  </a:lnTo>
                  <a:lnTo>
                    <a:pt x="198" y="12"/>
                  </a:lnTo>
                  <a:lnTo>
                    <a:pt x="164" y="12"/>
                  </a:lnTo>
                  <a:lnTo>
                    <a:pt x="137" y="39"/>
                  </a:lnTo>
                  <a:lnTo>
                    <a:pt x="78" y="39"/>
                  </a:lnTo>
                  <a:lnTo>
                    <a:pt x="78" y="39"/>
                  </a:lnTo>
                  <a:lnTo>
                    <a:pt x="68" y="39"/>
                  </a:lnTo>
                  <a:lnTo>
                    <a:pt x="50" y="20"/>
                  </a:lnTo>
                  <a:lnTo>
                    <a:pt x="50" y="0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12" y="4"/>
                  </a:lnTo>
                  <a:lnTo>
                    <a:pt x="23" y="14"/>
                  </a:lnTo>
                  <a:lnTo>
                    <a:pt x="20" y="18"/>
                  </a:lnTo>
                  <a:lnTo>
                    <a:pt x="14" y="23"/>
                  </a:lnTo>
                  <a:lnTo>
                    <a:pt x="14" y="34"/>
                  </a:lnTo>
                  <a:lnTo>
                    <a:pt x="0" y="50"/>
                  </a:lnTo>
                  <a:lnTo>
                    <a:pt x="16" y="50"/>
                  </a:lnTo>
                  <a:lnTo>
                    <a:pt x="16" y="84"/>
                  </a:lnTo>
                  <a:lnTo>
                    <a:pt x="32" y="84"/>
                  </a:lnTo>
                  <a:lnTo>
                    <a:pt x="32" y="114"/>
                  </a:lnTo>
                  <a:lnTo>
                    <a:pt x="23" y="125"/>
                  </a:lnTo>
                  <a:lnTo>
                    <a:pt x="37" y="139"/>
                  </a:lnTo>
                  <a:lnTo>
                    <a:pt x="37" y="171"/>
                  </a:lnTo>
                  <a:lnTo>
                    <a:pt x="96" y="171"/>
                  </a:lnTo>
                  <a:lnTo>
                    <a:pt x="96" y="191"/>
                  </a:lnTo>
                  <a:lnTo>
                    <a:pt x="128" y="191"/>
                  </a:lnTo>
                  <a:lnTo>
                    <a:pt x="141" y="178"/>
                  </a:lnTo>
                  <a:lnTo>
                    <a:pt x="159" y="178"/>
                  </a:lnTo>
                  <a:lnTo>
                    <a:pt x="180" y="200"/>
                  </a:lnTo>
                  <a:lnTo>
                    <a:pt x="221" y="200"/>
                  </a:lnTo>
                  <a:lnTo>
                    <a:pt x="241" y="178"/>
                  </a:lnTo>
                  <a:lnTo>
                    <a:pt x="273" y="178"/>
                  </a:lnTo>
                  <a:lnTo>
                    <a:pt x="296" y="178"/>
                  </a:lnTo>
                  <a:lnTo>
                    <a:pt x="339" y="178"/>
                  </a:lnTo>
                  <a:lnTo>
                    <a:pt x="371" y="178"/>
                  </a:lnTo>
                  <a:lnTo>
                    <a:pt x="385" y="164"/>
                  </a:lnTo>
                  <a:lnTo>
                    <a:pt x="401" y="164"/>
                  </a:lnTo>
                  <a:lnTo>
                    <a:pt x="412" y="175"/>
                  </a:lnTo>
                  <a:lnTo>
                    <a:pt x="431" y="175"/>
                  </a:lnTo>
                  <a:lnTo>
                    <a:pt x="446" y="160"/>
                  </a:lnTo>
                  <a:lnTo>
                    <a:pt x="494" y="160"/>
                  </a:lnTo>
                  <a:lnTo>
                    <a:pt x="494" y="87"/>
                  </a:lnTo>
                  <a:lnTo>
                    <a:pt x="471" y="66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319">
              <a:extLst>
                <a:ext uri="{FF2B5EF4-FFF2-40B4-BE49-F238E27FC236}">
                  <a16:creationId xmlns:a16="http://schemas.microsoft.com/office/drawing/2014/main" id="{83FE7439-1686-4759-97E6-AE5DF0E1E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2830513"/>
              <a:ext cx="136525" cy="107950"/>
            </a:xfrm>
            <a:custGeom>
              <a:avLst/>
              <a:gdLst>
                <a:gd name="T0" fmla="*/ 162 w 171"/>
                <a:gd name="T1" fmla="*/ 19 h 135"/>
                <a:gd name="T2" fmla="*/ 168 w 171"/>
                <a:gd name="T3" fmla="*/ 14 h 135"/>
                <a:gd name="T4" fmla="*/ 171 w 171"/>
                <a:gd name="T5" fmla="*/ 10 h 135"/>
                <a:gd name="T6" fmla="*/ 160 w 171"/>
                <a:gd name="T7" fmla="*/ 0 h 135"/>
                <a:gd name="T8" fmla="*/ 146 w 171"/>
                <a:gd name="T9" fmla="*/ 16 h 135"/>
                <a:gd name="T10" fmla="*/ 139 w 171"/>
                <a:gd name="T11" fmla="*/ 21 h 135"/>
                <a:gd name="T12" fmla="*/ 128 w 171"/>
                <a:gd name="T13" fmla="*/ 10 h 135"/>
                <a:gd name="T14" fmla="*/ 105 w 171"/>
                <a:gd name="T15" fmla="*/ 10 h 135"/>
                <a:gd name="T16" fmla="*/ 96 w 171"/>
                <a:gd name="T17" fmla="*/ 19 h 135"/>
                <a:gd name="T18" fmla="*/ 73 w 171"/>
                <a:gd name="T19" fmla="*/ 19 h 135"/>
                <a:gd name="T20" fmla="*/ 48 w 171"/>
                <a:gd name="T21" fmla="*/ 19 h 135"/>
                <a:gd name="T22" fmla="*/ 32 w 171"/>
                <a:gd name="T23" fmla="*/ 35 h 135"/>
                <a:gd name="T24" fmla="*/ 32 w 171"/>
                <a:gd name="T25" fmla="*/ 42 h 135"/>
                <a:gd name="T26" fmla="*/ 0 w 171"/>
                <a:gd name="T27" fmla="*/ 73 h 135"/>
                <a:gd name="T28" fmla="*/ 37 w 171"/>
                <a:gd name="T29" fmla="*/ 110 h 135"/>
                <a:gd name="T30" fmla="*/ 55 w 171"/>
                <a:gd name="T31" fmla="*/ 110 h 135"/>
                <a:gd name="T32" fmla="*/ 80 w 171"/>
                <a:gd name="T33" fmla="*/ 135 h 135"/>
                <a:gd name="T34" fmla="*/ 118 w 171"/>
                <a:gd name="T35" fmla="*/ 135 h 135"/>
                <a:gd name="T36" fmla="*/ 111 w 171"/>
                <a:gd name="T37" fmla="*/ 126 h 135"/>
                <a:gd name="T38" fmla="*/ 78 w 171"/>
                <a:gd name="T39" fmla="*/ 92 h 135"/>
                <a:gd name="T40" fmla="*/ 78 w 171"/>
                <a:gd name="T41" fmla="*/ 49 h 135"/>
                <a:gd name="T42" fmla="*/ 96 w 171"/>
                <a:gd name="T43" fmla="*/ 69 h 135"/>
                <a:gd name="T44" fmla="*/ 111 w 171"/>
                <a:gd name="T45" fmla="*/ 55 h 135"/>
                <a:gd name="T46" fmla="*/ 111 w 171"/>
                <a:gd name="T47" fmla="*/ 39 h 135"/>
                <a:gd name="T48" fmla="*/ 121 w 171"/>
                <a:gd name="T49" fmla="*/ 28 h 135"/>
                <a:gd name="T50" fmla="*/ 127 w 171"/>
                <a:gd name="T51" fmla="*/ 24 h 135"/>
                <a:gd name="T52" fmla="*/ 148 w 171"/>
                <a:gd name="T53" fmla="*/ 46 h 135"/>
                <a:gd name="T54" fmla="*/ 162 w 171"/>
                <a:gd name="T55" fmla="*/ 30 h 135"/>
                <a:gd name="T56" fmla="*/ 162 w 171"/>
                <a:gd name="T57" fmla="*/ 1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1" h="135">
                  <a:moveTo>
                    <a:pt x="162" y="19"/>
                  </a:moveTo>
                  <a:lnTo>
                    <a:pt x="168" y="14"/>
                  </a:lnTo>
                  <a:lnTo>
                    <a:pt x="171" y="10"/>
                  </a:lnTo>
                  <a:lnTo>
                    <a:pt x="160" y="0"/>
                  </a:lnTo>
                  <a:lnTo>
                    <a:pt x="146" y="16"/>
                  </a:lnTo>
                  <a:lnTo>
                    <a:pt x="139" y="21"/>
                  </a:lnTo>
                  <a:lnTo>
                    <a:pt x="128" y="10"/>
                  </a:lnTo>
                  <a:lnTo>
                    <a:pt x="105" y="10"/>
                  </a:lnTo>
                  <a:lnTo>
                    <a:pt x="96" y="19"/>
                  </a:lnTo>
                  <a:lnTo>
                    <a:pt x="73" y="19"/>
                  </a:lnTo>
                  <a:lnTo>
                    <a:pt x="48" y="19"/>
                  </a:lnTo>
                  <a:lnTo>
                    <a:pt x="32" y="35"/>
                  </a:lnTo>
                  <a:lnTo>
                    <a:pt x="32" y="42"/>
                  </a:lnTo>
                  <a:lnTo>
                    <a:pt x="0" y="73"/>
                  </a:lnTo>
                  <a:lnTo>
                    <a:pt x="37" y="110"/>
                  </a:lnTo>
                  <a:lnTo>
                    <a:pt x="55" y="110"/>
                  </a:lnTo>
                  <a:lnTo>
                    <a:pt x="80" y="135"/>
                  </a:lnTo>
                  <a:lnTo>
                    <a:pt x="118" y="135"/>
                  </a:lnTo>
                  <a:lnTo>
                    <a:pt x="111" y="126"/>
                  </a:lnTo>
                  <a:lnTo>
                    <a:pt x="78" y="92"/>
                  </a:lnTo>
                  <a:lnTo>
                    <a:pt x="78" y="49"/>
                  </a:lnTo>
                  <a:lnTo>
                    <a:pt x="96" y="69"/>
                  </a:lnTo>
                  <a:lnTo>
                    <a:pt x="111" y="55"/>
                  </a:lnTo>
                  <a:lnTo>
                    <a:pt x="111" y="39"/>
                  </a:lnTo>
                  <a:lnTo>
                    <a:pt x="121" y="28"/>
                  </a:lnTo>
                  <a:lnTo>
                    <a:pt x="127" y="24"/>
                  </a:lnTo>
                  <a:lnTo>
                    <a:pt x="148" y="46"/>
                  </a:lnTo>
                  <a:lnTo>
                    <a:pt x="162" y="30"/>
                  </a:lnTo>
                  <a:lnTo>
                    <a:pt x="162" y="1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320">
              <a:extLst>
                <a:ext uri="{FF2B5EF4-FFF2-40B4-BE49-F238E27FC236}">
                  <a16:creationId xmlns:a16="http://schemas.microsoft.com/office/drawing/2014/main" id="{8C4E4F91-5335-4420-9F64-559B1BA35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538" y="2508250"/>
              <a:ext cx="398463" cy="257175"/>
            </a:xfrm>
            <a:custGeom>
              <a:avLst/>
              <a:gdLst>
                <a:gd name="T0" fmla="*/ 481 w 503"/>
                <a:gd name="T1" fmla="*/ 134 h 323"/>
                <a:gd name="T2" fmla="*/ 429 w 503"/>
                <a:gd name="T3" fmla="*/ 109 h 323"/>
                <a:gd name="T4" fmla="*/ 376 w 503"/>
                <a:gd name="T5" fmla="*/ 94 h 323"/>
                <a:gd name="T6" fmla="*/ 355 w 503"/>
                <a:gd name="T7" fmla="*/ 50 h 323"/>
                <a:gd name="T8" fmla="*/ 308 w 503"/>
                <a:gd name="T9" fmla="*/ 5 h 323"/>
                <a:gd name="T10" fmla="*/ 267 w 503"/>
                <a:gd name="T11" fmla="*/ 0 h 323"/>
                <a:gd name="T12" fmla="*/ 217 w 503"/>
                <a:gd name="T13" fmla="*/ 48 h 323"/>
                <a:gd name="T14" fmla="*/ 130 w 503"/>
                <a:gd name="T15" fmla="*/ 20 h 323"/>
                <a:gd name="T16" fmla="*/ 67 w 503"/>
                <a:gd name="T17" fmla="*/ 32 h 323"/>
                <a:gd name="T18" fmla="*/ 41 w 503"/>
                <a:gd name="T19" fmla="*/ 59 h 323"/>
                <a:gd name="T20" fmla="*/ 17 w 503"/>
                <a:gd name="T21" fmla="*/ 103 h 323"/>
                <a:gd name="T22" fmla="*/ 0 w 503"/>
                <a:gd name="T23" fmla="*/ 157 h 323"/>
                <a:gd name="T24" fmla="*/ 14 w 503"/>
                <a:gd name="T25" fmla="*/ 180 h 323"/>
                <a:gd name="T26" fmla="*/ 44 w 503"/>
                <a:gd name="T27" fmla="*/ 180 h 323"/>
                <a:gd name="T28" fmla="*/ 75 w 503"/>
                <a:gd name="T29" fmla="*/ 191 h 323"/>
                <a:gd name="T30" fmla="*/ 96 w 503"/>
                <a:gd name="T31" fmla="*/ 178 h 323"/>
                <a:gd name="T32" fmla="*/ 126 w 503"/>
                <a:gd name="T33" fmla="*/ 162 h 323"/>
                <a:gd name="T34" fmla="*/ 164 w 503"/>
                <a:gd name="T35" fmla="*/ 176 h 323"/>
                <a:gd name="T36" fmla="*/ 190 w 503"/>
                <a:gd name="T37" fmla="*/ 187 h 323"/>
                <a:gd name="T38" fmla="*/ 201 w 503"/>
                <a:gd name="T39" fmla="*/ 223 h 323"/>
                <a:gd name="T40" fmla="*/ 182 w 503"/>
                <a:gd name="T41" fmla="*/ 241 h 323"/>
                <a:gd name="T42" fmla="*/ 167 w 503"/>
                <a:gd name="T43" fmla="*/ 266 h 323"/>
                <a:gd name="T44" fmla="*/ 190 w 503"/>
                <a:gd name="T45" fmla="*/ 296 h 323"/>
                <a:gd name="T46" fmla="*/ 210 w 503"/>
                <a:gd name="T47" fmla="*/ 285 h 323"/>
                <a:gd name="T48" fmla="*/ 217 w 503"/>
                <a:gd name="T49" fmla="*/ 264 h 323"/>
                <a:gd name="T50" fmla="*/ 239 w 503"/>
                <a:gd name="T51" fmla="*/ 241 h 323"/>
                <a:gd name="T52" fmla="*/ 256 w 503"/>
                <a:gd name="T53" fmla="*/ 258 h 323"/>
                <a:gd name="T54" fmla="*/ 305 w 503"/>
                <a:gd name="T55" fmla="*/ 274 h 323"/>
                <a:gd name="T56" fmla="*/ 272 w 503"/>
                <a:gd name="T57" fmla="*/ 289 h 323"/>
                <a:gd name="T58" fmla="*/ 294 w 503"/>
                <a:gd name="T59" fmla="*/ 298 h 323"/>
                <a:gd name="T60" fmla="*/ 326 w 503"/>
                <a:gd name="T61" fmla="*/ 323 h 323"/>
                <a:gd name="T62" fmla="*/ 358 w 503"/>
                <a:gd name="T63" fmla="*/ 303 h 323"/>
                <a:gd name="T64" fmla="*/ 362 w 503"/>
                <a:gd name="T65" fmla="*/ 283 h 323"/>
                <a:gd name="T66" fmla="*/ 360 w 503"/>
                <a:gd name="T67" fmla="*/ 235 h 323"/>
                <a:gd name="T68" fmla="*/ 417 w 503"/>
                <a:gd name="T69" fmla="*/ 219 h 323"/>
                <a:gd name="T70" fmla="*/ 429 w 503"/>
                <a:gd name="T71" fmla="*/ 223 h 323"/>
                <a:gd name="T72" fmla="*/ 486 w 503"/>
                <a:gd name="T73" fmla="*/ 219 h 323"/>
                <a:gd name="T74" fmla="*/ 503 w 503"/>
                <a:gd name="T75" fmla="*/ 18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3" h="323">
                  <a:moveTo>
                    <a:pt x="481" y="160"/>
                  </a:moveTo>
                  <a:lnTo>
                    <a:pt x="481" y="134"/>
                  </a:lnTo>
                  <a:lnTo>
                    <a:pt x="456" y="109"/>
                  </a:lnTo>
                  <a:lnTo>
                    <a:pt x="429" y="109"/>
                  </a:lnTo>
                  <a:lnTo>
                    <a:pt x="396" y="75"/>
                  </a:lnTo>
                  <a:lnTo>
                    <a:pt x="376" y="94"/>
                  </a:lnTo>
                  <a:lnTo>
                    <a:pt x="355" y="73"/>
                  </a:lnTo>
                  <a:lnTo>
                    <a:pt x="355" y="50"/>
                  </a:lnTo>
                  <a:lnTo>
                    <a:pt x="338" y="36"/>
                  </a:lnTo>
                  <a:lnTo>
                    <a:pt x="308" y="5"/>
                  </a:lnTo>
                  <a:lnTo>
                    <a:pt x="272" y="5"/>
                  </a:lnTo>
                  <a:lnTo>
                    <a:pt x="267" y="0"/>
                  </a:lnTo>
                  <a:lnTo>
                    <a:pt x="242" y="23"/>
                  </a:lnTo>
                  <a:lnTo>
                    <a:pt x="217" y="48"/>
                  </a:lnTo>
                  <a:lnTo>
                    <a:pt x="158" y="48"/>
                  </a:lnTo>
                  <a:lnTo>
                    <a:pt x="130" y="20"/>
                  </a:lnTo>
                  <a:lnTo>
                    <a:pt x="80" y="20"/>
                  </a:lnTo>
                  <a:lnTo>
                    <a:pt x="67" y="32"/>
                  </a:lnTo>
                  <a:lnTo>
                    <a:pt x="41" y="32"/>
                  </a:lnTo>
                  <a:lnTo>
                    <a:pt x="41" y="59"/>
                  </a:lnTo>
                  <a:lnTo>
                    <a:pt x="41" y="103"/>
                  </a:lnTo>
                  <a:lnTo>
                    <a:pt x="17" y="103"/>
                  </a:lnTo>
                  <a:lnTo>
                    <a:pt x="17" y="137"/>
                  </a:lnTo>
                  <a:lnTo>
                    <a:pt x="0" y="157"/>
                  </a:lnTo>
                  <a:lnTo>
                    <a:pt x="0" y="166"/>
                  </a:lnTo>
                  <a:lnTo>
                    <a:pt x="14" y="180"/>
                  </a:lnTo>
                  <a:lnTo>
                    <a:pt x="25" y="180"/>
                  </a:lnTo>
                  <a:lnTo>
                    <a:pt x="44" y="180"/>
                  </a:lnTo>
                  <a:lnTo>
                    <a:pt x="66" y="180"/>
                  </a:lnTo>
                  <a:lnTo>
                    <a:pt x="75" y="191"/>
                  </a:lnTo>
                  <a:lnTo>
                    <a:pt x="83" y="191"/>
                  </a:lnTo>
                  <a:lnTo>
                    <a:pt x="96" y="178"/>
                  </a:lnTo>
                  <a:lnTo>
                    <a:pt x="110" y="178"/>
                  </a:lnTo>
                  <a:lnTo>
                    <a:pt x="126" y="162"/>
                  </a:lnTo>
                  <a:lnTo>
                    <a:pt x="148" y="162"/>
                  </a:lnTo>
                  <a:lnTo>
                    <a:pt x="164" y="176"/>
                  </a:lnTo>
                  <a:lnTo>
                    <a:pt x="180" y="176"/>
                  </a:lnTo>
                  <a:lnTo>
                    <a:pt x="190" y="187"/>
                  </a:lnTo>
                  <a:lnTo>
                    <a:pt x="190" y="210"/>
                  </a:lnTo>
                  <a:lnTo>
                    <a:pt x="201" y="223"/>
                  </a:lnTo>
                  <a:lnTo>
                    <a:pt x="201" y="241"/>
                  </a:lnTo>
                  <a:lnTo>
                    <a:pt x="182" y="241"/>
                  </a:lnTo>
                  <a:lnTo>
                    <a:pt x="182" y="253"/>
                  </a:lnTo>
                  <a:lnTo>
                    <a:pt x="167" y="266"/>
                  </a:lnTo>
                  <a:lnTo>
                    <a:pt x="167" y="274"/>
                  </a:lnTo>
                  <a:lnTo>
                    <a:pt x="190" y="296"/>
                  </a:lnTo>
                  <a:lnTo>
                    <a:pt x="199" y="296"/>
                  </a:lnTo>
                  <a:lnTo>
                    <a:pt x="210" y="285"/>
                  </a:lnTo>
                  <a:lnTo>
                    <a:pt x="217" y="280"/>
                  </a:lnTo>
                  <a:lnTo>
                    <a:pt x="217" y="264"/>
                  </a:lnTo>
                  <a:lnTo>
                    <a:pt x="237" y="244"/>
                  </a:lnTo>
                  <a:lnTo>
                    <a:pt x="239" y="241"/>
                  </a:lnTo>
                  <a:lnTo>
                    <a:pt x="256" y="241"/>
                  </a:lnTo>
                  <a:lnTo>
                    <a:pt x="256" y="258"/>
                  </a:lnTo>
                  <a:lnTo>
                    <a:pt x="305" y="258"/>
                  </a:lnTo>
                  <a:lnTo>
                    <a:pt x="305" y="274"/>
                  </a:lnTo>
                  <a:lnTo>
                    <a:pt x="287" y="274"/>
                  </a:lnTo>
                  <a:lnTo>
                    <a:pt x="272" y="289"/>
                  </a:lnTo>
                  <a:lnTo>
                    <a:pt x="281" y="298"/>
                  </a:lnTo>
                  <a:lnTo>
                    <a:pt x="294" y="298"/>
                  </a:lnTo>
                  <a:lnTo>
                    <a:pt x="294" y="323"/>
                  </a:lnTo>
                  <a:lnTo>
                    <a:pt x="326" y="323"/>
                  </a:lnTo>
                  <a:lnTo>
                    <a:pt x="344" y="303"/>
                  </a:lnTo>
                  <a:lnTo>
                    <a:pt x="358" y="303"/>
                  </a:lnTo>
                  <a:lnTo>
                    <a:pt x="371" y="290"/>
                  </a:lnTo>
                  <a:lnTo>
                    <a:pt x="362" y="283"/>
                  </a:lnTo>
                  <a:lnTo>
                    <a:pt x="337" y="258"/>
                  </a:lnTo>
                  <a:lnTo>
                    <a:pt x="360" y="235"/>
                  </a:lnTo>
                  <a:lnTo>
                    <a:pt x="401" y="235"/>
                  </a:lnTo>
                  <a:lnTo>
                    <a:pt x="417" y="219"/>
                  </a:lnTo>
                  <a:lnTo>
                    <a:pt x="431" y="219"/>
                  </a:lnTo>
                  <a:lnTo>
                    <a:pt x="429" y="223"/>
                  </a:lnTo>
                  <a:lnTo>
                    <a:pt x="449" y="219"/>
                  </a:lnTo>
                  <a:lnTo>
                    <a:pt x="486" y="219"/>
                  </a:lnTo>
                  <a:lnTo>
                    <a:pt x="503" y="205"/>
                  </a:lnTo>
                  <a:lnTo>
                    <a:pt x="503" y="180"/>
                  </a:lnTo>
                  <a:lnTo>
                    <a:pt x="481" y="16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321">
              <a:extLst>
                <a:ext uri="{FF2B5EF4-FFF2-40B4-BE49-F238E27FC236}">
                  <a16:creationId xmlns:a16="http://schemas.microsoft.com/office/drawing/2014/main" id="{76FBE34D-BE38-4C66-B9EA-2007DD371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2201" y="2638425"/>
              <a:ext cx="66675" cy="104775"/>
            </a:xfrm>
            <a:custGeom>
              <a:avLst/>
              <a:gdLst>
                <a:gd name="T0" fmla="*/ 65 w 84"/>
                <a:gd name="T1" fmla="*/ 91 h 134"/>
                <a:gd name="T2" fmla="*/ 65 w 84"/>
                <a:gd name="T3" fmla="*/ 79 h 134"/>
                <a:gd name="T4" fmla="*/ 84 w 84"/>
                <a:gd name="T5" fmla="*/ 79 h 134"/>
                <a:gd name="T6" fmla="*/ 84 w 84"/>
                <a:gd name="T7" fmla="*/ 61 h 134"/>
                <a:gd name="T8" fmla="*/ 73 w 84"/>
                <a:gd name="T9" fmla="*/ 48 h 134"/>
                <a:gd name="T10" fmla="*/ 73 w 84"/>
                <a:gd name="T11" fmla="*/ 25 h 134"/>
                <a:gd name="T12" fmla="*/ 63 w 84"/>
                <a:gd name="T13" fmla="*/ 14 h 134"/>
                <a:gd name="T14" fmla="*/ 47 w 84"/>
                <a:gd name="T15" fmla="*/ 14 h 134"/>
                <a:gd name="T16" fmla="*/ 31 w 84"/>
                <a:gd name="T17" fmla="*/ 0 h 134"/>
                <a:gd name="T18" fmla="*/ 9 w 84"/>
                <a:gd name="T19" fmla="*/ 0 h 134"/>
                <a:gd name="T20" fmla="*/ 0 w 84"/>
                <a:gd name="T21" fmla="*/ 9 h 134"/>
                <a:gd name="T22" fmla="*/ 11 w 84"/>
                <a:gd name="T23" fmla="*/ 9 h 134"/>
                <a:gd name="T24" fmla="*/ 11 w 84"/>
                <a:gd name="T25" fmla="*/ 41 h 134"/>
                <a:gd name="T26" fmla="*/ 32 w 84"/>
                <a:gd name="T27" fmla="*/ 63 h 134"/>
                <a:gd name="T28" fmla="*/ 32 w 84"/>
                <a:gd name="T29" fmla="*/ 91 h 134"/>
                <a:gd name="T30" fmla="*/ 32 w 84"/>
                <a:gd name="T31" fmla="*/ 114 h 134"/>
                <a:gd name="T32" fmla="*/ 47 w 84"/>
                <a:gd name="T33" fmla="*/ 128 h 134"/>
                <a:gd name="T34" fmla="*/ 56 w 84"/>
                <a:gd name="T35" fmla="*/ 128 h 134"/>
                <a:gd name="T36" fmla="*/ 61 w 84"/>
                <a:gd name="T37" fmla="*/ 134 h 134"/>
                <a:gd name="T38" fmla="*/ 73 w 84"/>
                <a:gd name="T39" fmla="*/ 134 h 134"/>
                <a:gd name="T40" fmla="*/ 50 w 84"/>
                <a:gd name="T41" fmla="*/ 112 h 134"/>
                <a:gd name="T42" fmla="*/ 50 w 84"/>
                <a:gd name="T43" fmla="*/ 104 h 134"/>
                <a:gd name="T44" fmla="*/ 65 w 84"/>
                <a:gd name="T45" fmla="*/ 9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" h="134">
                  <a:moveTo>
                    <a:pt x="65" y="91"/>
                  </a:moveTo>
                  <a:lnTo>
                    <a:pt x="65" y="79"/>
                  </a:lnTo>
                  <a:lnTo>
                    <a:pt x="84" y="79"/>
                  </a:lnTo>
                  <a:lnTo>
                    <a:pt x="84" y="61"/>
                  </a:lnTo>
                  <a:lnTo>
                    <a:pt x="73" y="48"/>
                  </a:lnTo>
                  <a:lnTo>
                    <a:pt x="73" y="25"/>
                  </a:lnTo>
                  <a:lnTo>
                    <a:pt x="63" y="14"/>
                  </a:lnTo>
                  <a:lnTo>
                    <a:pt x="47" y="14"/>
                  </a:lnTo>
                  <a:lnTo>
                    <a:pt x="31" y="0"/>
                  </a:lnTo>
                  <a:lnTo>
                    <a:pt x="9" y="0"/>
                  </a:lnTo>
                  <a:lnTo>
                    <a:pt x="0" y="9"/>
                  </a:lnTo>
                  <a:lnTo>
                    <a:pt x="11" y="9"/>
                  </a:lnTo>
                  <a:lnTo>
                    <a:pt x="11" y="41"/>
                  </a:lnTo>
                  <a:lnTo>
                    <a:pt x="32" y="63"/>
                  </a:lnTo>
                  <a:lnTo>
                    <a:pt x="32" y="91"/>
                  </a:lnTo>
                  <a:lnTo>
                    <a:pt x="32" y="114"/>
                  </a:lnTo>
                  <a:lnTo>
                    <a:pt x="47" y="128"/>
                  </a:lnTo>
                  <a:lnTo>
                    <a:pt x="56" y="128"/>
                  </a:lnTo>
                  <a:lnTo>
                    <a:pt x="61" y="134"/>
                  </a:lnTo>
                  <a:lnTo>
                    <a:pt x="73" y="134"/>
                  </a:lnTo>
                  <a:lnTo>
                    <a:pt x="50" y="112"/>
                  </a:lnTo>
                  <a:lnTo>
                    <a:pt x="50" y="104"/>
                  </a:lnTo>
                  <a:lnTo>
                    <a:pt x="65" y="9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322">
              <a:extLst>
                <a:ext uri="{FF2B5EF4-FFF2-40B4-BE49-F238E27FC236}">
                  <a16:creationId xmlns:a16="http://schemas.microsoft.com/office/drawing/2014/main" id="{1465C3A2-B13C-448B-A8A5-461A64EF0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2747963"/>
              <a:ext cx="136525" cy="98425"/>
            </a:xfrm>
            <a:custGeom>
              <a:avLst/>
              <a:gdLst>
                <a:gd name="T0" fmla="*/ 144 w 171"/>
                <a:gd name="T1" fmla="*/ 13 h 125"/>
                <a:gd name="T2" fmla="*/ 99 w 171"/>
                <a:gd name="T3" fmla="*/ 13 h 125"/>
                <a:gd name="T4" fmla="*/ 89 w 171"/>
                <a:gd name="T5" fmla="*/ 23 h 125"/>
                <a:gd name="T6" fmla="*/ 23 w 171"/>
                <a:gd name="T7" fmla="*/ 23 h 125"/>
                <a:gd name="T8" fmla="*/ 0 w 171"/>
                <a:gd name="T9" fmla="*/ 0 h 125"/>
                <a:gd name="T10" fmla="*/ 0 w 171"/>
                <a:gd name="T11" fmla="*/ 36 h 125"/>
                <a:gd name="T12" fmla="*/ 16 w 171"/>
                <a:gd name="T13" fmla="*/ 52 h 125"/>
                <a:gd name="T14" fmla="*/ 16 w 171"/>
                <a:gd name="T15" fmla="*/ 66 h 125"/>
                <a:gd name="T16" fmla="*/ 0 w 171"/>
                <a:gd name="T17" fmla="*/ 66 h 125"/>
                <a:gd name="T18" fmla="*/ 0 w 171"/>
                <a:gd name="T19" fmla="*/ 86 h 125"/>
                <a:gd name="T20" fmla="*/ 12 w 171"/>
                <a:gd name="T21" fmla="*/ 98 h 125"/>
                <a:gd name="T22" fmla="*/ 12 w 171"/>
                <a:gd name="T23" fmla="*/ 123 h 125"/>
                <a:gd name="T24" fmla="*/ 35 w 171"/>
                <a:gd name="T25" fmla="*/ 123 h 125"/>
                <a:gd name="T26" fmla="*/ 44 w 171"/>
                <a:gd name="T27" fmla="*/ 114 h 125"/>
                <a:gd name="T28" fmla="*/ 67 w 171"/>
                <a:gd name="T29" fmla="*/ 114 h 125"/>
                <a:gd name="T30" fmla="*/ 78 w 171"/>
                <a:gd name="T31" fmla="*/ 125 h 125"/>
                <a:gd name="T32" fmla="*/ 85 w 171"/>
                <a:gd name="T33" fmla="*/ 120 h 125"/>
                <a:gd name="T34" fmla="*/ 105 w 171"/>
                <a:gd name="T35" fmla="*/ 100 h 125"/>
                <a:gd name="T36" fmla="*/ 123 w 171"/>
                <a:gd name="T37" fmla="*/ 100 h 125"/>
                <a:gd name="T38" fmla="*/ 137 w 171"/>
                <a:gd name="T39" fmla="*/ 100 h 125"/>
                <a:gd name="T40" fmla="*/ 137 w 171"/>
                <a:gd name="T41" fmla="*/ 98 h 125"/>
                <a:gd name="T42" fmla="*/ 137 w 171"/>
                <a:gd name="T43" fmla="*/ 80 h 125"/>
                <a:gd name="T44" fmla="*/ 156 w 171"/>
                <a:gd name="T45" fmla="*/ 59 h 125"/>
                <a:gd name="T46" fmla="*/ 171 w 171"/>
                <a:gd name="T47" fmla="*/ 46 h 125"/>
                <a:gd name="T48" fmla="*/ 171 w 171"/>
                <a:gd name="T49" fmla="*/ 39 h 125"/>
                <a:gd name="T50" fmla="*/ 155 w 171"/>
                <a:gd name="T51" fmla="*/ 25 h 125"/>
                <a:gd name="T52" fmla="*/ 144 w 171"/>
                <a:gd name="T53" fmla="*/ 1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1" h="125">
                  <a:moveTo>
                    <a:pt x="144" y="13"/>
                  </a:moveTo>
                  <a:lnTo>
                    <a:pt x="99" y="13"/>
                  </a:lnTo>
                  <a:lnTo>
                    <a:pt x="89" y="23"/>
                  </a:lnTo>
                  <a:lnTo>
                    <a:pt x="23" y="23"/>
                  </a:lnTo>
                  <a:lnTo>
                    <a:pt x="0" y="0"/>
                  </a:lnTo>
                  <a:lnTo>
                    <a:pt x="0" y="36"/>
                  </a:lnTo>
                  <a:lnTo>
                    <a:pt x="16" y="52"/>
                  </a:lnTo>
                  <a:lnTo>
                    <a:pt x="16" y="66"/>
                  </a:lnTo>
                  <a:lnTo>
                    <a:pt x="0" y="66"/>
                  </a:lnTo>
                  <a:lnTo>
                    <a:pt x="0" y="86"/>
                  </a:lnTo>
                  <a:lnTo>
                    <a:pt x="12" y="98"/>
                  </a:lnTo>
                  <a:lnTo>
                    <a:pt x="12" y="123"/>
                  </a:lnTo>
                  <a:lnTo>
                    <a:pt x="35" y="123"/>
                  </a:lnTo>
                  <a:lnTo>
                    <a:pt x="44" y="114"/>
                  </a:lnTo>
                  <a:lnTo>
                    <a:pt x="67" y="114"/>
                  </a:lnTo>
                  <a:lnTo>
                    <a:pt x="78" y="125"/>
                  </a:lnTo>
                  <a:lnTo>
                    <a:pt x="85" y="120"/>
                  </a:lnTo>
                  <a:lnTo>
                    <a:pt x="105" y="100"/>
                  </a:lnTo>
                  <a:lnTo>
                    <a:pt x="123" y="100"/>
                  </a:lnTo>
                  <a:lnTo>
                    <a:pt x="137" y="100"/>
                  </a:lnTo>
                  <a:lnTo>
                    <a:pt x="137" y="98"/>
                  </a:lnTo>
                  <a:lnTo>
                    <a:pt x="137" y="80"/>
                  </a:lnTo>
                  <a:lnTo>
                    <a:pt x="156" y="59"/>
                  </a:lnTo>
                  <a:lnTo>
                    <a:pt x="171" y="46"/>
                  </a:lnTo>
                  <a:lnTo>
                    <a:pt x="171" y="39"/>
                  </a:lnTo>
                  <a:lnTo>
                    <a:pt x="155" y="25"/>
                  </a:lnTo>
                  <a:lnTo>
                    <a:pt x="144" y="1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323">
              <a:extLst>
                <a:ext uri="{FF2B5EF4-FFF2-40B4-BE49-F238E27FC236}">
                  <a16:creationId xmlns:a16="http://schemas.microsoft.com/office/drawing/2014/main" id="{5E22F932-8F61-44BA-B6A3-D6162D859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851" y="2644775"/>
              <a:ext cx="198438" cy="134938"/>
            </a:xfrm>
            <a:custGeom>
              <a:avLst/>
              <a:gdLst>
                <a:gd name="T0" fmla="*/ 240 w 249"/>
                <a:gd name="T1" fmla="*/ 125 h 169"/>
                <a:gd name="T2" fmla="*/ 228 w 249"/>
                <a:gd name="T3" fmla="*/ 125 h 169"/>
                <a:gd name="T4" fmla="*/ 223 w 249"/>
                <a:gd name="T5" fmla="*/ 119 h 169"/>
                <a:gd name="T6" fmla="*/ 214 w 249"/>
                <a:gd name="T7" fmla="*/ 119 h 169"/>
                <a:gd name="T8" fmla="*/ 199 w 249"/>
                <a:gd name="T9" fmla="*/ 105 h 169"/>
                <a:gd name="T10" fmla="*/ 199 w 249"/>
                <a:gd name="T11" fmla="*/ 82 h 169"/>
                <a:gd name="T12" fmla="*/ 199 w 249"/>
                <a:gd name="T13" fmla="*/ 54 h 169"/>
                <a:gd name="T14" fmla="*/ 178 w 249"/>
                <a:gd name="T15" fmla="*/ 32 h 169"/>
                <a:gd name="T16" fmla="*/ 178 w 249"/>
                <a:gd name="T17" fmla="*/ 0 h 169"/>
                <a:gd name="T18" fmla="*/ 167 w 249"/>
                <a:gd name="T19" fmla="*/ 0 h 169"/>
                <a:gd name="T20" fmla="*/ 160 w 249"/>
                <a:gd name="T21" fmla="*/ 7 h 169"/>
                <a:gd name="T22" fmla="*/ 146 w 249"/>
                <a:gd name="T23" fmla="*/ 7 h 169"/>
                <a:gd name="T24" fmla="*/ 133 w 249"/>
                <a:gd name="T25" fmla="*/ 20 h 169"/>
                <a:gd name="T26" fmla="*/ 125 w 249"/>
                <a:gd name="T27" fmla="*/ 20 h 169"/>
                <a:gd name="T28" fmla="*/ 116 w 249"/>
                <a:gd name="T29" fmla="*/ 9 h 169"/>
                <a:gd name="T30" fmla="*/ 94 w 249"/>
                <a:gd name="T31" fmla="*/ 9 h 169"/>
                <a:gd name="T32" fmla="*/ 75 w 249"/>
                <a:gd name="T33" fmla="*/ 9 h 169"/>
                <a:gd name="T34" fmla="*/ 59 w 249"/>
                <a:gd name="T35" fmla="*/ 20 h 169"/>
                <a:gd name="T36" fmla="*/ 44 w 249"/>
                <a:gd name="T37" fmla="*/ 36 h 169"/>
                <a:gd name="T38" fmla="*/ 44 w 249"/>
                <a:gd name="T39" fmla="*/ 54 h 169"/>
                <a:gd name="T40" fmla="*/ 21 w 249"/>
                <a:gd name="T41" fmla="*/ 77 h 169"/>
                <a:gd name="T42" fmla="*/ 0 w 249"/>
                <a:gd name="T43" fmla="*/ 77 h 169"/>
                <a:gd name="T44" fmla="*/ 21 w 249"/>
                <a:gd name="T45" fmla="*/ 98 h 169"/>
                <a:gd name="T46" fmla="*/ 21 w 249"/>
                <a:gd name="T47" fmla="*/ 112 h 169"/>
                <a:gd name="T48" fmla="*/ 34 w 249"/>
                <a:gd name="T49" fmla="*/ 112 h 169"/>
                <a:gd name="T50" fmla="*/ 34 w 249"/>
                <a:gd name="T51" fmla="*/ 130 h 169"/>
                <a:gd name="T52" fmla="*/ 59 w 249"/>
                <a:gd name="T53" fmla="*/ 130 h 169"/>
                <a:gd name="T54" fmla="*/ 82 w 249"/>
                <a:gd name="T55" fmla="*/ 153 h 169"/>
                <a:gd name="T56" fmla="*/ 148 w 249"/>
                <a:gd name="T57" fmla="*/ 153 h 169"/>
                <a:gd name="T58" fmla="*/ 158 w 249"/>
                <a:gd name="T59" fmla="*/ 143 h 169"/>
                <a:gd name="T60" fmla="*/ 203 w 249"/>
                <a:gd name="T61" fmla="*/ 143 h 169"/>
                <a:gd name="T62" fmla="*/ 214 w 249"/>
                <a:gd name="T63" fmla="*/ 155 h 169"/>
                <a:gd name="T64" fmla="*/ 230 w 249"/>
                <a:gd name="T65" fmla="*/ 169 h 169"/>
                <a:gd name="T66" fmla="*/ 230 w 249"/>
                <a:gd name="T67" fmla="*/ 164 h 169"/>
                <a:gd name="T68" fmla="*/ 230 w 249"/>
                <a:gd name="T69" fmla="*/ 150 h 169"/>
                <a:gd name="T70" fmla="*/ 249 w 249"/>
                <a:gd name="T71" fmla="*/ 150 h 169"/>
                <a:gd name="T72" fmla="*/ 249 w 249"/>
                <a:gd name="T73" fmla="*/ 127 h 169"/>
                <a:gd name="T74" fmla="*/ 249 w 249"/>
                <a:gd name="T75" fmla="*/ 125 h 169"/>
                <a:gd name="T76" fmla="*/ 240 w 249"/>
                <a:gd name="T77" fmla="*/ 125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49" h="169">
                  <a:moveTo>
                    <a:pt x="240" y="125"/>
                  </a:moveTo>
                  <a:lnTo>
                    <a:pt x="228" y="125"/>
                  </a:lnTo>
                  <a:lnTo>
                    <a:pt x="223" y="119"/>
                  </a:lnTo>
                  <a:lnTo>
                    <a:pt x="214" y="119"/>
                  </a:lnTo>
                  <a:lnTo>
                    <a:pt x="199" y="105"/>
                  </a:lnTo>
                  <a:lnTo>
                    <a:pt x="199" y="82"/>
                  </a:lnTo>
                  <a:lnTo>
                    <a:pt x="199" y="54"/>
                  </a:lnTo>
                  <a:lnTo>
                    <a:pt x="178" y="32"/>
                  </a:lnTo>
                  <a:lnTo>
                    <a:pt x="178" y="0"/>
                  </a:lnTo>
                  <a:lnTo>
                    <a:pt x="167" y="0"/>
                  </a:lnTo>
                  <a:lnTo>
                    <a:pt x="160" y="7"/>
                  </a:lnTo>
                  <a:lnTo>
                    <a:pt x="146" y="7"/>
                  </a:lnTo>
                  <a:lnTo>
                    <a:pt x="133" y="20"/>
                  </a:lnTo>
                  <a:lnTo>
                    <a:pt x="125" y="20"/>
                  </a:lnTo>
                  <a:lnTo>
                    <a:pt x="116" y="9"/>
                  </a:lnTo>
                  <a:lnTo>
                    <a:pt x="94" y="9"/>
                  </a:lnTo>
                  <a:lnTo>
                    <a:pt x="75" y="9"/>
                  </a:lnTo>
                  <a:lnTo>
                    <a:pt x="59" y="20"/>
                  </a:lnTo>
                  <a:lnTo>
                    <a:pt x="44" y="36"/>
                  </a:lnTo>
                  <a:lnTo>
                    <a:pt x="44" y="54"/>
                  </a:lnTo>
                  <a:lnTo>
                    <a:pt x="21" y="77"/>
                  </a:lnTo>
                  <a:lnTo>
                    <a:pt x="0" y="77"/>
                  </a:lnTo>
                  <a:lnTo>
                    <a:pt x="21" y="98"/>
                  </a:lnTo>
                  <a:lnTo>
                    <a:pt x="21" y="112"/>
                  </a:lnTo>
                  <a:lnTo>
                    <a:pt x="34" y="112"/>
                  </a:lnTo>
                  <a:lnTo>
                    <a:pt x="34" y="130"/>
                  </a:lnTo>
                  <a:lnTo>
                    <a:pt x="59" y="130"/>
                  </a:lnTo>
                  <a:lnTo>
                    <a:pt x="82" y="153"/>
                  </a:lnTo>
                  <a:lnTo>
                    <a:pt x="148" y="153"/>
                  </a:lnTo>
                  <a:lnTo>
                    <a:pt x="158" y="143"/>
                  </a:lnTo>
                  <a:lnTo>
                    <a:pt x="203" y="143"/>
                  </a:lnTo>
                  <a:lnTo>
                    <a:pt x="214" y="155"/>
                  </a:lnTo>
                  <a:lnTo>
                    <a:pt x="230" y="169"/>
                  </a:lnTo>
                  <a:lnTo>
                    <a:pt x="230" y="164"/>
                  </a:lnTo>
                  <a:lnTo>
                    <a:pt x="230" y="150"/>
                  </a:lnTo>
                  <a:lnTo>
                    <a:pt x="249" y="150"/>
                  </a:lnTo>
                  <a:lnTo>
                    <a:pt x="249" y="127"/>
                  </a:lnTo>
                  <a:lnTo>
                    <a:pt x="249" y="125"/>
                  </a:lnTo>
                  <a:lnTo>
                    <a:pt x="240" y="12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324">
              <a:extLst>
                <a:ext uri="{FF2B5EF4-FFF2-40B4-BE49-F238E27FC236}">
                  <a16:creationId xmlns:a16="http://schemas.microsoft.com/office/drawing/2014/main" id="{99C811E4-C097-40F3-A369-7F7505CD0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6188" y="1562100"/>
              <a:ext cx="557213" cy="574675"/>
            </a:xfrm>
            <a:custGeom>
              <a:avLst/>
              <a:gdLst>
                <a:gd name="T0" fmla="*/ 524 w 700"/>
                <a:gd name="T1" fmla="*/ 330 h 724"/>
                <a:gd name="T2" fmla="*/ 485 w 700"/>
                <a:gd name="T3" fmla="*/ 302 h 724"/>
                <a:gd name="T4" fmla="*/ 506 w 700"/>
                <a:gd name="T5" fmla="*/ 280 h 724"/>
                <a:gd name="T6" fmla="*/ 467 w 700"/>
                <a:gd name="T7" fmla="*/ 266 h 724"/>
                <a:gd name="T8" fmla="*/ 401 w 700"/>
                <a:gd name="T9" fmla="*/ 180 h 724"/>
                <a:gd name="T10" fmla="*/ 385 w 700"/>
                <a:gd name="T11" fmla="*/ 150 h 724"/>
                <a:gd name="T12" fmla="*/ 269 w 700"/>
                <a:gd name="T13" fmla="*/ 63 h 724"/>
                <a:gd name="T14" fmla="*/ 235 w 700"/>
                <a:gd name="T15" fmla="*/ 6 h 724"/>
                <a:gd name="T16" fmla="*/ 167 w 700"/>
                <a:gd name="T17" fmla="*/ 27 h 724"/>
                <a:gd name="T18" fmla="*/ 133 w 700"/>
                <a:gd name="T19" fmla="*/ 4 h 724"/>
                <a:gd name="T20" fmla="*/ 101 w 700"/>
                <a:gd name="T21" fmla="*/ 70 h 724"/>
                <a:gd name="T22" fmla="*/ 105 w 700"/>
                <a:gd name="T23" fmla="*/ 116 h 724"/>
                <a:gd name="T24" fmla="*/ 78 w 700"/>
                <a:gd name="T25" fmla="*/ 86 h 724"/>
                <a:gd name="T26" fmla="*/ 55 w 700"/>
                <a:gd name="T27" fmla="*/ 49 h 724"/>
                <a:gd name="T28" fmla="*/ 96 w 700"/>
                <a:gd name="T29" fmla="*/ 0 h 724"/>
                <a:gd name="T30" fmla="*/ 0 w 700"/>
                <a:gd name="T31" fmla="*/ 79 h 724"/>
                <a:gd name="T32" fmla="*/ 39 w 700"/>
                <a:gd name="T33" fmla="*/ 164 h 724"/>
                <a:gd name="T34" fmla="*/ 16 w 700"/>
                <a:gd name="T35" fmla="*/ 184 h 724"/>
                <a:gd name="T36" fmla="*/ 82 w 700"/>
                <a:gd name="T37" fmla="*/ 214 h 724"/>
                <a:gd name="T38" fmla="*/ 212 w 700"/>
                <a:gd name="T39" fmla="*/ 237 h 724"/>
                <a:gd name="T40" fmla="*/ 247 w 700"/>
                <a:gd name="T41" fmla="*/ 236 h 724"/>
                <a:gd name="T42" fmla="*/ 287 w 700"/>
                <a:gd name="T43" fmla="*/ 314 h 724"/>
                <a:gd name="T44" fmla="*/ 331 w 700"/>
                <a:gd name="T45" fmla="*/ 309 h 724"/>
                <a:gd name="T46" fmla="*/ 408 w 700"/>
                <a:gd name="T47" fmla="*/ 421 h 724"/>
                <a:gd name="T48" fmla="*/ 367 w 700"/>
                <a:gd name="T49" fmla="*/ 496 h 724"/>
                <a:gd name="T50" fmla="*/ 301 w 700"/>
                <a:gd name="T51" fmla="*/ 521 h 724"/>
                <a:gd name="T52" fmla="*/ 329 w 700"/>
                <a:gd name="T53" fmla="*/ 594 h 724"/>
                <a:gd name="T54" fmla="*/ 385 w 700"/>
                <a:gd name="T55" fmla="*/ 557 h 724"/>
                <a:gd name="T56" fmla="*/ 590 w 700"/>
                <a:gd name="T57" fmla="*/ 724 h 724"/>
                <a:gd name="T58" fmla="*/ 502 w 700"/>
                <a:gd name="T59" fmla="*/ 606 h 724"/>
                <a:gd name="T60" fmla="*/ 602 w 700"/>
                <a:gd name="T61" fmla="*/ 681 h 724"/>
                <a:gd name="T62" fmla="*/ 611 w 700"/>
                <a:gd name="T63" fmla="*/ 617 h 724"/>
                <a:gd name="T64" fmla="*/ 495 w 700"/>
                <a:gd name="T65" fmla="*/ 469 h 724"/>
                <a:gd name="T66" fmla="*/ 545 w 700"/>
                <a:gd name="T67" fmla="*/ 483 h 724"/>
                <a:gd name="T68" fmla="*/ 625 w 700"/>
                <a:gd name="T69" fmla="*/ 517 h 724"/>
                <a:gd name="T70" fmla="*/ 700 w 700"/>
                <a:gd name="T71" fmla="*/ 553 h 724"/>
                <a:gd name="T72" fmla="*/ 649 w 700"/>
                <a:gd name="T73" fmla="*/ 444 h 724"/>
                <a:gd name="T74" fmla="*/ 565 w 700"/>
                <a:gd name="T75" fmla="*/ 412 h 724"/>
                <a:gd name="T76" fmla="*/ 527 w 700"/>
                <a:gd name="T77" fmla="*/ 353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00" h="724">
                  <a:moveTo>
                    <a:pt x="527" y="353"/>
                  </a:moveTo>
                  <a:lnTo>
                    <a:pt x="524" y="330"/>
                  </a:lnTo>
                  <a:lnTo>
                    <a:pt x="488" y="328"/>
                  </a:lnTo>
                  <a:lnTo>
                    <a:pt x="485" y="302"/>
                  </a:lnTo>
                  <a:lnTo>
                    <a:pt x="508" y="302"/>
                  </a:lnTo>
                  <a:lnTo>
                    <a:pt x="506" y="280"/>
                  </a:lnTo>
                  <a:lnTo>
                    <a:pt x="483" y="280"/>
                  </a:lnTo>
                  <a:lnTo>
                    <a:pt x="467" y="266"/>
                  </a:lnTo>
                  <a:lnTo>
                    <a:pt x="461" y="234"/>
                  </a:lnTo>
                  <a:lnTo>
                    <a:pt x="401" y="180"/>
                  </a:lnTo>
                  <a:lnTo>
                    <a:pt x="399" y="161"/>
                  </a:lnTo>
                  <a:lnTo>
                    <a:pt x="385" y="150"/>
                  </a:lnTo>
                  <a:lnTo>
                    <a:pt x="367" y="150"/>
                  </a:lnTo>
                  <a:lnTo>
                    <a:pt x="269" y="63"/>
                  </a:lnTo>
                  <a:lnTo>
                    <a:pt x="283" y="47"/>
                  </a:lnTo>
                  <a:lnTo>
                    <a:pt x="235" y="6"/>
                  </a:lnTo>
                  <a:lnTo>
                    <a:pt x="190" y="6"/>
                  </a:lnTo>
                  <a:lnTo>
                    <a:pt x="167" y="27"/>
                  </a:lnTo>
                  <a:lnTo>
                    <a:pt x="167" y="4"/>
                  </a:lnTo>
                  <a:lnTo>
                    <a:pt x="133" y="4"/>
                  </a:lnTo>
                  <a:lnTo>
                    <a:pt x="99" y="36"/>
                  </a:lnTo>
                  <a:lnTo>
                    <a:pt x="101" y="70"/>
                  </a:lnTo>
                  <a:lnTo>
                    <a:pt x="128" y="95"/>
                  </a:lnTo>
                  <a:lnTo>
                    <a:pt x="105" y="116"/>
                  </a:lnTo>
                  <a:lnTo>
                    <a:pt x="80" y="116"/>
                  </a:lnTo>
                  <a:lnTo>
                    <a:pt x="78" y="86"/>
                  </a:lnTo>
                  <a:lnTo>
                    <a:pt x="55" y="65"/>
                  </a:lnTo>
                  <a:lnTo>
                    <a:pt x="55" y="49"/>
                  </a:lnTo>
                  <a:lnTo>
                    <a:pt x="76" y="18"/>
                  </a:lnTo>
                  <a:lnTo>
                    <a:pt x="96" y="0"/>
                  </a:lnTo>
                  <a:lnTo>
                    <a:pt x="66" y="0"/>
                  </a:lnTo>
                  <a:lnTo>
                    <a:pt x="0" y="79"/>
                  </a:lnTo>
                  <a:lnTo>
                    <a:pt x="1" y="164"/>
                  </a:lnTo>
                  <a:lnTo>
                    <a:pt x="39" y="164"/>
                  </a:lnTo>
                  <a:lnTo>
                    <a:pt x="58" y="184"/>
                  </a:lnTo>
                  <a:lnTo>
                    <a:pt x="16" y="184"/>
                  </a:lnTo>
                  <a:lnTo>
                    <a:pt x="48" y="214"/>
                  </a:lnTo>
                  <a:lnTo>
                    <a:pt x="82" y="214"/>
                  </a:lnTo>
                  <a:lnTo>
                    <a:pt x="105" y="237"/>
                  </a:lnTo>
                  <a:lnTo>
                    <a:pt x="212" y="237"/>
                  </a:lnTo>
                  <a:lnTo>
                    <a:pt x="230" y="254"/>
                  </a:lnTo>
                  <a:lnTo>
                    <a:pt x="247" y="236"/>
                  </a:lnTo>
                  <a:lnTo>
                    <a:pt x="308" y="293"/>
                  </a:lnTo>
                  <a:lnTo>
                    <a:pt x="287" y="314"/>
                  </a:lnTo>
                  <a:lnTo>
                    <a:pt x="308" y="334"/>
                  </a:lnTo>
                  <a:lnTo>
                    <a:pt x="331" y="309"/>
                  </a:lnTo>
                  <a:lnTo>
                    <a:pt x="403" y="375"/>
                  </a:lnTo>
                  <a:lnTo>
                    <a:pt x="408" y="421"/>
                  </a:lnTo>
                  <a:lnTo>
                    <a:pt x="365" y="473"/>
                  </a:lnTo>
                  <a:lnTo>
                    <a:pt x="367" y="496"/>
                  </a:lnTo>
                  <a:lnTo>
                    <a:pt x="346" y="521"/>
                  </a:lnTo>
                  <a:lnTo>
                    <a:pt x="301" y="521"/>
                  </a:lnTo>
                  <a:lnTo>
                    <a:pt x="281" y="544"/>
                  </a:lnTo>
                  <a:lnTo>
                    <a:pt x="329" y="594"/>
                  </a:lnTo>
                  <a:lnTo>
                    <a:pt x="360" y="557"/>
                  </a:lnTo>
                  <a:lnTo>
                    <a:pt x="385" y="557"/>
                  </a:lnTo>
                  <a:lnTo>
                    <a:pt x="558" y="724"/>
                  </a:lnTo>
                  <a:lnTo>
                    <a:pt x="590" y="724"/>
                  </a:lnTo>
                  <a:lnTo>
                    <a:pt x="583" y="683"/>
                  </a:lnTo>
                  <a:lnTo>
                    <a:pt x="502" y="606"/>
                  </a:lnTo>
                  <a:lnTo>
                    <a:pt x="524" y="606"/>
                  </a:lnTo>
                  <a:lnTo>
                    <a:pt x="602" y="681"/>
                  </a:lnTo>
                  <a:lnTo>
                    <a:pt x="618" y="658"/>
                  </a:lnTo>
                  <a:lnTo>
                    <a:pt x="611" y="617"/>
                  </a:lnTo>
                  <a:lnTo>
                    <a:pt x="501" y="514"/>
                  </a:lnTo>
                  <a:lnTo>
                    <a:pt x="495" y="469"/>
                  </a:lnTo>
                  <a:lnTo>
                    <a:pt x="510" y="450"/>
                  </a:lnTo>
                  <a:lnTo>
                    <a:pt x="545" y="483"/>
                  </a:lnTo>
                  <a:lnTo>
                    <a:pt x="583" y="517"/>
                  </a:lnTo>
                  <a:lnTo>
                    <a:pt x="625" y="517"/>
                  </a:lnTo>
                  <a:lnTo>
                    <a:pt x="665" y="553"/>
                  </a:lnTo>
                  <a:lnTo>
                    <a:pt x="700" y="553"/>
                  </a:lnTo>
                  <a:lnTo>
                    <a:pt x="688" y="478"/>
                  </a:lnTo>
                  <a:lnTo>
                    <a:pt x="649" y="444"/>
                  </a:lnTo>
                  <a:lnTo>
                    <a:pt x="601" y="444"/>
                  </a:lnTo>
                  <a:lnTo>
                    <a:pt x="565" y="412"/>
                  </a:lnTo>
                  <a:lnTo>
                    <a:pt x="561" y="384"/>
                  </a:lnTo>
                  <a:lnTo>
                    <a:pt x="527" y="35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325">
              <a:extLst>
                <a:ext uri="{FF2B5EF4-FFF2-40B4-BE49-F238E27FC236}">
                  <a16:creationId xmlns:a16="http://schemas.microsoft.com/office/drawing/2014/main" id="{006899C3-1C69-4EC8-B4C1-5289CD7E5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963" y="1177925"/>
              <a:ext cx="304800" cy="315913"/>
            </a:xfrm>
            <a:custGeom>
              <a:avLst/>
              <a:gdLst>
                <a:gd name="T0" fmla="*/ 44 w 383"/>
                <a:gd name="T1" fmla="*/ 128 h 397"/>
                <a:gd name="T2" fmla="*/ 103 w 383"/>
                <a:gd name="T3" fmla="*/ 144 h 397"/>
                <a:gd name="T4" fmla="*/ 165 w 383"/>
                <a:gd name="T5" fmla="*/ 114 h 397"/>
                <a:gd name="T6" fmla="*/ 148 w 383"/>
                <a:gd name="T7" fmla="*/ 142 h 397"/>
                <a:gd name="T8" fmla="*/ 187 w 383"/>
                <a:gd name="T9" fmla="*/ 149 h 397"/>
                <a:gd name="T10" fmla="*/ 148 w 383"/>
                <a:gd name="T11" fmla="*/ 158 h 397"/>
                <a:gd name="T12" fmla="*/ 103 w 383"/>
                <a:gd name="T13" fmla="*/ 171 h 397"/>
                <a:gd name="T14" fmla="*/ 130 w 383"/>
                <a:gd name="T15" fmla="*/ 217 h 397"/>
                <a:gd name="T16" fmla="*/ 64 w 383"/>
                <a:gd name="T17" fmla="*/ 180 h 397"/>
                <a:gd name="T18" fmla="*/ 87 w 383"/>
                <a:gd name="T19" fmla="*/ 215 h 397"/>
                <a:gd name="T20" fmla="*/ 76 w 383"/>
                <a:gd name="T21" fmla="*/ 247 h 397"/>
                <a:gd name="T22" fmla="*/ 92 w 383"/>
                <a:gd name="T23" fmla="*/ 272 h 397"/>
                <a:gd name="T24" fmla="*/ 37 w 383"/>
                <a:gd name="T25" fmla="*/ 249 h 397"/>
                <a:gd name="T26" fmla="*/ 26 w 383"/>
                <a:gd name="T27" fmla="*/ 274 h 397"/>
                <a:gd name="T28" fmla="*/ 67 w 383"/>
                <a:gd name="T29" fmla="*/ 328 h 397"/>
                <a:gd name="T30" fmla="*/ 46 w 383"/>
                <a:gd name="T31" fmla="*/ 306 h 397"/>
                <a:gd name="T32" fmla="*/ 17 w 383"/>
                <a:gd name="T33" fmla="*/ 333 h 397"/>
                <a:gd name="T34" fmla="*/ 0 w 383"/>
                <a:gd name="T35" fmla="*/ 367 h 397"/>
                <a:gd name="T36" fmla="*/ 51 w 383"/>
                <a:gd name="T37" fmla="*/ 385 h 397"/>
                <a:gd name="T38" fmla="*/ 78 w 383"/>
                <a:gd name="T39" fmla="*/ 374 h 397"/>
                <a:gd name="T40" fmla="*/ 130 w 383"/>
                <a:gd name="T41" fmla="*/ 397 h 397"/>
                <a:gd name="T42" fmla="*/ 101 w 383"/>
                <a:gd name="T43" fmla="*/ 345 h 397"/>
                <a:gd name="T44" fmla="*/ 140 w 383"/>
                <a:gd name="T45" fmla="*/ 338 h 397"/>
                <a:gd name="T46" fmla="*/ 176 w 383"/>
                <a:gd name="T47" fmla="*/ 320 h 397"/>
                <a:gd name="T48" fmla="*/ 171 w 383"/>
                <a:gd name="T49" fmla="*/ 295 h 397"/>
                <a:gd name="T50" fmla="*/ 189 w 383"/>
                <a:gd name="T51" fmla="*/ 274 h 397"/>
                <a:gd name="T52" fmla="*/ 178 w 383"/>
                <a:gd name="T53" fmla="*/ 254 h 397"/>
                <a:gd name="T54" fmla="*/ 222 w 383"/>
                <a:gd name="T55" fmla="*/ 237 h 397"/>
                <a:gd name="T56" fmla="*/ 345 w 383"/>
                <a:gd name="T57" fmla="*/ 139 h 397"/>
                <a:gd name="T58" fmla="*/ 299 w 383"/>
                <a:gd name="T59" fmla="*/ 126 h 397"/>
                <a:gd name="T60" fmla="*/ 383 w 383"/>
                <a:gd name="T61" fmla="*/ 89 h 397"/>
                <a:gd name="T62" fmla="*/ 313 w 383"/>
                <a:gd name="T63" fmla="*/ 23 h 397"/>
                <a:gd name="T64" fmla="*/ 281 w 383"/>
                <a:gd name="T65" fmla="*/ 10 h 397"/>
                <a:gd name="T66" fmla="*/ 233 w 383"/>
                <a:gd name="T67" fmla="*/ 0 h 397"/>
                <a:gd name="T68" fmla="*/ 114 w 383"/>
                <a:gd name="T69" fmla="*/ 37 h 397"/>
                <a:gd name="T70" fmla="*/ 67 w 383"/>
                <a:gd name="T71" fmla="*/ 49 h 397"/>
                <a:gd name="T72" fmla="*/ 21 w 383"/>
                <a:gd name="T73" fmla="*/ 76 h 397"/>
                <a:gd name="T74" fmla="*/ 55 w 383"/>
                <a:gd name="T75" fmla="*/ 119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83" h="397">
                  <a:moveTo>
                    <a:pt x="55" y="119"/>
                  </a:moveTo>
                  <a:lnTo>
                    <a:pt x="44" y="128"/>
                  </a:lnTo>
                  <a:lnTo>
                    <a:pt x="85" y="160"/>
                  </a:lnTo>
                  <a:lnTo>
                    <a:pt x="103" y="144"/>
                  </a:lnTo>
                  <a:lnTo>
                    <a:pt x="117" y="156"/>
                  </a:lnTo>
                  <a:lnTo>
                    <a:pt x="165" y="114"/>
                  </a:lnTo>
                  <a:lnTo>
                    <a:pt x="174" y="119"/>
                  </a:lnTo>
                  <a:lnTo>
                    <a:pt x="148" y="142"/>
                  </a:lnTo>
                  <a:lnTo>
                    <a:pt x="156" y="149"/>
                  </a:lnTo>
                  <a:lnTo>
                    <a:pt x="187" y="149"/>
                  </a:lnTo>
                  <a:lnTo>
                    <a:pt x="187" y="158"/>
                  </a:lnTo>
                  <a:lnTo>
                    <a:pt x="148" y="158"/>
                  </a:lnTo>
                  <a:lnTo>
                    <a:pt x="135" y="171"/>
                  </a:lnTo>
                  <a:lnTo>
                    <a:pt x="103" y="171"/>
                  </a:lnTo>
                  <a:lnTo>
                    <a:pt x="144" y="205"/>
                  </a:lnTo>
                  <a:lnTo>
                    <a:pt x="130" y="217"/>
                  </a:lnTo>
                  <a:lnTo>
                    <a:pt x="82" y="180"/>
                  </a:lnTo>
                  <a:lnTo>
                    <a:pt x="64" y="180"/>
                  </a:lnTo>
                  <a:lnTo>
                    <a:pt x="65" y="199"/>
                  </a:lnTo>
                  <a:lnTo>
                    <a:pt x="87" y="215"/>
                  </a:lnTo>
                  <a:lnTo>
                    <a:pt x="89" y="237"/>
                  </a:lnTo>
                  <a:lnTo>
                    <a:pt x="76" y="247"/>
                  </a:lnTo>
                  <a:lnTo>
                    <a:pt x="98" y="265"/>
                  </a:lnTo>
                  <a:lnTo>
                    <a:pt x="92" y="272"/>
                  </a:lnTo>
                  <a:lnTo>
                    <a:pt x="64" y="249"/>
                  </a:lnTo>
                  <a:lnTo>
                    <a:pt x="37" y="249"/>
                  </a:lnTo>
                  <a:lnTo>
                    <a:pt x="39" y="263"/>
                  </a:lnTo>
                  <a:lnTo>
                    <a:pt x="26" y="274"/>
                  </a:lnTo>
                  <a:lnTo>
                    <a:pt x="78" y="317"/>
                  </a:lnTo>
                  <a:lnTo>
                    <a:pt x="67" y="328"/>
                  </a:lnTo>
                  <a:lnTo>
                    <a:pt x="48" y="328"/>
                  </a:lnTo>
                  <a:lnTo>
                    <a:pt x="46" y="306"/>
                  </a:lnTo>
                  <a:lnTo>
                    <a:pt x="16" y="304"/>
                  </a:lnTo>
                  <a:lnTo>
                    <a:pt x="17" y="333"/>
                  </a:lnTo>
                  <a:lnTo>
                    <a:pt x="0" y="351"/>
                  </a:lnTo>
                  <a:lnTo>
                    <a:pt x="0" y="367"/>
                  </a:lnTo>
                  <a:lnTo>
                    <a:pt x="21" y="385"/>
                  </a:lnTo>
                  <a:lnTo>
                    <a:pt x="51" y="385"/>
                  </a:lnTo>
                  <a:lnTo>
                    <a:pt x="51" y="374"/>
                  </a:lnTo>
                  <a:lnTo>
                    <a:pt x="78" y="374"/>
                  </a:lnTo>
                  <a:lnTo>
                    <a:pt x="103" y="397"/>
                  </a:lnTo>
                  <a:lnTo>
                    <a:pt x="130" y="397"/>
                  </a:lnTo>
                  <a:lnTo>
                    <a:pt x="128" y="367"/>
                  </a:lnTo>
                  <a:lnTo>
                    <a:pt x="101" y="345"/>
                  </a:lnTo>
                  <a:lnTo>
                    <a:pt x="99" y="338"/>
                  </a:lnTo>
                  <a:lnTo>
                    <a:pt x="140" y="338"/>
                  </a:lnTo>
                  <a:lnTo>
                    <a:pt x="139" y="320"/>
                  </a:lnTo>
                  <a:lnTo>
                    <a:pt x="176" y="320"/>
                  </a:lnTo>
                  <a:lnTo>
                    <a:pt x="187" y="308"/>
                  </a:lnTo>
                  <a:lnTo>
                    <a:pt x="171" y="295"/>
                  </a:lnTo>
                  <a:lnTo>
                    <a:pt x="190" y="295"/>
                  </a:lnTo>
                  <a:lnTo>
                    <a:pt x="189" y="274"/>
                  </a:lnTo>
                  <a:lnTo>
                    <a:pt x="172" y="262"/>
                  </a:lnTo>
                  <a:lnTo>
                    <a:pt x="178" y="254"/>
                  </a:lnTo>
                  <a:lnTo>
                    <a:pt x="192" y="267"/>
                  </a:lnTo>
                  <a:lnTo>
                    <a:pt x="222" y="237"/>
                  </a:lnTo>
                  <a:lnTo>
                    <a:pt x="246" y="237"/>
                  </a:lnTo>
                  <a:lnTo>
                    <a:pt x="345" y="139"/>
                  </a:lnTo>
                  <a:lnTo>
                    <a:pt x="301" y="139"/>
                  </a:lnTo>
                  <a:lnTo>
                    <a:pt x="299" y="126"/>
                  </a:lnTo>
                  <a:lnTo>
                    <a:pt x="345" y="126"/>
                  </a:lnTo>
                  <a:lnTo>
                    <a:pt x="383" y="89"/>
                  </a:lnTo>
                  <a:lnTo>
                    <a:pt x="379" y="71"/>
                  </a:lnTo>
                  <a:lnTo>
                    <a:pt x="313" y="23"/>
                  </a:lnTo>
                  <a:lnTo>
                    <a:pt x="299" y="23"/>
                  </a:lnTo>
                  <a:lnTo>
                    <a:pt x="281" y="10"/>
                  </a:lnTo>
                  <a:lnTo>
                    <a:pt x="246" y="10"/>
                  </a:lnTo>
                  <a:lnTo>
                    <a:pt x="233" y="0"/>
                  </a:lnTo>
                  <a:lnTo>
                    <a:pt x="156" y="0"/>
                  </a:lnTo>
                  <a:lnTo>
                    <a:pt x="114" y="37"/>
                  </a:lnTo>
                  <a:lnTo>
                    <a:pt x="98" y="23"/>
                  </a:lnTo>
                  <a:lnTo>
                    <a:pt x="67" y="49"/>
                  </a:lnTo>
                  <a:lnTo>
                    <a:pt x="58" y="42"/>
                  </a:lnTo>
                  <a:lnTo>
                    <a:pt x="21" y="76"/>
                  </a:lnTo>
                  <a:lnTo>
                    <a:pt x="53" y="101"/>
                  </a:lnTo>
                  <a:lnTo>
                    <a:pt x="55" y="11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326">
              <a:extLst>
                <a:ext uri="{FF2B5EF4-FFF2-40B4-BE49-F238E27FC236}">
                  <a16:creationId xmlns:a16="http://schemas.microsoft.com/office/drawing/2014/main" id="{31CB3B19-F5E3-45C3-A861-7888DAD28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1113" y="1246188"/>
              <a:ext cx="98425" cy="158750"/>
            </a:xfrm>
            <a:custGeom>
              <a:avLst/>
              <a:gdLst>
                <a:gd name="T0" fmla="*/ 31 w 125"/>
                <a:gd name="T1" fmla="*/ 130 h 202"/>
                <a:gd name="T2" fmla="*/ 13 w 125"/>
                <a:gd name="T3" fmla="*/ 145 h 202"/>
                <a:gd name="T4" fmla="*/ 15 w 125"/>
                <a:gd name="T5" fmla="*/ 178 h 202"/>
                <a:gd name="T6" fmla="*/ 41 w 125"/>
                <a:gd name="T7" fmla="*/ 202 h 202"/>
                <a:gd name="T8" fmla="*/ 66 w 125"/>
                <a:gd name="T9" fmla="*/ 202 h 202"/>
                <a:gd name="T10" fmla="*/ 125 w 125"/>
                <a:gd name="T11" fmla="*/ 148 h 202"/>
                <a:gd name="T12" fmla="*/ 122 w 125"/>
                <a:gd name="T13" fmla="*/ 116 h 202"/>
                <a:gd name="T14" fmla="*/ 104 w 125"/>
                <a:gd name="T15" fmla="*/ 102 h 202"/>
                <a:gd name="T16" fmla="*/ 102 w 125"/>
                <a:gd name="T17" fmla="*/ 75 h 202"/>
                <a:gd name="T18" fmla="*/ 63 w 125"/>
                <a:gd name="T19" fmla="*/ 43 h 202"/>
                <a:gd name="T20" fmla="*/ 59 w 125"/>
                <a:gd name="T21" fmla="*/ 0 h 202"/>
                <a:gd name="T22" fmla="*/ 24 w 125"/>
                <a:gd name="T23" fmla="*/ 0 h 202"/>
                <a:gd name="T24" fmla="*/ 25 w 125"/>
                <a:gd name="T25" fmla="*/ 30 h 202"/>
                <a:gd name="T26" fmla="*/ 13 w 125"/>
                <a:gd name="T27" fmla="*/ 41 h 202"/>
                <a:gd name="T28" fmla="*/ 15 w 125"/>
                <a:gd name="T29" fmla="*/ 57 h 202"/>
                <a:gd name="T30" fmla="*/ 0 w 125"/>
                <a:gd name="T31" fmla="*/ 68 h 202"/>
                <a:gd name="T32" fmla="*/ 2 w 125"/>
                <a:gd name="T33" fmla="*/ 120 h 202"/>
                <a:gd name="T34" fmla="*/ 29 w 125"/>
                <a:gd name="T35" fmla="*/ 120 h 202"/>
                <a:gd name="T36" fmla="*/ 31 w 125"/>
                <a:gd name="T37" fmla="*/ 13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202">
                  <a:moveTo>
                    <a:pt x="31" y="130"/>
                  </a:moveTo>
                  <a:lnTo>
                    <a:pt x="13" y="145"/>
                  </a:lnTo>
                  <a:lnTo>
                    <a:pt x="15" y="178"/>
                  </a:lnTo>
                  <a:lnTo>
                    <a:pt x="41" y="202"/>
                  </a:lnTo>
                  <a:lnTo>
                    <a:pt x="66" y="202"/>
                  </a:lnTo>
                  <a:lnTo>
                    <a:pt x="125" y="148"/>
                  </a:lnTo>
                  <a:lnTo>
                    <a:pt x="122" y="116"/>
                  </a:lnTo>
                  <a:lnTo>
                    <a:pt x="104" y="102"/>
                  </a:lnTo>
                  <a:lnTo>
                    <a:pt x="102" y="75"/>
                  </a:lnTo>
                  <a:lnTo>
                    <a:pt x="63" y="43"/>
                  </a:lnTo>
                  <a:lnTo>
                    <a:pt x="59" y="0"/>
                  </a:lnTo>
                  <a:lnTo>
                    <a:pt x="24" y="0"/>
                  </a:lnTo>
                  <a:lnTo>
                    <a:pt x="25" y="30"/>
                  </a:lnTo>
                  <a:lnTo>
                    <a:pt x="13" y="41"/>
                  </a:lnTo>
                  <a:lnTo>
                    <a:pt x="15" y="57"/>
                  </a:lnTo>
                  <a:lnTo>
                    <a:pt x="0" y="68"/>
                  </a:lnTo>
                  <a:lnTo>
                    <a:pt x="2" y="120"/>
                  </a:lnTo>
                  <a:lnTo>
                    <a:pt x="29" y="120"/>
                  </a:lnTo>
                  <a:lnTo>
                    <a:pt x="31" y="13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327">
              <a:extLst>
                <a:ext uri="{FF2B5EF4-FFF2-40B4-BE49-F238E27FC236}">
                  <a16:creationId xmlns:a16="http://schemas.microsoft.com/office/drawing/2014/main" id="{06DF6232-4D79-4467-9046-FD4E5B57B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676" y="1412875"/>
              <a:ext cx="192088" cy="141288"/>
            </a:xfrm>
            <a:custGeom>
              <a:avLst/>
              <a:gdLst>
                <a:gd name="T0" fmla="*/ 55 w 243"/>
                <a:gd name="T1" fmla="*/ 58 h 179"/>
                <a:gd name="T2" fmla="*/ 57 w 243"/>
                <a:gd name="T3" fmla="*/ 99 h 179"/>
                <a:gd name="T4" fmla="*/ 48 w 243"/>
                <a:gd name="T5" fmla="*/ 106 h 179"/>
                <a:gd name="T6" fmla="*/ 50 w 243"/>
                <a:gd name="T7" fmla="*/ 150 h 179"/>
                <a:gd name="T8" fmla="*/ 80 w 243"/>
                <a:gd name="T9" fmla="*/ 150 h 179"/>
                <a:gd name="T10" fmla="*/ 98 w 243"/>
                <a:gd name="T11" fmla="*/ 164 h 179"/>
                <a:gd name="T12" fmla="*/ 189 w 243"/>
                <a:gd name="T13" fmla="*/ 166 h 179"/>
                <a:gd name="T14" fmla="*/ 203 w 243"/>
                <a:gd name="T15" fmla="*/ 179 h 179"/>
                <a:gd name="T16" fmla="*/ 243 w 243"/>
                <a:gd name="T17" fmla="*/ 179 h 179"/>
                <a:gd name="T18" fmla="*/ 239 w 243"/>
                <a:gd name="T19" fmla="*/ 134 h 179"/>
                <a:gd name="T20" fmla="*/ 196 w 243"/>
                <a:gd name="T21" fmla="*/ 95 h 179"/>
                <a:gd name="T22" fmla="*/ 175 w 243"/>
                <a:gd name="T23" fmla="*/ 95 h 179"/>
                <a:gd name="T24" fmla="*/ 150 w 243"/>
                <a:gd name="T25" fmla="*/ 120 h 179"/>
                <a:gd name="T26" fmla="*/ 136 w 243"/>
                <a:gd name="T27" fmla="*/ 106 h 179"/>
                <a:gd name="T28" fmla="*/ 98 w 243"/>
                <a:gd name="T29" fmla="*/ 106 h 179"/>
                <a:gd name="T30" fmla="*/ 98 w 243"/>
                <a:gd name="T31" fmla="*/ 86 h 179"/>
                <a:gd name="T32" fmla="*/ 77 w 243"/>
                <a:gd name="T33" fmla="*/ 86 h 179"/>
                <a:gd name="T34" fmla="*/ 75 w 243"/>
                <a:gd name="T35" fmla="*/ 75 h 179"/>
                <a:gd name="T36" fmla="*/ 95 w 243"/>
                <a:gd name="T37" fmla="*/ 75 h 179"/>
                <a:gd name="T38" fmla="*/ 104 w 243"/>
                <a:gd name="T39" fmla="*/ 66 h 179"/>
                <a:gd name="T40" fmla="*/ 91 w 243"/>
                <a:gd name="T41" fmla="*/ 54 h 179"/>
                <a:gd name="T42" fmla="*/ 91 w 243"/>
                <a:gd name="T43" fmla="*/ 43 h 179"/>
                <a:gd name="T44" fmla="*/ 79 w 243"/>
                <a:gd name="T45" fmla="*/ 33 h 179"/>
                <a:gd name="T46" fmla="*/ 39 w 243"/>
                <a:gd name="T47" fmla="*/ 33 h 179"/>
                <a:gd name="T48" fmla="*/ 38 w 243"/>
                <a:gd name="T49" fmla="*/ 0 h 179"/>
                <a:gd name="T50" fmla="*/ 0 w 243"/>
                <a:gd name="T51" fmla="*/ 0 h 179"/>
                <a:gd name="T52" fmla="*/ 0 w 243"/>
                <a:gd name="T53" fmla="*/ 43 h 179"/>
                <a:gd name="T54" fmla="*/ 14 w 243"/>
                <a:gd name="T55" fmla="*/ 56 h 179"/>
                <a:gd name="T56" fmla="*/ 55 w 243"/>
                <a:gd name="T57" fmla="*/ 58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3" h="179">
                  <a:moveTo>
                    <a:pt x="55" y="58"/>
                  </a:moveTo>
                  <a:lnTo>
                    <a:pt x="57" y="99"/>
                  </a:lnTo>
                  <a:lnTo>
                    <a:pt x="48" y="106"/>
                  </a:lnTo>
                  <a:lnTo>
                    <a:pt x="50" y="150"/>
                  </a:lnTo>
                  <a:lnTo>
                    <a:pt x="80" y="150"/>
                  </a:lnTo>
                  <a:lnTo>
                    <a:pt x="98" y="164"/>
                  </a:lnTo>
                  <a:lnTo>
                    <a:pt x="189" y="166"/>
                  </a:lnTo>
                  <a:lnTo>
                    <a:pt x="203" y="179"/>
                  </a:lnTo>
                  <a:lnTo>
                    <a:pt x="243" y="179"/>
                  </a:lnTo>
                  <a:lnTo>
                    <a:pt x="239" y="134"/>
                  </a:lnTo>
                  <a:lnTo>
                    <a:pt x="196" y="95"/>
                  </a:lnTo>
                  <a:lnTo>
                    <a:pt x="175" y="95"/>
                  </a:lnTo>
                  <a:lnTo>
                    <a:pt x="150" y="120"/>
                  </a:lnTo>
                  <a:lnTo>
                    <a:pt x="136" y="106"/>
                  </a:lnTo>
                  <a:lnTo>
                    <a:pt x="98" y="106"/>
                  </a:lnTo>
                  <a:lnTo>
                    <a:pt x="98" y="86"/>
                  </a:lnTo>
                  <a:lnTo>
                    <a:pt x="77" y="86"/>
                  </a:lnTo>
                  <a:lnTo>
                    <a:pt x="75" y="75"/>
                  </a:lnTo>
                  <a:lnTo>
                    <a:pt x="95" y="75"/>
                  </a:lnTo>
                  <a:lnTo>
                    <a:pt x="104" y="66"/>
                  </a:lnTo>
                  <a:lnTo>
                    <a:pt x="91" y="54"/>
                  </a:lnTo>
                  <a:lnTo>
                    <a:pt x="91" y="43"/>
                  </a:lnTo>
                  <a:lnTo>
                    <a:pt x="79" y="33"/>
                  </a:lnTo>
                  <a:lnTo>
                    <a:pt x="39" y="33"/>
                  </a:lnTo>
                  <a:lnTo>
                    <a:pt x="38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4" y="56"/>
                  </a:lnTo>
                  <a:lnTo>
                    <a:pt x="55" y="5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328">
              <a:extLst>
                <a:ext uri="{FF2B5EF4-FFF2-40B4-BE49-F238E27FC236}">
                  <a16:creationId xmlns:a16="http://schemas.microsoft.com/office/drawing/2014/main" id="{ED5CEF3C-F4E0-4D73-AB97-2B09928A4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38" y="1343025"/>
              <a:ext cx="44450" cy="50800"/>
            </a:xfrm>
            <a:custGeom>
              <a:avLst/>
              <a:gdLst>
                <a:gd name="T0" fmla="*/ 8 w 57"/>
                <a:gd name="T1" fmla="*/ 57 h 64"/>
                <a:gd name="T2" fmla="*/ 16 w 57"/>
                <a:gd name="T3" fmla="*/ 64 h 64"/>
                <a:gd name="T4" fmla="*/ 39 w 57"/>
                <a:gd name="T5" fmla="*/ 64 h 64"/>
                <a:gd name="T6" fmla="*/ 57 w 57"/>
                <a:gd name="T7" fmla="*/ 48 h 64"/>
                <a:gd name="T8" fmla="*/ 57 w 57"/>
                <a:gd name="T9" fmla="*/ 36 h 64"/>
                <a:gd name="T10" fmla="*/ 16 w 57"/>
                <a:gd name="T11" fmla="*/ 0 h 64"/>
                <a:gd name="T12" fmla="*/ 0 w 57"/>
                <a:gd name="T13" fmla="*/ 0 h 64"/>
                <a:gd name="T14" fmla="*/ 0 w 57"/>
                <a:gd name="T15" fmla="*/ 13 h 64"/>
                <a:gd name="T16" fmla="*/ 8 w 57"/>
                <a:gd name="T17" fmla="*/ 20 h 64"/>
                <a:gd name="T18" fmla="*/ 8 w 57"/>
                <a:gd name="T19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64">
                  <a:moveTo>
                    <a:pt x="8" y="57"/>
                  </a:moveTo>
                  <a:lnTo>
                    <a:pt x="16" y="64"/>
                  </a:lnTo>
                  <a:lnTo>
                    <a:pt x="39" y="64"/>
                  </a:lnTo>
                  <a:lnTo>
                    <a:pt x="57" y="48"/>
                  </a:lnTo>
                  <a:lnTo>
                    <a:pt x="57" y="36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3"/>
                  </a:lnTo>
                  <a:lnTo>
                    <a:pt x="8" y="20"/>
                  </a:lnTo>
                  <a:lnTo>
                    <a:pt x="8" y="5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329">
              <a:extLst>
                <a:ext uri="{FF2B5EF4-FFF2-40B4-BE49-F238E27FC236}">
                  <a16:creationId xmlns:a16="http://schemas.microsoft.com/office/drawing/2014/main" id="{103AB0C5-EA9E-48A2-BCC2-3F17E116A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51" y="1541463"/>
              <a:ext cx="88900" cy="103188"/>
            </a:xfrm>
            <a:custGeom>
              <a:avLst/>
              <a:gdLst>
                <a:gd name="T0" fmla="*/ 25 w 112"/>
                <a:gd name="T1" fmla="*/ 92 h 130"/>
                <a:gd name="T2" fmla="*/ 62 w 112"/>
                <a:gd name="T3" fmla="*/ 92 h 130"/>
                <a:gd name="T4" fmla="*/ 83 w 112"/>
                <a:gd name="T5" fmla="*/ 73 h 130"/>
                <a:gd name="T6" fmla="*/ 74 w 112"/>
                <a:gd name="T7" fmla="*/ 64 h 130"/>
                <a:gd name="T8" fmla="*/ 112 w 112"/>
                <a:gd name="T9" fmla="*/ 28 h 130"/>
                <a:gd name="T10" fmla="*/ 90 w 112"/>
                <a:gd name="T11" fmla="*/ 9 h 130"/>
                <a:gd name="T12" fmla="*/ 64 w 112"/>
                <a:gd name="T13" fmla="*/ 9 h 130"/>
                <a:gd name="T14" fmla="*/ 55 w 112"/>
                <a:gd name="T15" fmla="*/ 0 h 130"/>
                <a:gd name="T16" fmla="*/ 1 w 112"/>
                <a:gd name="T17" fmla="*/ 0 h 130"/>
                <a:gd name="T18" fmla="*/ 0 w 112"/>
                <a:gd name="T19" fmla="*/ 130 h 130"/>
                <a:gd name="T20" fmla="*/ 25 w 112"/>
                <a:gd name="T21" fmla="*/ 130 h 130"/>
                <a:gd name="T22" fmla="*/ 25 w 112"/>
                <a:gd name="T23" fmla="*/ 9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130">
                  <a:moveTo>
                    <a:pt x="25" y="92"/>
                  </a:moveTo>
                  <a:lnTo>
                    <a:pt x="62" y="92"/>
                  </a:lnTo>
                  <a:lnTo>
                    <a:pt x="83" y="73"/>
                  </a:lnTo>
                  <a:lnTo>
                    <a:pt x="74" y="64"/>
                  </a:lnTo>
                  <a:lnTo>
                    <a:pt x="112" y="28"/>
                  </a:lnTo>
                  <a:lnTo>
                    <a:pt x="90" y="9"/>
                  </a:lnTo>
                  <a:lnTo>
                    <a:pt x="64" y="9"/>
                  </a:lnTo>
                  <a:lnTo>
                    <a:pt x="55" y="0"/>
                  </a:lnTo>
                  <a:lnTo>
                    <a:pt x="1" y="0"/>
                  </a:lnTo>
                  <a:lnTo>
                    <a:pt x="0" y="130"/>
                  </a:lnTo>
                  <a:lnTo>
                    <a:pt x="25" y="130"/>
                  </a:lnTo>
                  <a:lnTo>
                    <a:pt x="25" y="9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330">
              <a:extLst>
                <a:ext uri="{FF2B5EF4-FFF2-40B4-BE49-F238E27FC236}">
                  <a16:creationId xmlns:a16="http://schemas.microsoft.com/office/drawing/2014/main" id="{EE2A44ED-1E38-40C0-A0BD-906F7B0D9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1563" y="1446213"/>
              <a:ext cx="73025" cy="92075"/>
            </a:xfrm>
            <a:custGeom>
              <a:avLst/>
              <a:gdLst>
                <a:gd name="T0" fmla="*/ 40 w 93"/>
                <a:gd name="T1" fmla="*/ 88 h 116"/>
                <a:gd name="T2" fmla="*/ 38 w 93"/>
                <a:gd name="T3" fmla="*/ 116 h 116"/>
                <a:gd name="T4" fmla="*/ 77 w 93"/>
                <a:gd name="T5" fmla="*/ 116 h 116"/>
                <a:gd name="T6" fmla="*/ 79 w 93"/>
                <a:gd name="T7" fmla="*/ 93 h 116"/>
                <a:gd name="T8" fmla="*/ 91 w 93"/>
                <a:gd name="T9" fmla="*/ 80 h 116"/>
                <a:gd name="T10" fmla="*/ 93 w 93"/>
                <a:gd name="T11" fmla="*/ 15 h 116"/>
                <a:gd name="T12" fmla="*/ 77 w 93"/>
                <a:gd name="T13" fmla="*/ 0 h 116"/>
                <a:gd name="T14" fmla="*/ 47 w 93"/>
                <a:gd name="T15" fmla="*/ 0 h 116"/>
                <a:gd name="T16" fmla="*/ 33 w 93"/>
                <a:gd name="T17" fmla="*/ 13 h 116"/>
                <a:gd name="T18" fmla="*/ 43 w 93"/>
                <a:gd name="T19" fmla="*/ 34 h 116"/>
                <a:gd name="T20" fmla="*/ 43 w 93"/>
                <a:gd name="T21" fmla="*/ 48 h 116"/>
                <a:gd name="T22" fmla="*/ 20 w 93"/>
                <a:gd name="T23" fmla="*/ 27 h 116"/>
                <a:gd name="T24" fmla="*/ 18 w 93"/>
                <a:gd name="T25" fmla="*/ 57 h 116"/>
                <a:gd name="T26" fmla="*/ 0 w 93"/>
                <a:gd name="T27" fmla="*/ 57 h 116"/>
                <a:gd name="T28" fmla="*/ 0 w 93"/>
                <a:gd name="T29" fmla="*/ 66 h 116"/>
                <a:gd name="T30" fmla="*/ 52 w 93"/>
                <a:gd name="T31" fmla="*/ 66 h 116"/>
                <a:gd name="T32" fmla="*/ 52 w 93"/>
                <a:gd name="T33" fmla="*/ 75 h 116"/>
                <a:gd name="T34" fmla="*/ 40 w 93"/>
                <a:gd name="T35" fmla="*/ 8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" h="116">
                  <a:moveTo>
                    <a:pt x="40" y="88"/>
                  </a:moveTo>
                  <a:lnTo>
                    <a:pt x="38" y="116"/>
                  </a:lnTo>
                  <a:lnTo>
                    <a:pt x="77" y="116"/>
                  </a:lnTo>
                  <a:lnTo>
                    <a:pt x="79" y="93"/>
                  </a:lnTo>
                  <a:lnTo>
                    <a:pt x="91" y="80"/>
                  </a:lnTo>
                  <a:lnTo>
                    <a:pt x="93" y="15"/>
                  </a:lnTo>
                  <a:lnTo>
                    <a:pt x="77" y="0"/>
                  </a:lnTo>
                  <a:lnTo>
                    <a:pt x="47" y="0"/>
                  </a:lnTo>
                  <a:lnTo>
                    <a:pt x="33" y="13"/>
                  </a:lnTo>
                  <a:lnTo>
                    <a:pt x="43" y="34"/>
                  </a:lnTo>
                  <a:lnTo>
                    <a:pt x="43" y="48"/>
                  </a:lnTo>
                  <a:lnTo>
                    <a:pt x="20" y="27"/>
                  </a:lnTo>
                  <a:lnTo>
                    <a:pt x="18" y="57"/>
                  </a:lnTo>
                  <a:lnTo>
                    <a:pt x="0" y="57"/>
                  </a:lnTo>
                  <a:lnTo>
                    <a:pt x="0" y="66"/>
                  </a:lnTo>
                  <a:lnTo>
                    <a:pt x="52" y="66"/>
                  </a:lnTo>
                  <a:lnTo>
                    <a:pt x="52" y="75"/>
                  </a:lnTo>
                  <a:lnTo>
                    <a:pt x="40" y="8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331">
              <a:extLst>
                <a:ext uri="{FF2B5EF4-FFF2-40B4-BE49-F238E27FC236}">
                  <a16:creationId xmlns:a16="http://schemas.microsoft.com/office/drawing/2014/main" id="{1671D029-7A96-4DA2-839D-DB7267D4A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1333500"/>
              <a:ext cx="90488" cy="96838"/>
            </a:xfrm>
            <a:custGeom>
              <a:avLst/>
              <a:gdLst>
                <a:gd name="T0" fmla="*/ 19 w 114"/>
                <a:gd name="T1" fmla="*/ 53 h 123"/>
                <a:gd name="T2" fmla="*/ 0 w 114"/>
                <a:gd name="T3" fmla="*/ 69 h 123"/>
                <a:gd name="T4" fmla="*/ 23 w 114"/>
                <a:gd name="T5" fmla="*/ 91 h 123"/>
                <a:gd name="T6" fmla="*/ 37 w 114"/>
                <a:gd name="T7" fmla="*/ 80 h 123"/>
                <a:gd name="T8" fmla="*/ 50 w 114"/>
                <a:gd name="T9" fmla="*/ 91 h 123"/>
                <a:gd name="T10" fmla="*/ 84 w 114"/>
                <a:gd name="T11" fmla="*/ 91 h 123"/>
                <a:gd name="T12" fmla="*/ 84 w 114"/>
                <a:gd name="T13" fmla="*/ 123 h 123"/>
                <a:gd name="T14" fmla="*/ 112 w 114"/>
                <a:gd name="T15" fmla="*/ 123 h 123"/>
                <a:gd name="T16" fmla="*/ 114 w 114"/>
                <a:gd name="T17" fmla="*/ 108 h 123"/>
                <a:gd name="T18" fmla="*/ 105 w 114"/>
                <a:gd name="T19" fmla="*/ 101 h 123"/>
                <a:gd name="T20" fmla="*/ 105 w 114"/>
                <a:gd name="T21" fmla="*/ 51 h 123"/>
                <a:gd name="T22" fmla="*/ 84 w 114"/>
                <a:gd name="T23" fmla="*/ 32 h 123"/>
                <a:gd name="T24" fmla="*/ 71 w 114"/>
                <a:gd name="T25" fmla="*/ 30 h 123"/>
                <a:gd name="T26" fmla="*/ 71 w 114"/>
                <a:gd name="T27" fmla="*/ 16 h 123"/>
                <a:gd name="T28" fmla="*/ 55 w 114"/>
                <a:gd name="T29" fmla="*/ 0 h 123"/>
                <a:gd name="T30" fmla="*/ 0 w 114"/>
                <a:gd name="T31" fmla="*/ 0 h 123"/>
                <a:gd name="T32" fmla="*/ 0 w 114"/>
                <a:gd name="T33" fmla="*/ 21 h 123"/>
                <a:gd name="T34" fmla="*/ 19 w 114"/>
                <a:gd name="T35" fmla="*/ 41 h 123"/>
                <a:gd name="T36" fmla="*/ 19 w 114"/>
                <a:gd name="T37" fmla="*/ 5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" h="123">
                  <a:moveTo>
                    <a:pt x="19" y="53"/>
                  </a:moveTo>
                  <a:lnTo>
                    <a:pt x="0" y="69"/>
                  </a:lnTo>
                  <a:lnTo>
                    <a:pt x="23" y="91"/>
                  </a:lnTo>
                  <a:lnTo>
                    <a:pt x="37" y="80"/>
                  </a:lnTo>
                  <a:lnTo>
                    <a:pt x="50" y="91"/>
                  </a:lnTo>
                  <a:lnTo>
                    <a:pt x="84" y="91"/>
                  </a:lnTo>
                  <a:lnTo>
                    <a:pt x="84" y="123"/>
                  </a:lnTo>
                  <a:lnTo>
                    <a:pt x="112" y="123"/>
                  </a:lnTo>
                  <a:lnTo>
                    <a:pt x="114" y="108"/>
                  </a:lnTo>
                  <a:lnTo>
                    <a:pt x="105" y="101"/>
                  </a:lnTo>
                  <a:lnTo>
                    <a:pt x="105" y="51"/>
                  </a:lnTo>
                  <a:lnTo>
                    <a:pt x="84" y="32"/>
                  </a:lnTo>
                  <a:lnTo>
                    <a:pt x="71" y="30"/>
                  </a:lnTo>
                  <a:lnTo>
                    <a:pt x="71" y="16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19" y="41"/>
                  </a:lnTo>
                  <a:lnTo>
                    <a:pt x="19" y="5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332">
              <a:extLst>
                <a:ext uri="{FF2B5EF4-FFF2-40B4-BE49-F238E27FC236}">
                  <a16:creationId xmlns:a16="http://schemas.microsoft.com/office/drawing/2014/main" id="{9A8B16DF-C22C-4A54-B7F9-C8AF3331B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863" y="1955800"/>
              <a:ext cx="107950" cy="127000"/>
            </a:xfrm>
            <a:custGeom>
              <a:avLst/>
              <a:gdLst>
                <a:gd name="T0" fmla="*/ 29 w 136"/>
                <a:gd name="T1" fmla="*/ 0 h 160"/>
                <a:gd name="T2" fmla="*/ 20 w 136"/>
                <a:gd name="T3" fmla="*/ 36 h 160"/>
                <a:gd name="T4" fmla="*/ 22 w 136"/>
                <a:gd name="T5" fmla="*/ 103 h 160"/>
                <a:gd name="T6" fmla="*/ 0 w 136"/>
                <a:gd name="T7" fmla="*/ 128 h 160"/>
                <a:gd name="T8" fmla="*/ 36 w 136"/>
                <a:gd name="T9" fmla="*/ 128 h 160"/>
                <a:gd name="T10" fmla="*/ 66 w 136"/>
                <a:gd name="T11" fmla="*/ 160 h 160"/>
                <a:gd name="T12" fmla="*/ 65 w 136"/>
                <a:gd name="T13" fmla="*/ 134 h 160"/>
                <a:gd name="T14" fmla="*/ 136 w 136"/>
                <a:gd name="T15" fmla="*/ 134 h 160"/>
                <a:gd name="T16" fmla="*/ 134 w 136"/>
                <a:gd name="T17" fmla="*/ 105 h 160"/>
                <a:gd name="T18" fmla="*/ 50 w 136"/>
                <a:gd name="T19" fmla="*/ 21 h 160"/>
                <a:gd name="T20" fmla="*/ 29 w 136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6" h="160">
                  <a:moveTo>
                    <a:pt x="29" y="0"/>
                  </a:moveTo>
                  <a:lnTo>
                    <a:pt x="20" y="36"/>
                  </a:lnTo>
                  <a:lnTo>
                    <a:pt x="22" y="103"/>
                  </a:lnTo>
                  <a:lnTo>
                    <a:pt x="0" y="128"/>
                  </a:lnTo>
                  <a:lnTo>
                    <a:pt x="36" y="128"/>
                  </a:lnTo>
                  <a:lnTo>
                    <a:pt x="66" y="160"/>
                  </a:lnTo>
                  <a:lnTo>
                    <a:pt x="65" y="134"/>
                  </a:lnTo>
                  <a:lnTo>
                    <a:pt x="136" y="134"/>
                  </a:lnTo>
                  <a:lnTo>
                    <a:pt x="134" y="105"/>
                  </a:lnTo>
                  <a:lnTo>
                    <a:pt x="50" y="2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333">
              <a:extLst>
                <a:ext uri="{FF2B5EF4-FFF2-40B4-BE49-F238E27FC236}">
                  <a16:creationId xmlns:a16="http://schemas.microsoft.com/office/drawing/2014/main" id="{C526A264-39B7-44A4-AAB6-5B5AD6A41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263" y="1760538"/>
              <a:ext cx="69850" cy="47625"/>
            </a:xfrm>
            <a:custGeom>
              <a:avLst/>
              <a:gdLst>
                <a:gd name="T0" fmla="*/ 18 w 90"/>
                <a:gd name="T1" fmla="*/ 61 h 61"/>
                <a:gd name="T2" fmla="*/ 75 w 90"/>
                <a:gd name="T3" fmla="*/ 61 h 61"/>
                <a:gd name="T4" fmla="*/ 90 w 90"/>
                <a:gd name="T5" fmla="*/ 48 h 61"/>
                <a:gd name="T6" fmla="*/ 45 w 90"/>
                <a:gd name="T7" fmla="*/ 0 h 61"/>
                <a:gd name="T8" fmla="*/ 0 w 90"/>
                <a:gd name="T9" fmla="*/ 43 h 61"/>
                <a:gd name="T10" fmla="*/ 18 w 90"/>
                <a:gd name="T1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1">
                  <a:moveTo>
                    <a:pt x="18" y="61"/>
                  </a:moveTo>
                  <a:lnTo>
                    <a:pt x="75" y="61"/>
                  </a:lnTo>
                  <a:lnTo>
                    <a:pt x="90" y="48"/>
                  </a:lnTo>
                  <a:lnTo>
                    <a:pt x="45" y="0"/>
                  </a:lnTo>
                  <a:lnTo>
                    <a:pt x="0" y="43"/>
                  </a:lnTo>
                  <a:lnTo>
                    <a:pt x="18" y="6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334">
              <a:extLst>
                <a:ext uri="{FF2B5EF4-FFF2-40B4-BE49-F238E27FC236}">
                  <a16:creationId xmlns:a16="http://schemas.microsoft.com/office/drawing/2014/main" id="{D298AECE-08B3-4540-B214-F49ADBE02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813" y="1557338"/>
              <a:ext cx="107950" cy="134938"/>
            </a:xfrm>
            <a:custGeom>
              <a:avLst/>
              <a:gdLst>
                <a:gd name="T0" fmla="*/ 47 w 136"/>
                <a:gd name="T1" fmla="*/ 114 h 171"/>
                <a:gd name="T2" fmla="*/ 63 w 136"/>
                <a:gd name="T3" fmla="*/ 130 h 171"/>
                <a:gd name="T4" fmla="*/ 61 w 136"/>
                <a:gd name="T5" fmla="*/ 145 h 171"/>
                <a:gd name="T6" fmla="*/ 89 w 136"/>
                <a:gd name="T7" fmla="*/ 171 h 171"/>
                <a:gd name="T8" fmla="*/ 136 w 136"/>
                <a:gd name="T9" fmla="*/ 129 h 171"/>
                <a:gd name="T10" fmla="*/ 136 w 136"/>
                <a:gd name="T11" fmla="*/ 84 h 171"/>
                <a:gd name="T12" fmla="*/ 111 w 136"/>
                <a:gd name="T13" fmla="*/ 59 h 171"/>
                <a:gd name="T14" fmla="*/ 88 w 136"/>
                <a:gd name="T15" fmla="*/ 59 h 171"/>
                <a:gd name="T16" fmla="*/ 113 w 136"/>
                <a:gd name="T17" fmla="*/ 38 h 171"/>
                <a:gd name="T18" fmla="*/ 114 w 136"/>
                <a:gd name="T19" fmla="*/ 0 h 171"/>
                <a:gd name="T20" fmla="*/ 57 w 136"/>
                <a:gd name="T21" fmla="*/ 0 h 171"/>
                <a:gd name="T22" fmla="*/ 41 w 136"/>
                <a:gd name="T23" fmla="*/ 25 h 171"/>
                <a:gd name="T24" fmla="*/ 61 w 136"/>
                <a:gd name="T25" fmla="*/ 43 h 171"/>
                <a:gd name="T26" fmla="*/ 59 w 136"/>
                <a:gd name="T27" fmla="*/ 80 h 171"/>
                <a:gd name="T28" fmla="*/ 38 w 136"/>
                <a:gd name="T29" fmla="*/ 80 h 171"/>
                <a:gd name="T30" fmla="*/ 23 w 136"/>
                <a:gd name="T31" fmla="*/ 66 h 171"/>
                <a:gd name="T32" fmla="*/ 0 w 136"/>
                <a:gd name="T33" fmla="*/ 86 h 171"/>
                <a:gd name="T34" fmla="*/ 29 w 136"/>
                <a:gd name="T35" fmla="*/ 114 h 171"/>
                <a:gd name="T36" fmla="*/ 47 w 136"/>
                <a:gd name="T37" fmla="*/ 114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6" h="171">
                  <a:moveTo>
                    <a:pt x="47" y="114"/>
                  </a:moveTo>
                  <a:lnTo>
                    <a:pt x="63" y="130"/>
                  </a:lnTo>
                  <a:lnTo>
                    <a:pt x="61" y="145"/>
                  </a:lnTo>
                  <a:lnTo>
                    <a:pt x="89" y="171"/>
                  </a:lnTo>
                  <a:lnTo>
                    <a:pt x="136" y="129"/>
                  </a:lnTo>
                  <a:lnTo>
                    <a:pt x="136" y="84"/>
                  </a:lnTo>
                  <a:lnTo>
                    <a:pt x="111" y="59"/>
                  </a:lnTo>
                  <a:lnTo>
                    <a:pt x="88" y="59"/>
                  </a:lnTo>
                  <a:lnTo>
                    <a:pt x="113" y="38"/>
                  </a:lnTo>
                  <a:lnTo>
                    <a:pt x="114" y="0"/>
                  </a:lnTo>
                  <a:lnTo>
                    <a:pt x="57" y="0"/>
                  </a:lnTo>
                  <a:lnTo>
                    <a:pt x="41" y="25"/>
                  </a:lnTo>
                  <a:lnTo>
                    <a:pt x="61" y="43"/>
                  </a:lnTo>
                  <a:lnTo>
                    <a:pt x="59" y="80"/>
                  </a:lnTo>
                  <a:lnTo>
                    <a:pt x="38" y="80"/>
                  </a:lnTo>
                  <a:lnTo>
                    <a:pt x="23" y="66"/>
                  </a:lnTo>
                  <a:lnTo>
                    <a:pt x="0" y="86"/>
                  </a:lnTo>
                  <a:lnTo>
                    <a:pt x="29" y="114"/>
                  </a:lnTo>
                  <a:lnTo>
                    <a:pt x="47" y="11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335">
              <a:extLst>
                <a:ext uri="{FF2B5EF4-FFF2-40B4-BE49-F238E27FC236}">
                  <a16:creationId xmlns:a16="http://schemas.microsoft.com/office/drawing/2014/main" id="{8D1BC5DA-ECCD-427B-9D19-ACFCF98AE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1433513"/>
              <a:ext cx="188913" cy="138113"/>
            </a:xfrm>
            <a:custGeom>
              <a:avLst/>
              <a:gdLst>
                <a:gd name="T0" fmla="*/ 14 w 237"/>
                <a:gd name="T1" fmla="*/ 93 h 173"/>
                <a:gd name="T2" fmla="*/ 0 w 237"/>
                <a:gd name="T3" fmla="*/ 105 h 173"/>
                <a:gd name="T4" fmla="*/ 29 w 237"/>
                <a:gd name="T5" fmla="*/ 132 h 173"/>
                <a:gd name="T6" fmla="*/ 63 w 237"/>
                <a:gd name="T7" fmla="*/ 104 h 173"/>
                <a:gd name="T8" fmla="*/ 75 w 237"/>
                <a:gd name="T9" fmla="*/ 104 h 173"/>
                <a:gd name="T10" fmla="*/ 73 w 237"/>
                <a:gd name="T11" fmla="*/ 121 h 173"/>
                <a:gd name="T12" fmla="*/ 86 w 237"/>
                <a:gd name="T13" fmla="*/ 112 h 173"/>
                <a:gd name="T14" fmla="*/ 111 w 237"/>
                <a:gd name="T15" fmla="*/ 112 h 173"/>
                <a:gd name="T16" fmla="*/ 111 w 237"/>
                <a:gd name="T17" fmla="*/ 130 h 173"/>
                <a:gd name="T18" fmla="*/ 80 w 237"/>
                <a:gd name="T19" fmla="*/ 130 h 173"/>
                <a:gd name="T20" fmla="*/ 55 w 237"/>
                <a:gd name="T21" fmla="*/ 153 h 173"/>
                <a:gd name="T22" fmla="*/ 75 w 237"/>
                <a:gd name="T23" fmla="*/ 173 h 173"/>
                <a:gd name="T24" fmla="*/ 102 w 237"/>
                <a:gd name="T25" fmla="*/ 173 h 173"/>
                <a:gd name="T26" fmla="*/ 102 w 237"/>
                <a:gd name="T27" fmla="*/ 161 h 173"/>
                <a:gd name="T28" fmla="*/ 125 w 237"/>
                <a:gd name="T29" fmla="*/ 161 h 173"/>
                <a:gd name="T30" fmla="*/ 162 w 237"/>
                <a:gd name="T31" fmla="*/ 129 h 173"/>
                <a:gd name="T32" fmla="*/ 234 w 237"/>
                <a:gd name="T33" fmla="*/ 129 h 173"/>
                <a:gd name="T34" fmla="*/ 237 w 237"/>
                <a:gd name="T35" fmla="*/ 80 h 173"/>
                <a:gd name="T36" fmla="*/ 228 w 237"/>
                <a:gd name="T37" fmla="*/ 73 h 173"/>
                <a:gd name="T38" fmla="*/ 209 w 237"/>
                <a:gd name="T39" fmla="*/ 54 h 173"/>
                <a:gd name="T40" fmla="*/ 209 w 237"/>
                <a:gd name="T41" fmla="*/ 61 h 173"/>
                <a:gd name="T42" fmla="*/ 186 w 237"/>
                <a:gd name="T43" fmla="*/ 61 h 173"/>
                <a:gd name="T44" fmla="*/ 189 w 237"/>
                <a:gd name="T45" fmla="*/ 9 h 173"/>
                <a:gd name="T46" fmla="*/ 180 w 237"/>
                <a:gd name="T47" fmla="*/ 0 h 173"/>
                <a:gd name="T48" fmla="*/ 141 w 237"/>
                <a:gd name="T49" fmla="*/ 34 h 173"/>
                <a:gd name="T50" fmla="*/ 162 w 237"/>
                <a:gd name="T51" fmla="*/ 55 h 173"/>
                <a:gd name="T52" fmla="*/ 150 w 237"/>
                <a:gd name="T53" fmla="*/ 66 h 173"/>
                <a:gd name="T54" fmla="*/ 162 w 237"/>
                <a:gd name="T55" fmla="*/ 79 h 173"/>
                <a:gd name="T56" fmla="*/ 161 w 237"/>
                <a:gd name="T57" fmla="*/ 89 h 173"/>
                <a:gd name="T58" fmla="*/ 116 w 237"/>
                <a:gd name="T59" fmla="*/ 89 h 173"/>
                <a:gd name="T60" fmla="*/ 118 w 237"/>
                <a:gd name="T61" fmla="*/ 64 h 173"/>
                <a:gd name="T62" fmla="*/ 95 w 237"/>
                <a:gd name="T63" fmla="*/ 41 h 173"/>
                <a:gd name="T64" fmla="*/ 66 w 237"/>
                <a:gd name="T65" fmla="*/ 41 h 173"/>
                <a:gd name="T66" fmla="*/ 68 w 237"/>
                <a:gd name="T67" fmla="*/ 25 h 173"/>
                <a:gd name="T68" fmla="*/ 48 w 237"/>
                <a:gd name="T69" fmla="*/ 25 h 173"/>
                <a:gd name="T70" fmla="*/ 18 w 237"/>
                <a:gd name="T71" fmla="*/ 63 h 173"/>
                <a:gd name="T72" fmla="*/ 14 w 237"/>
                <a:gd name="T73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37" h="173">
                  <a:moveTo>
                    <a:pt x="14" y="93"/>
                  </a:moveTo>
                  <a:lnTo>
                    <a:pt x="0" y="105"/>
                  </a:lnTo>
                  <a:lnTo>
                    <a:pt x="29" y="132"/>
                  </a:lnTo>
                  <a:lnTo>
                    <a:pt x="63" y="104"/>
                  </a:lnTo>
                  <a:lnTo>
                    <a:pt x="75" y="104"/>
                  </a:lnTo>
                  <a:lnTo>
                    <a:pt x="73" y="121"/>
                  </a:lnTo>
                  <a:lnTo>
                    <a:pt x="86" y="112"/>
                  </a:lnTo>
                  <a:lnTo>
                    <a:pt x="111" y="112"/>
                  </a:lnTo>
                  <a:lnTo>
                    <a:pt x="111" y="130"/>
                  </a:lnTo>
                  <a:lnTo>
                    <a:pt x="80" y="130"/>
                  </a:lnTo>
                  <a:lnTo>
                    <a:pt x="55" y="153"/>
                  </a:lnTo>
                  <a:lnTo>
                    <a:pt x="75" y="173"/>
                  </a:lnTo>
                  <a:lnTo>
                    <a:pt x="102" y="173"/>
                  </a:lnTo>
                  <a:lnTo>
                    <a:pt x="102" y="161"/>
                  </a:lnTo>
                  <a:lnTo>
                    <a:pt x="125" y="161"/>
                  </a:lnTo>
                  <a:lnTo>
                    <a:pt x="162" y="129"/>
                  </a:lnTo>
                  <a:lnTo>
                    <a:pt x="234" y="129"/>
                  </a:lnTo>
                  <a:lnTo>
                    <a:pt x="237" y="80"/>
                  </a:lnTo>
                  <a:lnTo>
                    <a:pt x="228" y="73"/>
                  </a:lnTo>
                  <a:lnTo>
                    <a:pt x="209" y="54"/>
                  </a:lnTo>
                  <a:lnTo>
                    <a:pt x="209" y="61"/>
                  </a:lnTo>
                  <a:lnTo>
                    <a:pt x="186" y="61"/>
                  </a:lnTo>
                  <a:lnTo>
                    <a:pt x="189" y="9"/>
                  </a:lnTo>
                  <a:lnTo>
                    <a:pt x="180" y="0"/>
                  </a:lnTo>
                  <a:lnTo>
                    <a:pt x="141" y="34"/>
                  </a:lnTo>
                  <a:lnTo>
                    <a:pt x="162" y="55"/>
                  </a:lnTo>
                  <a:lnTo>
                    <a:pt x="150" y="66"/>
                  </a:lnTo>
                  <a:lnTo>
                    <a:pt x="162" y="79"/>
                  </a:lnTo>
                  <a:lnTo>
                    <a:pt x="161" y="89"/>
                  </a:lnTo>
                  <a:lnTo>
                    <a:pt x="116" y="89"/>
                  </a:lnTo>
                  <a:lnTo>
                    <a:pt x="118" y="64"/>
                  </a:lnTo>
                  <a:lnTo>
                    <a:pt x="95" y="41"/>
                  </a:lnTo>
                  <a:lnTo>
                    <a:pt x="66" y="41"/>
                  </a:lnTo>
                  <a:lnTo>
                    <a:pt x="68" y="25"/>
                  </a:lnTo>
                  <a:lnTo>
                    <a:pt x="48" y="25"/>
                  </a:lnTo>
                  <a:lnTo>
                    <a:pt x="18" y="63"/>
                  </a:lnTo>
                  <a:lnTo>
                    <a:pt x="14" y="9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336">
              <a:extLst>
                <a:ext uri="{FF2B5EF4-FFF2-40B4-BE49-F238E27FC236}">
                  <a16:creationId xmlns:a16="http://schemas.microsoft.com/office/drawing/2014/main" id="{3B34663F-5971-4550-A49E-7399630F5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288" y="1579563"/>
              <a:ext cx="280988" cy="239713"/>
            </a:xfrm>
            <a:custGeom>
              <a:avLst/>
              <a:gdLst>
                <a:gd name="T0" fmla="*/ 351 w 353"/>
                <a:gd name="T1" fmla="*/ 235 h 301"/>
                <a:gd name="T2" fmla="*/ 353 w 353"/>
                <a:gd name="T3" fmla="*/ 217 h 301"/>
                <a:gd name="T4" fmla="*/ 322 w 353"/>
                <a:gd name="T5" fmla="*/ 185 h 301"/>
                <a:gd name="T6" fmla="*/ 288 w 353"/>
                <a:gd name="T7" fmla="*/ 151 h 301"/>
                <a:gd name="T8" fmla="*/ 292 w 353"/>
                <a:gd name="T9" fmla="*/ 101 h 301"/>
                <a:gd name="T10" fmla="*/ 272 w 353"/>
                <a:gd name="T11" fmla="*/ 80 h 301"/>
                <a:gd name="T12" fmla="*/ 276 w 353"/>
                <a:gd name="T13" fmla="*/ 39 h 301"/>
                <a:gd name="T14" fmla="*/ 242 w 353"/>
                <a:gd name="T15" fmla="*/ 5 h 301"/>
                <a:gd name="T16" fmla="*/ 233 w 353"/>
                <a:gd name="T17" fmla="*/ 14 h 301"/>
                <a:gd name="T18" fmla="*/ 224 w 353"/>
                <a:gd name="T19" fmla="*/ 112 h 301"/>
                <a:gd name="T20" fmla="*/ 203 w 353"/>
                <a:gd name="T21" fmla="*/ 112 h 301"/>
                <a:gd name="T22" fmla="*/ 206 w 353"/>
                <a:gd name="T23" fmla="*/ 55 h 301"/>
                <a:gd name="T24" fmla="*/ 178 w 353"/>
                <a:gd name="T25" fmla="*/ 25 h 301"/>
                <a:gd name="T26" fmla="*/ 174 w 353"/>
                <a:gd name="T27" fmla="*/ 57 h 301"/>
                <a:gd name="T28" fmla="*/ 149 w 353"/>
                <a:gd name="T29" fmla="*/ 57 h 301"/>
                <a:gd name="T30" fmla="*/ 131 w 353"/>
                <a:gd name="T31" fmla="*/ 37 h 301"/>
                <a:gd name="T32" fmla="*/ 112 w 353"/>
                <a:gd name="T33" fmla="*/ 53 h 301"/>
                <a:gd name="T34" fmla="*/ 85 w 353"/>
                <a:gd name="T35" fmla="*/ 53 h 301"/>
                <a:gd name="T36" fmla="*/ 92 w 353"/>
                <a:gd name="T37" fmla="*/ 0 h 301"/>
                <a:gd name="T38" fmla="*/ 21 w 353"/>
                <a:gd name="T39" fmla="*/ 60 h 301"/>
                <a:gd name="T40" fmla="*/ 21 w 353"/>
                <a:gd name="T41" fmla="*/ 76 h 301"/>
                <a:gd name="T42" fmla="*/ 3 w 353"/>
                <a:gd name="T43" fmla="*/ 92 h 301"/>
                <a:gd name="T44" fmla="*/ 0 w 353"/>
                <a:gd name="T45" fmla="*/ 119 h 301"/>
                <a:gd name="T46" fmla="*/ 39 w 353"/>
                <a:gd name="T47" fmla="*/ 121 h 301"/>
                <a:gd name="T48" fmla="*/ 44 w 353"/>
                <a:gd name="T49" fmla="*/ 128 h 301"/>
                <a:gd name="T50" fmla="*/ 17 w 353"/>
                <a:gd name="T51" fmla="*/ 151 h 301"/>
                <a:gd name="T52" fmla="*/ 14 w 353"/>
                <a:gd name="T53" fmla="*/ 182 h 301"/>
                <a:gd name="T54" fmla="*/ 33 w 353"/>
                <a:gd name="T55" fmla="*/ 182 h 301"/>
                <a:gd name="T56" fmla="*/ 37 w 353"/>
                <a:gd name="T57" fmla="*/ 166 h 301"/>
                <a:gd name="T58" fmla="*/ 103 w 353"/>
                <a:gd name="T59" fmla="*/ 166 h 301"/>
                <a:gd name="T60" fmla="*/ 123 w 353"/>
                <a:gd name="T61" fmla="*/ 189 h 301"/>
                <a:gd name="T62" fmla="*/ 123 w 353"/>
                <a:gd name="T63" fmla="*/ 201 h 301"/>
                <a:gd name="T64" fmla="*/ 87 w 353"/>
                <a:gd name="T65" fmla="*/ 201 h 301"/>
                <a:gd name="T66" fmla="*/ 73 w 353"/>
                <a:gd name="T67" fmla="*/ 214 h 301"/>
                <a:gd name="T68" fmla="*/ 23 w 353"/>
                <a:gd name="T69" fmla="*/ 214 h 301"/>
                <a:gd name="T70" fmla="*/ 10 w 353"/>
                <a:gd name="T71" fmla="*/ 224 h 301"/>
                <a:gd name="T72" fmla="*/ 39 w 353"/>
                <a:gd name="T73" fmla="*/ 258 h 301"/>
                <a:gd name="T74" fmla="*/ 80 w 353"/>
                <a:gd name="T75" fmla="*/ 258 h 301"/>
                <a:gd name="T76" fmla="*/ 78 w 353"/>
                <a:gd name="T77" fmla="*/ 276 h 301"/>
                <a:gd name="T78" fmla="*/ 99 w 353"/>
                <a:gd name="T79" fmla="*/ 301 h 301"/>
                <a:gd name="T80" fmla="*/ 203 w 353"/>
                <a:gd name="T81" fmla="*/ 301 h 301"/>
                <a:gd name="T82" fmla="*/ 233 w 353"/>
                <a:gd name="T83" fmla="*/ 271 h 301"/>
                <a:gd name="T84" fmla="*/ 235 w 353"/>
                <a:gd name="T85" fmla="*/ 253 h 301"/>
                <a:gd name="T86" fmla="*/ 251 w 353"/>
                <a:gd name="T87" fmla="*/ 253 h 301"/>
                <a:gd name="T88" fmla="*/ 265 w 353"/>
                <a:gd name="T89" fmla="*/ 269 h 301"/>
                <a:gd name="T90" fmla="*/ 290 w 353"/>
                <a:gd name="T91" fmla="*/ 269 h 301"/>
                <a:gd name="T92" fmla="*/ 288 w 353"/>
                <a:gd name="T93" fmla="*/ 296 h 301"/>
                <a:gd name="T94" fmla="*/ 322 w 353"/>
                <a:gd name="T95" fmla="*/ 296 h 301"/>
                <a:gd name="T96" fmla="*/ 337 w 353"/>
                <a:gd name="T97" fmla="*/ 281 h 301"/>
                <a:gd name="T98" fmla="*/ 338 w 353"/>
                <a:gd name="T99" fmla="*/ 264 h 301"/>
                <a:gd name="T100" fmla="*/ 329 w 353"/>
                <a:gd name="T101" fmla="*/ 253 h 301"/>
                <a:gd name="T102" fmla="*/ 331 w 353"/>
                <a:gd name="T103" fmla="*/ 235 h 301"/>
                <a:gd name="T104" fmla="*/ 351 w 353"/>
                <a:gd name="T105" fmla="*/ 235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53" h="301">
                  <a:moveTo>
                    <a:pt x="351" y="235"/>
                  </a:moveTo>
                  <a:lnTo>
                    <a:pt x="353" y="217"/>
                  </a:lnTo>
                  <a:lnTo>
                    <a:pt x="322" y="185"/>
                  </a:lnTo>
                  <a:lnTo>
                    <a:pt x="288" y="151"/>
                  </a:lnTo>
                  <a:lnTo>
                    <a:pt x="292" y="101"/>
                  </a:lnTo>
                  <a:lnTo>
                    <a:pt x="272" y="80"/>
                  </a:lnTo>
                  <a:lnTo>
                    <a:pt x="276" y="39"/>
                  </a:lnTo>
                  <a:lnTo>
                    <a:pt x="242" y="5"/>
                  </a:lnTo>
                  <a:lnTo>
                    <a:pt x="233" y="14"/>
                  </a:lnTo>
                  <a:lnTo>
                    <a:pt x="224" y="112"/>
                  </a:lnTo>
                  <a:lnTo>
                    <a:pt x="203" y="112"/>
                  </a:lnTo>
                  <a:lnTo>
                    <a:pt x="206" y="55"/>
                  </a:lnTo>
                  <a:lnTo>
                    <a:pt x="178" y="25"/>
                  </a:lnTo>
                  <a:lnTo>
                    <a:pt x="174" y="57"/>
                  </a:lnTo>
                  <a:lnTo>
                    <a:pt x="149" y="57"/>
                  </a:lnTo>
                  <a:lnTo>
                    <a:pt x="131" y="37"/>
                  </a:lnTo>
                  <a:lnTo>
                    <a:pt x="112" y="53"/>
                  </a:lnTo>
                  <a:lnTo>
                    <a:pt x="85" y="53"/>
                  </a:lnTo>
                  <a:lnTo>
                    <a:pt x="92" y="0"/>
                  </a:lnTo>
                  <a:lnTo>
                    <a:pt x="21" y="60"/>
                  </a:lnTo>
                  <a:lnTo>
                    <a:pt x="21" y="76"/>
                  </a:lnTo>
                  <a:lnTo>
                    <a:pt x="3" y="92"/>
                  </a:lnTo>
                  <a:lnTo>
                    <a:pt x="0" y="119"/>
                  </a:lnTo>
                  <a:lnTo>
                    <a:pt x="39" y="121"/>
                  </a:lnTo>
                  <a:lnTo>
                    <a:pt x="44" y="128"/>
                  </a:lnTo>
                  <a:lnTo>
                    <a:pt x="17" y="151"/>
                  </a:lnTo>
                  <a:lnTo>
                    <a:pt x="14" y="182"/>
                  </a:lnTo>
                  <a:lnTo>
                    <a:pt x="33" y="182"/>
                  </a:lnTo>
                  <a:lnTo>
                    <a:pt x="37" y="166"/>
                  </a:lnTo>
                  <a:lnTo>
                    <a:pt x="103" y="166"/>
                  </a:lnTo>
                  <a:lnTo>
                    <a:pt x="123" y="189"/>
                  </a:lnTo>
                  <a:lnTo>
                    <a:pt x="123" y="201"/>
                  </a:lnTo>
                  <a:lnTo>
                    <a:pt x="87" y="201"/>
                  </a:lnTo>
                  <a:lnTo>
                    <a:pt x="73" y="214"/>
                  </a:lnTo>
                  <a:lnTo>
                    <a:pt x="23" y="214"/>
                  </a:lnTo>
                  <a:lnTo>
                    <a:pt x="10" y="224"/>
                  </a:lnTo>
                  <a:lnTo>
                    <a:pt x="39" y="258"/>
                  </a:lnTo>
                  <a:lnTo>
                    <a:pt x="80" y="258"/>
                  </a:lnTo>
                  <a:lnTo>
                    <a:pt x="78" y="276"/>
                  </a:lnTo>
                  <a:lnTo>
                    <a:pt x="99" y="301"/>
                  </a:lnTo>
                  <a:lnTo>
                    <a:pt x="203" y="301"/>
                  </a:lnTo>
                  <a:lnTo>
                    <a:pt x="233" y="271"/>
                  </a:lnTo>
                  <a:lnTo>
                    <a:pt x="235" y="253"/>
                  </a:lnTo>
                  <a:lnTo>
                    <a:pt x="251" y="253"/>
                  </a:lnTo>
                  <a:lnTo>
                    <a:pt x="265" y="269"/>
                  </a:lnTo>
                  <a:lnTo>
                    <a:pt x="290" y="269"/>
                  </a:lnTo>
                  <a:lnTo>
                    <a:pt x="288" y="296"/>
                  </a:lnTo>
                  <a:lnTo>
                    <a:pt x="322" y="296"/>
                  </a:lnTo>
                  <a:lnTo>
                    <a:pt x="337" y="281"/>
                  </a:lnTo>
                  <a:lnTo>
                    <a:pt x="338" y="264"/>
                  </a:lnTo>
                  <a:lnTo>
                    <a:pt x="329" y="253"/>
                  </a:lnTo>
                  <a:lnTo>
                    <a:pt x="331" y="235"/>
                  </a:lnTo>
                  <a:lnTo>
                    <a:pt x="351" y="23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337">
              <a:extLst>
                <a:ext uri="{FF2B5EF4-FFF2-40B4-BE49-F238E27FC236}">
                  <a16:creationId xmlns:a16="http://schemas.microsoft.com/office/drawing/2014/main" id="{59689B2E-BAFF-42FB-8F6C-D6A746773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0113" y="1395413"/>
              <a:ext cx="55563" cy="47625"/>
            </a:xfrm>
            <a:custGeom>
              <a:avLst/>
              <a:gdLst>
                <a:gd name="T0" fmla="*/ 35 w 71"/>
                <a:gd name="T1" fmla="*/ 61 h 61"/>
                <a:gd name="T2" fmla="*/ 66 w 71"/>
                <a:gd name="T3" fmla="*/ 36 h 61"/>
                <a:gd name="T4" fmla="*/ 35 w 71"/>
                <a:gd name="T5" fmla="*/ 36 h 61"/>
                <a:gd name="T6" fmla="*/ 37 w 71"/>
                <a:gd name="T7" fmla="*/ 21 h 61"/>
                <a:gd name="T8" fmla="*/ 69 w 71"/>
                <a:gd name="T9" fmla="*/ 21 h 61"/>
                <a:gd name="T10" fmla="*/ 71 w 71"/>
                <a:gd name="T11" fmla="*/ 0 h 61"/>
                <a:gd name="T12" fmla="*/ 55 w 71"/>
                <a:gd name="T13" fmla="*/ 0 h 61"/>
                <a:gd name="T14" fmla="*/ 1 w 71"/>
                <a:gd name="T15" fmla="*/ 16 h 61"/>
                <a:gd name="T16" fmla="*/ 0 w 71"/>
                <a:gd name="T17" fmla="*/ 43 h 61"/>
                <a:gd name="T18" fmla="*/ 17 w 71"/>
                <a:gd name="T19" fmla="*/ 61 h 61"/>
                <a:gd name="T20" fmla="*/ 35 w 71"/>
                <a:gd name="T2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1" h="61">
                  <a:moveTo>
                    <a:pt x="35" y="61"/>
                  </a:moveTo>
                  <a:lnTo>
                    <a:pt x="66" y="36"/>
                  </a:lnTo>
                  <a:lnTo>
                    <a:pt x="35" y="36"/>
                  </a:lnTo>
                  <a:lnTo>
                    <a:pt x="37" y="21"/>
                  </a:lnTo>
                  <a:lnTo>
                    <a:pt x="69" y="21"/>
                  </a:lnTo>
                  <a:lnTo>
                    <a:pt x="71" y="0"/>
                  </a:lnTo>
                  <a:lnTo>
                    <a:pt x="55" y="0"/>
                  </a:lnTo>
                  <a:lnTo>
                    <a:pt x="1" y="16"/>
                  </a:lnTo>
                  <a:lnTo>
                    <a:pt x="0" y="43"/>
                  </a:lnTo>
                  <a:lnTo>
                    <a:pt x="17" y="61"/>
                  </a:lnTo>
                  <a:lnTo>
                    <a:pt x="35" y="6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338">
              <a:extLst>
                <a:ext uri="{FF2B5EF4-FFF2-40B4-BE49-F238E27FC236}">
                  <a16:creationId xmlns:a16="http://schemas.microsoft.com/office/drawing/2014/main" id="{3B8F220C-93E4-4BB4-8F75-7096EB961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588" y="1404938"/>
              <a:ext cx="120650" cy="100013"/>
            </a:xfrm>
            <a:custGeom>
              <a:avLst/>
              <a:gdLst>
                <a:gd name="T0" fmla="*/ 34 w 152"/>
                <a:gd name="T1" fmla="*/ 107 h 124"/>
                <a:gd name="T2" fmla="*/ 52 w 152"/>
                <a:gd name="T3" fmla="*/ 124 h 124"/>
                <a:gd name="T4" fmla="*/ 84 w 152"/>
                <a:gd name="T5" fmla="*/ 99 h 124"/>
                <a:gd name="T6" fmla="*/ 90 w 152"/>
                <a:gd name="T7" fmla="*/ 58 h 124"/>
                <a:gd name="T8" fmla="*/ 99 w 152"/>
                <a:gd name="T9" fmla="*/ 58 h 124"/>
                <a:gd name="T10" fmla="*/ 95 w 152"/>
                <a:gd name="T11" fmla="*/ 96 h 124"/>
                <a:gd name="T12" fmla="*/ 118 w 152"/>
                <a:gd name="T13" fmla="*/ 96 h 124"/>
                <a:gd name="T14" fmla="*/ 120 w 152"/>
                <a:gd name="T15" fmla="*/ 82 h 124"/>
                <a:gd name="T16" fmla="*/ 131 w 152"/>
                <a:gd name="T17" fmla="*/ 73 h 124"/>
                <a:gd name="T18" fmla="*/ 136 w 152"/>
                <a:gd name="T19" fmla="*/ 30 h 124"/>
                <a:gd name="T20" fmla="*/ 152 w 152"/>
                <a:gd name="T21" fmla="*/ 16 h 124"/>
                <a:gd name="T22" fmla="*/ 134 w 152"/>
                <a:gd name="T23" fmla="*/ 0 h 124"/>
                <a:gd name="T24" fmla="*/ 129 w 152"/>
                <a:gd name="T25" fmla="*/ 3 h 124"/>
                <a:gd name="T26" fmla="*/ 127 w 152"/>
                <a:gd name="T27" fmla="*/ 16 h 124"/>
                <a:gd name="T28" fmla="*/ 97 w 152"/>
                <a:gd name="T29" fmla="*/ 16 h 124"/>
                <a:gd name="T30" fmla="*/ 59 w 152"/>
                <a:gd name="T31" fmla="*/ 44 h 124"/>
                <a:gd name="T32" fmla="*/ 36 w 152"/>
                <a:gd name="T33" fmla="*/ 62 h 124"/>
                <a:gd name="T34" fmla="*/ 34 w 152"/>
                <a:gd name="T35" fmla="*/ 76 h 124"/>
                <a:gd name="T36" fmla="*/ 18 w 152"/>
                <a:gd name="T37" fmla="*/ 90 h 124"/>
                <a:gd name="T38" fmla="*/ 0 w 152"/>
                <a:gd name="T39" fmla="*/ 105 h 124"/>
                <a:gd name="T40" fmla="*/ 20 w 152"/>
                <a:gd name="T41" fmla="*/ 119 h 124"/>
                <a:gd name="T42" fmla="*/ 34 w 152"/>
                <a:gd name="T43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2" h="124">
                  <a:moveTo>
                    <a:pt x="34" y="107"/>
                  </a:moveTo>
                  <a:lnTo>
                    <a:pt x="52" y="124"/>
                  </a:lnTo>
                  <a:lnTo>
                    <a:pt x="84" y="99"/>
                  </a:lnTo>
                  <a:lnTo>
                    <a:pt x="90" y="58"/>
                  </a:lnTo>
                  <a:lnTo>
                    <a:pt x="99" y="58"/>
                  </a:lnTo>
                  <a:lnTo>
                    <a:pt x="95" y="96"/>
                  </a:lnTo>
                  <a:lnTo>
                    <a:pt x="118" y="96"/>
                  </a:lnTo>
                  <a:lnTo>
                    <a:pt x="120" y="82"/>
                  </a:lnTo>
                  <a:lnTo>
                    <a:pt x="131" y="73"/>
                  </a:lnTo>
                  <a:lnTo>
                    <a:pt x="136" y="30"/>
                  </a:lnTo>
                  <a:lnTo>
                    <a:pt x="152" y="16"/>
                  </a:lnTo>
                  <a:lnTo>
                    <a:pt x="134" y="0"/>
                  </a:lnTo>
                  <a:lnTo>
                    <a:pt x="129" y="3"/>
                  </a:lnTo>
                  <a:lnTo>
                    <a:pt x="127" y="16"/>
                  </a:lnTo>
                  <a:lnTo>
                    <a:pt x="97" y="16"/>
                  </a:lnTo>
                  <a:lnTo>
                    <a:pt x="59" y="44"/>
                  </a:lnTo>
                  <a:lnTo>
                    <a:pt x="36" y="62"/>
                  </a:lnTo>
                  <a:lnTo>
                    <a:pt x="34" y="76"/>
                  </a:lnTo>
                  <a:lnTo>
                    <a:pt x="18" y="90"/>
                  </a:lnTo>
                  <a:lnTo>
                    <a:pt x="0" y="105"/>
                  </a:lnTo>
                  <a:lnTo>
                    <a:pt x="20" y="119"/>
                  </a:lnTo>
                  <a:lnTo>
                    <a:pt x="34" y="10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339">
              <a:extLst>
                <a:ext uri="{FF2B5EF4-FFF2-40B4-BE49-F238E27FC236}">
                  <a16:creationId xmlns:a16="http://schemas.microsoft.com/office/drawing/2014/main" id="{15FAB07A-AC06-4D33-AC7F-4B3119C43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163" y="1516063"/>
              <a:ext cx="174625" cy="185738"/>
            </a:xfrm>
            <a:custGeom>
              <a:avLst/>
              <a:gdLst>
                <a:gd name="T0" fmla="*/ 87 w 221"/>
                <a:gd name="T1" fmla="*/ 208 h 235"/>
                <a:gd name="T2" fmla="*/ 92 w 221"/>
                <a:gd name="T3" fmla="*/ 178 h 235"/>
                <a:gd name="T4" fmla="*/ 148 w 221"/>
                <a:gd name="T5" fmla="*/ 131 h 235"/>
                <a:gd name="T6" fmla="*/ 221 w 221"/>
                <a:gd name="T7" fmla="*/ 71 h 235"/>
                <a:gd name="T8" fmla="*/ 182 w 221"/>
                <a:gd name="T9" fmla="*/ 32 h 235"/>
                <a:gd name="T10" fmla="*/ 137 w 221"/>
                <a:gd name="T11" fmla="*/ 32 h 235"/>
                <a:gd name="T12" fmla="*/ 108 w 221"/>
                <a:gd name="T13" fmla="*/ 0 h 235"/>
                <a:gd name="T14" fmla="*/ 92 w 221"/>
                <a:gd name="T15" fmla="*/ 12 h 235"/>
                <a:gd name="T16" fmla="*/ 51 w 221"/>
                <a:gd name="T17" fmla="*/ 12 h 235"/>
                <a:gd name="T18" fmla="*/ 51 w 221"/>
                <a:gd name="T19" fmla="*/ 44 h 235"/>
                <a:gd name="T20" fmla="*/ 46 w 221"/>
                <a:gd name="T21" fmla="*/ 78 h 235"/>
                <a:gd name="T22" fmla="*/ 35 w 221"/>
                <a:gd name="T23" fmla="*/ 85 h 235"/>
                <a:gd name="T24" fmla="*/ 32 w 221"/>
                <a:gd name="T25" fmla="*/ 107 h 235"/>
                <a:gd name="T26" fmla="*/ 7 w 221"/>
                <a:gd name="T27" fmla="*/ 126 h 235"/>
                <a:gd name="T28" fmla="*/ 0 w 221"/>
                <a:gd name="T29" fmla="*/ 169 h 235"/>
                <a:gd name="T30" fmla="*/ 57 w 221"/>
                <a:gd name="T31" fmla="*/ 235 h 235"/>
                <a:gd name="T32" fmla="*/ 87 w 221"/>
                <a:gd name="T33" fmla="*/ 20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1" h="235">
                  <a:moveTo>
                    <a:pt x="87" y="208"/>
                  </a:moveTo>
                  <a:lnTo>
                    <a:pt x="92" y="178"/>
                  </a:lnTo>
                  <a:lnTo>
                    <a:pt x="148" y="131"/>
                  </a:lnTo>
                  <a:lnTo>
                    <a:pt x="221" y="71"/>
                  </a:lnTo>
                  <a:lnTo>
                    <a:pt x="182" y="32"/>
                  </a:lnTo>
                  <a:lnTo>
                    <a:pt x="137" y="32"/>
                  </a:lnTo>
                  <a:lnTo>
                    <a:pt x="108" y="0"/>
                  </a:lnTo>
                  <a:lnTo>
                    <a:pt x="92" y="12"/>
                  </a:lnTo>
                  <a:lnTo>
                    <a:pt x="51" y="12"/>
                  </a:lnTo>
                  <a:lnTo>
                    <a:pt x="51" y="44"/>
                  </a:lnTo>
                  <a:lnTo>
                    <a:pt x="46" y="78"/>
                  </a:lnTo>
                  <a:lnTo>
                    <a:pt x="35" y="85"/>
                  </a:lnTo>
                  <a:lnTo>
                    <a:pt x="32" y="107"/>
                  </a:lnTo>
                  <a:lnTo>
                    <a:pt x="7" y="126"/>
                  </a:lnTo>
                  <a:lnTo>
                    <a:pt x="0" y="169"/>
                  </a:lnTo>
                  <a:lnTo>
                    <a:pt x="57" y="235"/>
                  </a:lnTo>
                  <a:lnTo>
                    <a:pt x="87" y="20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340">
              <a:extLst>
                <a:ext uri="{FF2B5EF4-FFF2-40B4-BE49-F238E27FC236}">
                  <a16:creationId xmlns:a16="http://schemas.microsoft.com/office/drawing/2014/main" id="{B3496A5C-F621-43A7-AC2B-192D940D9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363" y="2540000"/>
              <a:ext cx="136525" cy="149225"/>
            </a:xfrm>
            <a:custGeom>
              <a:avLst/>
              <a:gdLst>
                <a:gd name="T0" fmla="*/ 96 w 171"/>
                <a:gd name="T1" fmla="*/ 13 h 187"/>
                <a:gd name="T2" fmla="*/ 96 w 171"/>
                <a:gd name="T3" fmla="*/ 0 h 187"/>
                <a:gd name="T4" fmla="*/ 75 w 171"/>
                <a:gd name="T5" fmla="*/ 0 h 187"/>
                <a:gd name="T6" fmla="*/ 69 w 171"/>
                <a:gd name="T7" fmla="*/ 5 h 187"/>
                <a:gd name="T8" fmla="*/ 46 w 171"/>
                <a:gd name="T9" fmla="*/ 45 h 187"/>
                <a:gd name="T10" fmla="*/ 53 w 171"/>
                <a:gd name="T11" fmla="*/ 52 h 187"/>
                <a:gd name="T12" fmla="*/ 39 w 171"/>
                <a:gd name="T13" fmla="*/ 66 h 187"/>
                <a:gd name="T14" fmla="*/ 39 w 171"/>
                <a:gd name="T15" fmla="*/ 79 h 187"/>
                <a:gd name="T16" fmla="*/ 34 w 171"/>
                <a:gd name="T17" fmla="*/ 84 h 187"/>
                <a:gd name="T18" fmla="*/ 34 w 171"/>
                <a:gd name="T19" fmla="*/ 93 h 187"/>
                <a:gd name="T20" fmla="*/ 12 w 171"/>
                <a:gd name="T21" fmla="*/ 114 h 187"/>
                <a:gd name="T22" fmla="*/ 19 w 171"/>
                <a:gd name="T23" fmla="*/ 121 h 187"/>
                <a:gd name="T24" fmla="*/ 0 w 171"/>
                <a:gd name="T25" fmla="*/ 141 h 187"/>
                <a:gd name="T26" fmla="*/ 0 w 171"/>
                <a:gd name="T27" fmla="*/ 157 h 187"/>
                <a:gd name="T28" fmla="*/ 10 w 171"/>
                <a:gd name="T29" fmla="*/ 157 h 187"/>
                <a:gd name="T30" fmla="*/ 19 w 171"/>
                <a:gd name="T31" fmla="*/ 150 h 187"/>
                <a:gd name="T32" fmla="*/ 32 w 171"/>
                <a:gd name="T33" fmla="*/ 150 h 187"/>
                <a:gd name="T34" fmla="*/ 37 w 171"/>
                <a:gd name="T35" fmla="*/ 155 h 187"/>
                <a:gd name="T36" fmla="*/ 78 w 171"/>
                <a:gd name="T37" fmla="*/ 155 h 187"/>
                <a:gd name="T38" fmla="*/ 87 w 171"/>
                <a:gd name="T39" fmla="*/ 146 h 187"/>
                <a:gd name="T40" fmla="*/ 98 w 171"/>
                <a:gd name="T41" fmla="*/ 159 h 187"/>
                <a:gd name="T42" fmla="*/ 107 w 171"/>
                <a:gd name="T43" fmla="*/ 150 h 187"/>
                <a:gd name="T44" fmla="*/ 112 w 171"/>
                <a:gd name="T45" fmla="*/ 153 h 187"/>
                <a:gd name="T46" fmla="*/ 89 w 171"/>
                <a:gd name="T47" fmla="*/ 177 h 187"/>
                <a:gd name="T48" fmla="*/ 96 w 171"/>
                <a:gd name="T49" fmla="*/ 184 h 187"/>
                <a:gd name="T50" fmla="*/ 121 w 171"/>
                <a:gd name="T51" fmla="*/ 159 h 187"/>
                <a:gd name="T52" fmla="*/ 130 w 171"/>
                <a:gd name="T53" fmla="*/ 150 h 187"/>
                <a:gd name="T54" fmla="*/ 130 w 171"/>
                <a:gd name="T55" fmla="*/ 141 h 187"/>
                <a:gd name="T56" fmla="*/ 139 w 171"/>
                <a:gd name="T57" fmla="*/ 141 h 187"/>
                <a:gd name="T58" fmla="*/ 139 w 171"/>
                <a:gd name="T59" fmla="*/ 180 h 187"/>
                <a:gd name="T60" fmla="*/ 151 w 171"/>
                <a:gd name="T61" fmla="*/ 168 h 187"/>
                <a:gd name="T62" fmla="*/ 171 w 171"/>
                <a:gd name="T63" fmla="*/ 187 h 187"/>
                <a:gd name="T64" fmla="*/ 171 w 171"/>
                <a:gd name="T65" fmla="*/ 157 h 187"/>
                <a:gd name="T66" fmla="*/ 164 w 171"/>
                <a:gd name="T67" fmla="*/ 150 h 187"/>
                <a:gd name="T68" fmla="*/ 164 w 171"/>
                <a:gd name="T69" fmla="*/ 139 h 187"/>
                <a:gd name="T70" fmla="*/ 157 w 171"/>
                <a:gd name="T71" fmla="*/ 132 h 187"/>
                <a:gd name="T72" fmla="*/ 157 w 171"/>
                <a:gd name="T73" fmla="*/ 118 h 187"/>
                <a:gd name="T74" fmla="*/ 139 w 171"/>
                <a:gd name="T75" fmla="*/ 118 h 187"/>
                <a:gd name="T76" fmla="*/ 139 w 171"/>
                <a:gd name="T77" fmla="*/ 102 h 187"/>
                <a:gd name="T78" fmla="*/ 153 w 171"/>
                <a:gd name="T79" fmla="*/ 87 h 187"/>
                <a:gd name="T80" fmla="*/ 142 w 171"/>
                <a:gd name="T81" fmla="*/ 79 h 187"/>
                <a:gd name="T82" fmla="*/ 125 w 171"/>
                <a:gd name="T83" fmla="*/ 79 h 187"/>
                <a:gd name="T84" fmla="*/ 125 w 171"/>
                <a:gd name="T85" fmla="*/ 86 h 187"/>
                <a:gd name="T86" fmla="*/ 100 w 171"/>
                <a:gd name="T87" fmla="*/ 86 h 187"/>
                <a:gd name="T88" fmla="*/ 85 w 171"/>
                <a:gd name="T89" fmla="*/ 73 h 187"/>
                <a:gd name="T90" fmla="*/ 94 w 171"/>
                <a:gd name="T91" fmla="*/ 66 h 187"/>
                <a:gd name="T92" fmla="*/ 84 w 171"/>
                <a:gd name="T93" fmla="*/ 55 h 187"/>
                <a:gd name="T94" fmla="*/ 68 w 171"/>
                <a:gd name="T95" fmla="*/ 70 h 187"/>
                <a:gd name="T96" fmla="*/ 68 w 171"/>
                <a:gd name="T97" fmla="*/ 41 h 187"/>
                <a:gd name="T98" fmla="*/ 96 w 171"/>
                <a:gd name="T99" fmla="*/ 1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1" h="187">
                  <a:moveTo>
                    <a:pt x="96" y="13"/>
                  </a:moveTo>
                  <a:lnTo>
                    <a:pt x="96" y="0"/>
                  </a:lnTo>
                  <a:lnTo>
                    <a:pt x="75" y="0"/>
                  </a:lnTo>
                  <a:lnTo>
                    <a:pt x="69" y="5"/>
                  </a:lnTo>
                  <a:lnTo>
                    <a:pt x="46" y="45"/>
                  </a:lnTo>
                  <a:lnTo>
                    <a:pt x="53" y="52"/>
                  </a:lnTo>
                  <a:lnTo>
                    <a:pt x="39" y="66"/>
                  </a:lnTo>
                  <a:lnTo>
                    <a:pt x="39" y="79"/>
                  </a:lnTo>
                  <a:lnTo>
                    <a:pt x="34" y="84"/>
                  </a:lnTo>
                  <a:lnTo>
                    <a:pt x="34" y="93"/>
                  </a:lnTo>
                  <a:lnTo>
                    <a:pt x="12" y="114"/>
                  </a:lnTo>
                  <a:lnTo>
                    <a:pt x="19" y="121"/>
                  </a:lnTo>
                  <a:lnTo>
                    <a:pt x="0" y="141"/>
                  </a:lnTo>
                  <a:lnTo>
                    <a:pt x="0" y="157"/>
                  </a:lnTo>
                  <a:lnTo>
                    <a:pt x="10" y="157"/>
                  </a:lnTo>
                  <a:lnTo>
                    <a:pt x="19" y="150"/>
                  </a:lnTo>
                  <a:lnTo>
                    <a:pt x="32" y="150"/>
                  </a:lnTo>
                  <a:lnTo>
                    <a:pt x="37" y="155"/>
                  </a:lnTo>
                  <a:lnTo>
                    <a:pt x="78" y="155"/>
                  </a:lnTo>
                  <a:lnTo>
                    <a:pt x="87" y="146"/>
                  </a:lnTo>
                  <a:lnTo>
                    <a:pt x="98" y="159"/>
                  </a:lnTo>
                  <a:lnTo>
                    <a:pt x="107" y="150"/>
                  </a:lnTo>
                  <a:lnTo>
                    <a:pt x="112" y="153"/>
                  </a:lnTo>
                  <a:lnTo>
                    <a:pt x="89" y="177"/>
                  </a:lnTo>
                  <a:lnTo>
                    <a:pt x="96" y="184"/>
                  </a:lnTo>
                  <a:lnTo>
                    <a:pt x="121" y="159"/>
                  </a:lnTo>
                  <a:lnTo>
                    <a:pt x="130" y="150"/>
                  </a:lnTo>
                  <a:lnTo>
                    <a:pt x="130" y="141"/>
                  </a:lnTo>
                  <a:lnTo>
                    <a:pt x="139" y="141"/>
                  </a:lnTo>
                  <a:lnTo>
                    <a:pt x="139" y="180"/>
                  </a:lnTo>
                  <a:lnTo>
                    <a:pt x="151" y="168"/>
                  </a:lnTo>
                  <a:lnTo>
                    <a:pt x="171" y="187"/>
                  </a:lnTo>
                  <a:lnTo>
                    <a:pt x="171" y="157"/>
                  </a:lnTo>
                  <a:lnTo>
                    <a:pt x="164" y="150"/>
                  </a:lnTo>
                  <a:lnTo>
                    <a:pt x="164" y="139"/>
                  </a:lnTo>
                  <a:lnTo>
                    <a:pt x="157" y="132"/>
                  </a:lnTo>
                  <a:lnTo>
                    <a:pt x="157" y="118"/>
                  </a:lnTo>
                  <a:lnTo>
                    <a:pt x="139" y="118"/>
                  </a:lnTo>
                  <a:lnTo>
                    <a:pt x="139" y="102"/>
                  </a:lnTo>
                  <a:lnTo>
                    <a:pt x="153" y="87"/>
                  </a:lnTo>
                  <a:lnTo>
                    <a:pt x="142" y="79"/>
                  </a:lnTo>
                  <a:lnTo>
                    <a:pt x="125" y="79"/>
                  </a:lnTo>
                  <a:lnTo>
                    <a:pt x="125" y="86"/>
                  </a:lnTo>
                  <a:lnTo>
                    <a:pt x="100" y="86"/>
                  </a:lnTo>
                  <a:lnTo>
                    <a:pt x="85" y="73"/>
                  </a:lnTo>
                  <a:lnTo>
                    <a:pt x="94" y="66"/>
                  </a:lnTo>
                  <a:lnTo>
                    <a:pt x="84" y="55"/>
                  </a:lnTo>
                  <a:lnTo>
                    <a:pt x="68" y="70"/>
                  </a:lnTo>
                  <a:lnTo>
                    <a:pt x="68" y="41"/>
                  </a:lnTo>
                  <a:lnTo>
                    <a:pt x="96" y="1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341">
              <a:extLst>
                <a:ext uri="{FF2B5EF4-FFF2-40B4-BE49-F238E27FC236}">
                  <a16:creationId xmlns:a16="http://schemas.microsoft.com/office/drawing/2014/main" id="{DEFB85FA-7284-4B84-BA42-8F9EDF197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1" y="1666875"/>
              <a:ext cx="1631950" cy="1154113"/>
            </a:xfrm>
            <a:custGeom>
              <a:avLst/>
              <a:gdLst>
                <a:gd name="T0" fmla="*/ 1997 w 2056"/>
                <a:gd name="T1" fmla="*/ 931 h 1455"/>
                <a:gd name="T2" fmla="*/ 1895 w 2056"/>
                <a:gd name="T3" fmla="*/ 827 h 1455"/>
                <a:gd name="T4" fmla="*/ 1829 w 2056"/>
                <a:gd name="T5" fmla="*/ 719 h 1455"/>
                <a:gd name="T6" fmla="*/ 1787 w 2056"/>
                <a:gd name="T7" fmla="*/ 747 h 1455"/>
                <a:gd name="T8" fmla="*/ 1694 w 2056"/>
                <a:gd name="T9" fmla="*/ 720 h 1455"/>
                <a:gd name="T10" fmla="*/ 1576 w 2056"/>
                <a:gd name="T11" fmla="*/ 569 h 1455"/>
                <a:gd name="T12" fmla="*/ 1496 w 2056"/>
                <a:gd name="T13" fmla="*/ 699 h 1455"/>
                <a:gd name="T14" fmla="*/ 1467 w 2056"/>
                <a:gd name="T15" fmla="*/ 763 h 1455"/>
                <a:gd name="T16" fmla="*/ 1532 w 2056"/>
                <a:gd name="T17" fmla="*/ 870 h 1455"/>
                <a:gd name="T18" fmla="*/ 1437 w 2056"/>
                <a:gd name="T19" fmla="*/ 1084 h 1455"/>
                <a:gd name="T20" fmla="*/ 1221 w 2056"/>
                <a:gd name="T21" fmla="*/ 827 h 1455"/>
                <a:gd name="T22" fmla="*/ 1130 w 2056"/>
                <a:gd name="T23" fmla="*/ 747 h 1455"/>
                <a:gd name="T24" fmla="*/ 1173 w 2056"/>
                <a:gd name="T25" fmla="*/ 501 h 1455"/>
                <a:gd name="T26" fmla="*/ 1262 w 2056"/>
                <a:gd name="T27" fmla="*/ 416 h 1455"/>
                <a:gd name="T28" fmla="*/ 1243 w 2056"/>
                <a:gd name="T29" fmla="*/ 405 h 1455"/>
                <a:gd name="T30" fmla="*/ 1305 w 2056"/>
                <a:gd name="T31" fmla="*/ 343 h 1455"/>
                <a:gd name="T32" fmla="*/ 1367 w 2056"/>
                <a:gd name="T33" fmla="*/ 223 h 1455"/>
                <a:gd name="T34" fmla="*/ 1316 w 2056"/>
                <a:gd name="T35" fmla="*/ 152 h 1455"/>
                <a:gd name="T36" fmla="*/ 1244 w 2056"/>
                <a:gd name="T37" fmla="*/ 225 h 1455"/>
                <a:gd name="T38" fmla="*/ 1187 w 2056"/>
                <a:gd name="T39" fmla="*/ 154 h 1455"/>
                <a:gd name="T40" fmla="*/ 1127 w 2056"/>
                <a:gd name="T41" fmla="*/ 75 h 1455"/>
                <a:gd name="T42" fmla="*/ 1079 w 2056"/>
                <a:gd name="T43" fmla="*/ 0 h 1455"/>
                <a:gd name="T44" fmla="*/ 1093 w 2056"/>
                <a:gd name="T45" fmla="*/ 164 h 1455"/>
                <a:gd name="T46" fmla="*/ 1084 w 2056"/>
                <a:gd name="T47" fmla="*/ 250 h 1455"/>
                <a:gd name="T48" fmla="*/ 1048 w 2056"/>
                <a:gd name="T49" fmla="*/ 237 h 1455"/>
                <a:gd name="T50" fmla="*/ 904 w 2056"/>
                <a:gd name="T51" fmla="*/ 259 h 1455"/>
                <a:gd name="T52" fmla="*/ 834 w 2056"/>
                <a:gd name="T53" fmla="*/ 189 h 1455"/>
                <a:gd name="T54" fmla="*/ 813 w 2056"/>
                <a:gd name="T55" fmla="*/ 296 h 1455"/>
                <a:gd name="T56" fmla="*/ 613 w 2056"/>
                <a:gd name="T57" fmla="*/ 252 h 1455"/>
                <a:gd name="T58" fmla="*/ 561 w 2056"/>
                <a:gd name="T59" fmla="*/ 202 h 1455"/>
                <a:gd name="T60" fmla="*/ 438 w 2056"/>
                <a:gd name="T61" fmla="*/ 173 h 1455"/>
                <a:gd name="T62" fmla="*/ 396 w 2056"/>
                <a:gd name="T63" fmla="*/ 161 h 1455"/>
                <a:gd name="T64" fmla="*/ 322 w 2056"/>
                <a:gd name="T65" fmla="*/ 100 h 1455"/>
                <a:gd name="T66" fmla="*/ 189 w 2056"/>
                <a:gd name="T67" fmla="*/ 204 h 1455"/>
                <a:gd name="T68" fmla="*/ 0 w 2056"/>
                <a:gd name="T69" fmla="*/ 104 h 1455"/>
                <a:gd name="T70" fmla="*/ 51 w 2056"/>
                <a:gd name="T71" fmla="*/ 769 h 1455"/>
                <a:gd name="T72" fmla="*/ 207 w 2056"/>
                <a:gd name="T73" fmla="*/ 968 h 1455"/>
                <a:gd name="T74" fmla="*/ 265 w 2056"/>
                <a:gd name="T75" fmla="*/ 1118 h 1455"/>
                <a:gd name="T76" fmla="*/ 1104 w 2056"/>
                <a:gd name="T77" fmla="*/ 1225 h 1455"/>
                <a:gd name="T78" fmla="*/ 1344 w 2056"/>
                <a:gd name="T79" fmla="*/ 1257 h 1455"/>
                <a:gd name="T80" fmla="*/ 1441 w 2056"/>
                <a:gd name="T81" fmla="*/ 1357 h 1455"/>
                <a:gd name="T82" fmla="*/ 1458 w 2056"/>
                <a:gd name="T83" fmla="*/ 1421 h 1455"/>
                <a:gd name="T84" fmla="*/ 1699 w 2056"/>
                <a:gd name="T85" fmla="*/ 1318 h 1455"/>
                <a:gd name="T86" fmla="*/ 1785 w 2056"/>
                <a:gd name="T87" fmla="*/ 1364 h 1455"/>
                <a:gd name="T88" fmla="*/ 1835 w 2056"/>
                <a:gd name="T89" fmla="*/ 1302 h 1455"/>
                <a:gd name="T90" fmla="*/ 1842 w 2056"/>
                <a:gd name="T91" fmla="*/ 1332 h 1455"/>
                <a:gd name="T92" fmla="*/ 1888 w 2056"/>
                <a:gd name="T93" fmla="*/ 1362 h 1455"/>
                <a:gd name="T94" fmla="*/ 1819 w 2056"/>
                <a:gd name="T95" fmla="*/ 1264 h 1455"/>
                <a:gd name="T96" fmla="*/ 1828 w 2056"/>
                <a:gd name="T97" fmla="*/ 1173 h 1455"/>
                <a:gd name="T98" fmla="*/ 1808 w 2056"/>
                <a:gd name="T99" fmla="*/ 1120 h 1455"/>
                <a:gd name="T100" fmla="*/ 2029 w 2056"/>
                <a:gd name="T101" fmla="*/ 1050 h 1455"/>
                <a:gd name="T102" fmla="*/ 2011 w 2056"/>
                <a:gd name="T103" fmla="*/ 94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56" h="1455">
                  <a:moveTo>
                    <a:pt x="2011" y="945"/>
                  </a:moveTo>
                  <a:lnTo>
                    <a:pt x="1952" y="1004"/>
                  </a:lnTo>
                  <a:lnTo>
                    <a:pt x="1938" y="990"/>
                  </a:lnTo>
                  <a:lnTo>
                    <a:pt x="1997" y="931"/>
                  </a:lnTo>
                  <a:lnTo>
                    <a:pt x="1979" y="913"/>
                  </a:lnTo>
                  <a:lnTo>
                    <a:pt x="1938" y="913"/>
                  </a:lnTo>
                  <a:lnTo>
                    <a:pt x="1895" y="870"/>
                  </a:lnTo>
                  <a:lnTo>
                    <a:pt x="1895" y="827"/>
                  </a:lnTo>
                  <a:lnTo>
                    <a:pt x="1852" y="786"/>
                  </a:lnTo>
                  <a:lnTo>
                    <a:pt x="1865" y="774"/>
                  </a:lnTo>
                  <a:lnTo>
                    <a:pt x="1865" y="756"/>
                  </a:lnTo>
                  <a:lnTo>
                    <a:pt x="1829" y="719"/>
                  </a:lnTo>
                  <a:lnTo>
                    <a:pt x="1838" y="710"/>
                  </a:lnTo>
                  <a:lnTo>
                    <a:pt x="1803" y="674"/>
                  </a:lnTo>
                  <a:lnTo>
                    <a:pt x="1787" y="690"/>
                  </a:lnTo>
                  <a:lnTo>
                    <a:pt x="1787" y="747"/>
                  </a:lnTo>
                  <a:lnTo>
                    <a:pt x="1769" y="747"/>
                  </a:lnTo>
                  <a:lnTo>
                    <a:pt x="1769" y="763"/>
                  </a:lnTo>
                  <a:lnTo>
                    <a:pt x="1735" y="763"/>
                  </a:lnTo>
                  <a:lnTo>
                    <a:pt x="1694" y="720"/>
                  </a:lnTo>
                  <a:lnTo>
                    <a:pt x="1694" y="635"/>
                  </a:lnTo>
                  <a:lnTo>
                    <a:pt x="1665" y="635"/>
                  </a:lnTo>
                  <a:lnTo>
                    <a:pt x="1587" y="556"/>
                  </a:lnTo>
                  <a:lnTo>
                    <a:pt x="1576" y="569"/>
                  </a:lnTo>
                  <a:lnTo>
                    <a:pt x="1492" y="569"/>
                  </a:lnTo>
                  <a:lnTo>
                    <a:pt x="1476" y="585"/>
                  </a:lnTo>
                  <a:lnTo>
                    <a:pt x="1496" y="605"/>
                  </a:lnTo>
                  <a:lnTo>
                    <a:pt x="1496" y="699"/>
                  </a:lnTo>
                  <a:lnTo>
                    <a:pt x="1489" y="706"/>
                  </a:lnTo>
                  <a:lnTo>
                    <a:pt x="1489" y="729"/>
                  </a:lnTo>
                  <a:lnTo>
                    <a:pt x="1467" y="729"/>
                  </a:lnTo>
                  <a:lnTo>
                    <a:pt x="1467" y="763"/>
                  </a:lnTo>
                  <a:lnTo>
                    <a:pt x="1503" y="763"/>
                  </a:lnTo>
                  <a:lnTo>
                    <a:pt x="1503" y="845"/>
                  </a:lnTo>
                  <a:lnTo>
                    <a:pt x="1532" y="845"/>
                  </a:lnTo>
                  <a:lnTo>
                    <a:pt x="1532" y="870"/>
                  </a:lnTo>
                  <a:lnTo>
                    <a:pt x="1455" y="947"/>
                  </a:lnTo>
                  <a:lnTo>
                    <a:pt x="1455" y="1022"/>
                  </a:lnTo>
                  <a:lnTo>
                    <a:pt x="1476" y="1043"/>
                  </a:lnTo>
                  <a:lnTo>
                    <a:pt x="1437" y="1084"/>
                  </a:lnTo>
                  <a:lnTo>
                    <a:pt x="1375" y="1022"/>
                  </a:lnTo>
                  <a:lnTo>
                    <a:pt x="1375" y="918"/>
                  </a:lnTo>
                  <a:lnTo>
                    <a:pt x="1312" y="918"/>
                  </a:lnTo>
                  <a:lnTo>
                    <a:pt x="1221" y="827"/>
                  </a:lnTo>
                  <a:lnTo>
                    <a:pt x="1175" y="827"/>
                  </a:lnTo>
                  <a:lnTo>
                    <a:pt x="1162" y="815"/>
                  </a:lnTo>
                  <a:lnTo>
                    <a:pt x="1130" y="815"/>
                  </a:lnTo>
                  <a:lnTo>
                    <a:pt x="1130" y="747"/>
                  </a:lnTo>
                  <a:lnTo>
                    <a:pt x="1079" y="747"/>
                  </a:lnTo>
                  <a:lnTo>
                    <a:pt x="1079" y="621"/>
                  </a:lnTo>
                  <a:lnTo>
                    <a:pt x="1173" y="526"/>
                  </a:lnTo>
                  <a:lnTo>
                    <a:pt x="1173" y="501"/>
                  </a:lnTo>
                  <a:lnTo>
                    <a:pt x="1203" y="471"/>
                  </a:lnTo>
                  <a:lnTo>
                    <a:pt x="1232" y="471"/>
                  </a:lnTo>
                  <a:lnTo>
                    <a:pt x="1275" y="428"/>
                  </a:lnTo>
                  <a:lnTo>
                    <a:pt x="1262" y="416"/>
                  </a:lnTo>
                  <a:lnTo>
                    <a:pt x="1216" y="416"/>
                  </a:lnTo>
                  <a:lnTo>
                    <a:pt x="1187" y="389"/>
                  </a:lnTo>
                  <a:lnTo>
                    <a:pt x="1207" y="369"/>
                  </a:lnTo>
                  <a:lnTo>
                    <a:pt x="1243" y="405"/>
                  </a:lnTo>
                  <a:lnTo>
                    <a:pt x="1264" y="405"/>
                  </a:lnTo>
                  <a:lnTo>
                    <a:pt x="1264" y="328"/>
                  </a:lnTo>
                  <a:lnTo>
                    <a:pt x="1305" y="328"/>
                  </a:lnTo>
                  <a:lnTo>
                    <a:pt x="1305" y="343"/>
                  </a:lnTo>
                  <a:lnTo>
                    <a:pt x="1342" y="343"/>
                  </a:lnTo>
                  <a:lnTo>
                    <a:pt x="1403" y="284"/>
                  </a:lnTo>
                  <a:lnTo>
                    <a:pt x="1355" y="234"/>
                  </a:lnTo>
                  <a:lnTo>
                    <a:pt x="1367" y="223"/>
                  </a:lnTo>
                  <a:lnTo>
                    <a:pt x="1389" y="223"/>
                  </a:lnTo>
                  <a:lnTo>
                    <a:pt x="1401" y="212"/>
                  </a:lnTo>
                  <a:lnTo>
                    <a:pt x="1328" y="139"/>
                  </a:lnTo>
                  <a:lnTo>
                    <a:pt x="1316" y="152"/>
                  </a:lnTo>
                  <a:lnTo>
                    <a:pt x="1316" y="275"/>
                  </a:lnTo>
                  <a:lnTo>
                    <a:pt x="1262" y="275"/>
                  </a:lnTo>
                  <a:lnTo>
                    <a:pt x="1228" y="241"/>
                  </a:lnTo>
                  <a:lnTo>
                    <a:pt x="1244" y="225"/>
                  </a:lnTo>
                  <a:lnTo>
                    <a:pt x="1207" y="187"/>
                  </a:lnTo>
                  <a:lnTo>
                    <a:pt x="1207" y="230"/>
                  </a:lnTo>
                  <a:lnTo>
                    <a:pt x="1187" y="230"/>
                  </a:lnTo>
                  <a:lnTo>
                    <a:pt x="1187" y="154"/>
                  </a:lnTo>
                  <a:lnTo>
                    <a:pt x="1139" y="154"/>
                  </a:lnTo>
                  <a:lnTo>
                    <a:pt x="1139" y="120"/>
                  </a:lnTo>
                  <a:lnTo>
                    <a:pt x="1155" y="104"/>
                  </a:lnTo>
                  <a:lnTo>
                    <a:pt x="1127" y="75"/>
                  </a:lnTo>
                  <a:lnTo>
                    <a:pt x="1139" y="63"/>
                  </a:lnTo>
                  <a:lnTo>
                    <a:pt x="1139" y="36"/>
                  </a:lnTo>
                  <a:lnTo>
                    <a:pt x="1105" y="0"/>
                  </a:lnTo>
                  <a:lnTo>
                    <a:pt x="1079" y="0"/>
                  </a:lnTo>
                  <a:lnTo>
                    <a:pt x="1079" y="36"/>
                  </a:lnTo>
                  <a:lnTo>
                    <a:pt x="1059" y="36"/>
                  </a:lnTo>
                  <a:lnTo>
                    <a:pt x="1059" y="130"/>
                  </a:lnTo>
                  <a:lnTo>
                    <a:pt x="1093" y="164"/>
                  </a:lnTo>
                  <a:lnTo>
                    <a:pt x="1093" y="180"/>
                  </a:lnTo>
                  <a:lnTo>
                    <a:pt x="1112" y="198"/>
                  </a:lnTo>
                  <a:lnTo>
                    <a:pt x="1112" y="221"/>
                  </a:lnTo>
                  <a:lnTo>
                    <a:pt x="1084" y="250"/>
                  </a:lnTo>
                  <a:lnTo>
                    <a:pt x="1070" y="250"/>
                  </a:lnTo>
                  <a:lnTo>
                    <a:pt x="1070" y="291"/>
                  </a:lnTo>
                  <a:lnTo>
                    <a:pt x="1048" y="269"/>
                  </a:lnTo>
                  <a:lnTo>
                    <a:pt x="1048" y="237"/>
                  </a:lnTo>
                  <a:lnTo>
                    <a:pt x="1009" y="237"/>
                  </a:lnTo>
                  <a:lnTo>
                    <a:pt x="1009" y="246"/>
                  </a:lnTo>
                  <a:lnTo>
                    <a:pt x="997" y="259"/>
                  </a:lnTo>
                  <a:lnTo>
                    <a:pt x="904" y="259"/>
                  </a:lnTo>
                  <a:lnTo>
                    <a:pt x="884" y="239"/>
                  </a:lnTo>
                  <a:lnTo>
                    <a:pt x="852" y="239"/>
                  </a:lnTo>
                  <a:lnTo>
                    <a:pt x="852" y="207"/>
                  </a:lnTo>
                  <a:lnTo>
                    <a:pt x="834" y="189"/>
                  </a:lnTo>
                  <a:lnTo>
                    <a:pt x="799" y="227"/>
                  </a:lnTo>
                  <a:lnTo>
                    <a:pt x="799" y="241"/>
                  </a:lnTo>
                  <a:lnTo>
                    <a:pt x="813" y="255"/>
                  </a:lnTo>
                  <a:lnTo>
                    <a:pt x="813" y="296"/>
                  </a:lnTo>
                  <a:lnTo>
                    <a:pt x="790" y="319"/>
                  </a:lnTo>
                  <a:lnTo>
                    <a:pt x="790" y="289"/>
                  </a:lnTo>
                  <a:lnTo>
                    <a:pt x="752" y="252"/>
                  </a:lnTo>
                  <a:lnTo>
                    <a:pt x="613" y="252"/>
                  </a:lnTo>
                  <a:lnTo>
                    <a:pt x="613" y="236"/>
                  </a:lnTo>
                  <a:lnTo>
                    <a:pt x="642" y="236"/>
                  </a:lnTo>
                  <a:lnTo>
                    <a:pt x="608" y="202"/>
                  </a:lnTo>
                  <a:lnTo>
                    <a:pt x="561" y="202"/>
                  </a:lnTo>
                  <a:lnTo>
                    <a:pt x="510" y="150"/>
                  </a:lnTo>
                  <a:lnTo>
                    <a:pt x="451" y="150"/>
                  </a:lnTo>
                  <a:lnTo>
                    <a:pt x="438" y="138"/>
                  </a:lnTo>
                  <a:lnTo>
                    <a:pt x="438" y="173"/>
                  </a:lnTo>
                  <a:lnTo>
                    <a:pt x="415" y="173"/>
                  </a:lnTo>
                  <a:lnTo>
                    <a:pt x="415" y="122"/>
                  </a:lnTo>
                  <a:lnTo>
                    <a:pt x="396" y="122"/>
                  </a:lnTo>
                  <a:lnTo>
                    <a:pt x="396" y="161"/>
                  </a:lnTo>
                  <a:lnTo>
                    <a:pt x="367" y="161"/>
                  </a:lnTo>
                  <a:lnTo>
                    <a:pt x="367" y="111"/>
                  </a:lnTo>
                  <a:lnTo>
                    <a:pt x="340" y="84"/>
                  </a:lnTo>
                  <a:lnTo>
                    <a:pt x="322" y="100"/>
                  </a:lnTo>
                  <a:lnTo>
                    <a:pt x="322" y="123"/>
                  </a:lnTo>
                  <a:lnTo>
                    <a:pt x="296" y="123"/>
                  </a:lnTo>
                  <a:lnTo>
                    <a:pt x="283" y="111"/>
                  </a:lnTo>
                  <a:lnTo>
                    <a:pt x="189" y="204"/>
                  </a:lnTo>
                  <a:lnTo>
                    <a:pt x="135" y="204"/>
                  </a:lnTo>
                  <a:lnTo>
                    <a:pt x="98" y="166"/>
                  </a:lnTo>
                  <a:lnTo>
                    <a:pt x="62" y="166"/>
                  </a:lnTo>
                  <a:lnTo>
                    <a:pt x="0" y="104"/>
                  </a:lnTo>
                  <a:lnTo>
                    <a:pt x="0" y="667"/>
                  </a:lnTo>
                  <a:lnTo>
                    <a:pt x="14" y="667"/>
                  </a:lnTo>
                  <a:lnTo>
                    <a:pt x="14" y="731"/>
                  </a:lnTo>
                  <a:lnTo>
                    <a:pt x="51" y="769"/>
                  </a:lnTo>
                  <a:lnTo>
                    <a:pt x="123" y="769"/>
                  </a:lnTo>
                  <a:lnTo>
                    <a:pt x="123" y="840"/>
                  </a:lnTo>
                  <a:lnTo>
                    <a:pt x="207" y="922"/>
                  </a:lnTo>
                  <a:lnTo>
                    <a:pt x="207" y="968"/>
                  </a:lnTo>
                  <a:lnTo>
                    <a:pt x="242" y="1004"/>
                  </a:lnTo>
                  <a:lnTo>
                    <a:pt x="242" y="1057"/>
                  </a:lnTo>
                  <a:lnTo>
                    <a:pt x="265" y="1081"/>
                  </a:lnTo>
                  <a:lnTo>
                    <a:pt x="265" y="1118"/>
                  </a:lnTo>
                  <a:lnTo>
                    <a:pt x="315" y="1118"/>
                  </a:lnTo>
                  <a:lnTo>
                    <a:pt x="315" y="1187"/>
                  </a:lnTo>
                  <a:lnTo>
                    <a:pt x="1068" y="1187"/>
                  </a:lnTo>
                  <a:lnTo>
                    <a:pt x="1104" y="1225"/>
                  </a:lnTo>
                  <a:lnTo>
                    <a:pt x="1189" y="1225"/>
                  </a:lnTo>
                  <a:lnTo>
                    <a:pt x="1223" y="1191"/>
                  </a:lnTo>
                  <a:lnTo>
                    <a:pt x="1276" y="1191"/>
                  </a:lnTo>
                  <a:lnTo>
                    <a:pt x="1344" y="1257"/>
                  </a:lnTo>
                  <a:lnTo>
                    <a:pt x="1344" y="1302"/>
                  </a:lnTo>
                  <a:lnTo>
                    <a:pt x="1419" y="1302"/>
                  </a:lnTo>
                  <a:lnTo>
                    <a:pt x="1457" y="1339"/>
                  </a:lnTo>
                  <a:lnTo>
                    <a:pt x="1441" y="1357"/>
                  </a:lnTo>
                  <a:lnTo>
                    <a:pt x="1364" y="1433"/>
                  </a:lnTo>
                  <a:lnTo>
                    <a:pt x="1385" y="1455"/>
                  </a:lnTo>
                  <a:lnTo>
                    <a:pt x="1417" y="1421"/>
                  </a:lnTo>
                  <a:lnTo>
                    <a:pt x="1458" y="1421"/>
                  </a:lnTo>
                  <a:lnTo>
                    <a:pt x="1519" y="1360"/>
                  </a:lnTo>
                  <a:lnTo>
                    <a:pt x="1560" y="1360"/>
                  </a:lnTo>
                  <a:lnTo>
                    <a:pt x="1603" y="1318"/>
                  </a:lnTo>
                  <a:lnTo>
                    <a:pt x="1699" y="1318"/>
                  </a:lnTo>
                  <a:lnTo>
                    <a:pt x="1706" y="1318"/>
                  </a:lnTo>
                  <a:lnTo>
                    <a:pt x="1738" y="1287"/>
                  </a:lnTo>
                  <a:lnTo>
                    <a:pt x="1785" y="1287"/>
                  </a:lnTo>
                  <a:lnTo>
                    <a:pt x="1785" y="1364"/>
                  </a:lnTo>
                  <a:lnTo>
                    <a:pt x="1792" y="1364"/>
                  </a:lnTo>
                  <a:lnTo>
                    <a:pt x="1792" y="1327"/>
                  </a:lnTo>
                  <a:lnTo>
                    <a:pt x="1810" y="1327"/>
                  </a:lnTo>
                  <a:lnTo>
                    <a:pt x="1835" y="1302"/>
                  </a:lnTo>
                  <a:lnTo>
                    <a:pt x="1849" y="1318"/>
                  </a:lnTo>
                  <a:lnTo>
                    <a:pt x="1876" y="1318"/>
                  </a:lnTo>
                  <a:lnTo>
                    <a:pt x="1851" y="1341"/>
                  </a:lnTo>
                  <a:lnTo>
                    <a:pt x="1842" y="1332"/>
                  </a:lnTo>
                  <a:lnTo>
                    <a:pt x="1808" y="1364"/>
                  </a:lnTo>
                  <a:lnTo>
                    <a:pt x="1836" y="1392"/>
                  </a:lnTo>
                  <a:lnTo>
                    <a:pt x="1869" y="1362"/>
                  </a:lnTo>
                  <a:lnTo>
                    <a:pt x="1888" y="1362"/>
                  </a:lnTo>
                  <a:lnTo>
                    <a:pt x="1926" y="1325"/>
                  </a:lnTo>
                  <a:lnTo>
                    <a:pt x="1908" y="1307"/>
                  </a:lnTo>
                  <a:lnTo>
                    <a:pt x="1861" y="1307"/>
                  </a:lnTo>
                  <a:lnTo>
                    <a:pt x="1819" y="1264"/>
                  </a:lnTo>
                  <a:lnTo>
                    <a:pt x="1842" y="1243"/>
                  </a:lnTo>
                  <a:lnTo>
                    <a:pt x="1815" y="1218"/>
                  </a:lnTo>
                  <a:lnTo>
                    <a:pt x="1844" y="1189"/>
                  </a:lnTo>
                  <a:lnTo>
                    <a:pt x="1828" y="1173"/>
                  </a:lnTo>
                  <a:lnTo>
                    <a:pt x="1779" y="1173"/>
                  </a:lnTo>
                  <a:lnTo>
                    <a:pt x="1685" y="1266"/>
                  </a:lnTo>
                  <a:lnTo>
                    <a:pt x="1685" y="1243"/>
                  </a:lnTo>
                  <a:lnTo>
                    <a:pt x="1808" y="1120"/>
                  </a:lnTo>
                  <a:lnTo>
                    <a:pt x="1901" y="1120"/>
                  </a:lnTo>
                  <a:lnTo>
                    <a:pt x="1913" y="1132"/>
                  </a:lnTo>
                  <a:lnTo>
                    <a:pt x="1949" y="1132"/>
                  </a:lnTo>
                  <a:lnTo>
                    <a:pt x="2029" y="1050"/>
                  </a:lnTo>
                  <a:lnTo>
                    <a:pt x="2029" y="1073"/>
                  </a:lnTo>
                  <a:lnTo>
                    <a:pt x="2056" y="1045"/>
                  </a:lnTo>
                  <a:lnTo>
                    <a:pt x="2056" y="990"/>
                  </a:lnTo>
                  <a:lnTo>
                    <a:pt x="2011" y="94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342">
              <a:extLst>
                <a:ext uri="{FF2B5EF4-FFF2-40B4-BE49-F238E27FC236}">
                  <a16:creationId xmlns:a16="http://schemas.microsoft.com/office/drawing/2014/main" id="{D8D70EB4-5AE0-421F-B153-DFD18D486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863" y="1693863"/>
              <a:ext cx="515938" cy="766763"/>
            </a:xfrm>
            <a:custGeom>
              <a:avLst/>
              <a:gdLst>
                <a:gd name="T0" fmla="*/ 583 w 651"/>
                <a:gd name="T1" fmla="*/ 55 h 966"/>
                <a:gd name="T2" fmla="*/ 538 w 651"/>
                <a:gd name="T3" fmla="*/ 43 h 966"/>
                <a:gd name="T4" fmla="*/ 485 w 651"/>
                <a:gd name="T5" fmla="*/ 29 h 966"/>
                <a:gd name="T6" fmla="*/ 405 w 651"/>
                <a:gd name="T7" fmla="*/ 0 h 966"/>
                <a:gd name="T8" fmla="*/ 285 w 651"/>
                <a:gd name="T9" fmla="*/ 55 h 966"/>
                <a:gd name="T10" fmla="*/ 257 w 651"/>
                <a:gd name="T11" fmla="*/ 111 h 966"/>
                <a:gd name="T12" fmla="*/ 164 w 651"/>
                <a:gd name="T13" fmla="*/ 150 h 966"/>
                <a:gd name="T14" fmla="*/ 183 w 651"/>
                <a:gd name="T15" fmla="*/ 216 h 966"/>
                <a:gd name="T16" fmla="*/ 219 w 651"/>
                <a:gd name="T17" fmla="*/ 246 h 966"/>
                <a:gd name="T18" fmla="*/ 264 w 651"/>
                <a:gd name="T19" fmla="*/ 260 h 966"/>
                <a:gd name="T20" fmla="*/ 244 w 651"/>
                <a:gd name="T21" fmla="*/ 298 h 966"/>
                <a:gd name="T22" fmla="*/ 207 w 651"/>
                <a:gd name="T23" fmla="*/ 294 h 966"/>
                <a:gd name="T24" fmla="*/ 171 w 651"/>
                <a:gd name="T25" fmla="*/ 314 h 966"/>
                <a:gd name="T26" fmla="*/ 150 w 651"/>
                <a:gd name="T27" fmla="*/ 280 h 966"/>
                <a:gd name="T28" fmla="*/ 107 w 651"/>
                <a:gd name="T29" fmla="*/ 353 h 966"/>
                <a:gd name="T30" fmla="*/ 158 w 651"/>
                <a:gd name="T31" fmla="*/ 382 h 966"/>
                <a:gd name="T32" fmla="*/ 212 w 651"/>
                <a:gd name="T33" fmla="*/ 362 h 966"/>
                <a:gd name="T34" fmla="*/ 139 w 651"/>
                <a:gd name="T35" fmla="*/ 437 h 966"/>
                <a:gd name="T36" fmla="*/ 55 w 651"/>
                <a:gd name="T37" fmla="*/ 594 h 966"/>
                <a:gd name="T38" fmla="*/ 43 w 651"/>
                <a:gd name="T39" fmla="*/ 633 h 966"/>
                <a:gd name="T40" fmla="*/ 84 w 651"/>
                <a:gd name="T41" fmla="*/ 640 h 966"/>
                <a:gd name="T42" fmla="*/ 109 w 651"/>
                <a:gd name="T43" fmla="*/ 606 h 966"/>
                <a:gd name="T44" fmla="*/ 59 w 651"/>
                <a:gd name="T45" fmla="*/ 706 h 966"/>
                <a:gd name="T46" fmla="*/ 132 w 651"/>
                <a:gd name="T47" fmla="*/ 733 h 966"/>
                <a:gd name="T48" fmla="*/ 212 w 651"/>
                <a:gd name="T49" fmla="*/ 708 h 966"/>
                <a:gd name="T50" fmla="*/ 164 w 651"/>
                <a:gd name="T51" fmla="*/ 793 h 966"/>
                <a:gd name="T52" fmla="*/ 9 w 651"/>
                <a:gd name="T53" fmla="*/ 966 h 966"/>
                <a:gd name="T54" fmla="*/ 200 w 651"/>
                <a:gd name="T55" fmla="*/ 804 h 966"/>
                <a:gd name="T56" fmla="*/ 267 w 651"/>
                <a:gd name="T57" fmla="*/ 690 h 966"/>
                <a:gd name="T58" fmla="*/ 324 w 651"/>
                <a:gd name="T59" fmla="*/ 604 h 966"/>
                <a:gd name="T60" fmla="*/ 383 w 651"/>
                <a:gd name="T61" fmla="*/ 583 h 966"/>
                <a:gd name="T62" fmla="*/ 356 w 651"/>
                <a:gd name="T63" fmla="*/ 694 h 966"/>
                <a:gd name="T64" fmla="*/ 451 w 651"/>
                <a:gd name="T65" fmla="*/ 563 h 966"/>
                <a:gd name="T66" fmla="*/ 554 w 651"/>
                <a:gd name="T67" fmla="*/ 629 h 966"/>
                <a:gd name="T68" fmla="*/ 651 w 651"/>
                <a:gd name="T69" fmla="*/ 71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51" h="966">
                  <a:moveTo>
                    <a:pt x="599" y="71"/>
                  </a:moveTo>
                  <a:lnTo>
                    <a:pt x="583" y="55"/>
                  </a:lnTo>
                  <a:lnTo>
                    <a:pt x="553" y="55"/>
                  </a:lnTo>
                  <a:lnTo>
                    <a:pt x="538" y="43"/>
                  </a:lnTo>
                  <a:lnTo>
                    <a:pt x="497" y="43"/>
                  </a:lnTo>
                  <a:lnTo>
                    <a:pt x="485" y="29"/>
                  </a:lnTo>
                  <a:lnTo>
                    <a:pt x="433" y="29"/>
                  </a:lnTo>
                  <a:lnTo>
                    <a:pt x="405" y="0"/>
                  </a:lnTo>
                  <a:lnTo>
                    <a:pt x="349" y="55"/>
                  </a:lnTo>
                  <a:lnTo>
                    <a:pt x="285" y="55"/>
                  </a:lnTo>
                  <a:lnTo>
                    <a:pt x="257" y="84"/>
                  </a:lnTo>
                  <a:lnTo>
                    <a:pt x="257" y="111"/>
                  </a:lnTo>
                  <a:lnTo>
                    <a:pt x="219" y="150"/>
                  </a:lnTo>
                  <a:lnTo>
                    <a:pt x="164" y="150"/>
                  </a:lnTo>
                  <a:lnTo>
                    <a:pt x="164" y="198"/>
                  </a:lnTo>
                  <a:lnTo>
                    <a:pt x="183" y="216"/>
                  </a:lnTo>
                  <a:lnTo>
                    <a:pt x="183" y="246"/>
                  </a:lnTo>
                  <a:lnTo>
                    <a:pt x="219" y="246"/>
                  </a:lnTo>
                  <a:lnTo>
                    <a:pt x="219" y="260"/>
                  </a:lnTo>
                  <a:lnTo>
                    <a:pt x="264" y="260"/>
                  </a:lnTo>
                  <a:lnTo>
                    <a:pt x="264" y="278"/>
                  </a:lnTo>
                  <a:lnTo>
                    <a:pt x="244" y="298"/>
                  </a:lnTo>
                  <a:lnTo>
                    <a:pt x="223" y="278"/>
                  </a:lnTo>
                  <a:lnTo>
                    <a:pt x="207" y="294"/>
                  </a:lnTo>
                  <a:lnTo>
                    <a:pt x="207" y="314"/>
                  </a:lnTo>
                  <a:lnTo>
                    <a:pt x="171" y="314"/>
                  </a:lnTo>
                  <a:lnTo>
                    <a:pt x="171" y="280"/>
                  </a:lnTo>
                  <a:lnTo>
                    <a:pt x="150" y="280"/>
                  </a:lnTo>
                  <a:lnTo>
                    <a:pt x="93" y="339"/>
                  </a:lnTo>
                  <a:lnTo>
                    <a:pt x="107" y="353"/>
                  </a:lnTo>
                  <a:lnTo>
                    <a:pt x="107" y="382"/>
                  </a:lnTo>
                  <a:lnTo>
                    <a:pt x="158" y="382"/>
                  </a:lnTo>
                  <a:lnTo>
                    <a:pt x="176" y="362"/>
                  </a:lnTo>
                  <a:lnTo>
                    <a:pt x="212" y="362"/>
                  </a:lnTo>
                  <a:lnTo>
                    <a:pt x="212" y="437"/>
                  </a:lnTo>
                  <a:lnTo>
                    <a:pt x="139" y="437"/>
                  </a:lnTo>
                  <a:lnTo>
                    <a:pt x="55" y="521"/>
                  </a:lnTo>
                  <a:lnTo>
                    <a:pt x="55" y="594"/>
                  </a:lnTo>
                  <a:lnTo>
                    <a:pt x="82" y="594"/>
                  </a:lnTo>
                  <a:lnTo>
                    <a:pt x="43" y="633"/>
                  </a:lnTo>
                  <a:lnTo>
                    <a:pt x="68" y="656"/>
                  </a:lnTo>
                  <a:lnTo>
                    <a:pt x="84" y="640"/>
                  </a:lnTo>
                  <a:lnTo>
                    <a:pt x="84" y="606"/>
                  </a:lnTo>
                  <a:lnTo>
                    <a:pt x="109" y="606"/>
                  </a:lnTo>
                  <a:lnTo>
                    <a:pt x="109" y="656"/>
                  </a:lnTo>
                  <a:lnTo>
                    <a:pt x="59" y="706"/>
                  </a:lnTo>
                  <a:lnTo>
                    <a:pt x="105" y="706"/>
                  </a:lnTo>
                  <a:lnTo>
                    <a:pt x="132" y="733"/>
                  </a:lnTo>
                  <a:lnTo>
                    <a:pt x="157" y="708"/>
                  </a:lnTo>
                  <a:lnTo>
                    <a:pt x="212" y="708"/>
                  </a:lnTo>
                  <a:lnTo>
                    <a:pt x="164" y="756"/>
                  </a:lnTo>
                  <a:lnTo>
                    <a:pt x="164" y="793"/>
                  </a:lnTo>
                  <a:lnTo>
                    <a:pt x="0" y="957"/>
                  </a:lnTo>
                  <a:lnTo>
                    <a:pt x="9" y="966"/>
                  </a:lnTo>
                  <a:lnTo>
                    <a:pt x="171" y="804"/>
                  </a:lnTo>
                  <a:lnTo>
                    <a:pt x="200" y="804"/>
                  </a:lnTo>
                  <a:lnTo>
                    <a:pt x="290" y="713"/>
                  </a:lnTo>
                  <a:lnTo>
                    <a:pt x="267" y="690"/>
                  </a:lnTo>
                  <a:lnTo>
                    <a:pt x="324" y="633"/>
                  </a:lnTo>
                  <a:lnTo>
                    <a:pt x="324" y="604"/>
                  </a:lnTo>
                  <a:lnTo>
                    <a:pt x="383" y="546"/>
                  </a:lnTo>
                  <a:lnTo>
                    <a:pt x="383" y="583"/>
                  </a:lnTo>
                  <a:lnTo>
                    <a:pt x="356" y="612"/>
                  </a:lnTo>
                  <a:lnTo>
                    <a:pt x="356" y="694"/>
                  </a:lnTo>
                  <a:lnTo>
                    <a:pt x="451" y="599"/>
                  </a:lnTo>
                  <a:lnTo>
                    <a:pt x="451" y="563"/>
                  </a:lnTo>
                  <a:lnTo>
                    <a:pt x="488" y="563"/>
                  </a:lnTo>
                  <a:lnTo>
                    <a:pt x="554" y="629"/>
                  </a:lnTo>
                  <a:lnTo>
                    <a:pt x="651" y="629"/>
                  </a:lnTo>
                  <a:lnTo>
                    <a:pt x="651" y="71"/>
                  </a:lnTo>
                  <a:lnTo>
                    <a:pt x="599" y="7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343">
              <a:extLst>
                <a:ext uri="{FF2B5EF4-FFF2-40B4-BE49-F238E27FC236}">
                  <a16:creationId xmlns:a16="http://schemas.microsoft.com/office/drawing/2014/main" id="{BDCA3852-704A-46AE-B828-B2EE4BE83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676" y="4568825"/>
              <a:ext cx="115888" cy="174625"/>
            </a:xfrm>
            <a:custGeom>
              <a:avLst/>
              <a:gdLst>
                <a:gd name="T0" fmla="*/ 0 w 144"/>
                <a:gd name="T1" fmla="*/ 0 h 219"/>
                <a:gd name="T2" fmla="*/ 19 w 144"/>
                <a:gd name="T3" fmla="*/ 0 h 219"/>
                <a:gd name="T4" fmla="*/ 62 w 144"/>
                <a:gd name="T5" fmla="*/ 43 h 219"/>
                <a:gd name="T6" fmla="*/ 73 w 144"/>
                <a:gd name="T7" fmla="*/ 43 h 219"/>
                <a:gd name="T8" fmla="*/ 125 w 144"/>
                <a:gd name="T9" fmla="*/ 93 h 219"/>
                <a:gd name="T10" fmla="*/ 125 w 144"/>
                <a:gd name="T11" fmla="*/ 75 h 219"/>
                <a:gd name="T12" fmla="*/ 144 w 144"/>
                <a:gd name="T13" fmla="*/ 75 h 219"/>
                <a:gd name="T14" fmla="*/ 144 w 144"/>
                <a:gd name="T15" fmla="*/ 123 h 219"/>
                <a:gd name="T16" fmla="*/ 121 w 144"/>
                <a:gd name="T17" fmla="*/ 123 h 219"/>
                <a:gd name="T18" fmla="*/ 98 w 144"/>
                <a:gd name="T19" fmla="*/ 145 h 219"/>
                <a:gd name="T20" fmla="*/ 98 w 144"/>
                <a:gd name="T21" fmla="*/ 195 h 219"/>
                <a:gd name="T22" fmla="*/ 73 w 144"/>
                <a:gd name="T23" fmla="*/ 219 h 219"/>
                <a:gd name="T24" fmla="*/ 53 w 144"/>
                <a:gd name="T25" fmla="*/ 219 h 219"/>
                <a:gd name="T26" fmla="*/ 53 w 144"/>
                <a:gd name="T27" fmla="*/ 170 h 219"/>
                <a:gd name="T28" fmla="*/ 21 w 144"/>
                <a:gd name="T29" fmla="*/ 138 h 219"/>
                <a:gd name="T30" fmla="*/ 57 w 144"/>
                <a:gd name="T31" fmla="*/ 104 h 219"/>
                <a:gd name="T32" fmla="*/ 57 w 144"/>
                <a:gd name="T33" fmla="*/ 57 h 219"/>
                <a:gd name="T34" fmla="*/ 0 w 144"/>
                <a:gd name="T35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4" h="219">
                  <a:moveTo>
                    <a:pt x="0" y="0"/>
                  </a:moveTo>
                  <a:lnTo>
                    <a:pt x="19" y="0"/>
                  </a:lnTo>
                  <a:lnTo>
                    <a:pt x="62" y="43"/>
                  </a:lnTo>
                  <a:lnTo>
                    <a:pt x="73" y="43"/>
                  </a:lnTo>
                  <a:lnTo>
                    <a:pt x="125" y="93"/>
                  </a:lnTo>
                  <a:lnTo>
                    <a:pt x="125" y="75"/>
                  </a:lnTo>
                  <a:lnTo>
                    <a:pt x="144" y="75"/>
                  </a:lnTo>
                  <a:lnTo>
                    <a:pt x="144" y="123"/>
                  </a:lnTo>
                  <a:lnTo>
                    <a:pt x="121" y="123"/>
                  </a:lnTo>
                  <a:lnTo>
                    <a:pt x="98" y="145"/>
                  </a:lnTo>
                  <a:lnTo>
                    <a:pt x="98" y="195"/>
                  </a:lnTo>
                  <a:lnTo>
                    <a:pt x="73" y="219"/>
                  </a:lnTo>
                  <a:lnTo>
                    <a:pt x="53" y="219"/>
                  </a:lnTo>
                  <a:lnTo>
                    <a:pt x="53" y="170"/>
                  </a:lnTo>
                  <a:lnTo>
                    <a:pt x="21" y="138"/>
                  </a:lnTo>
                  <a:lnTo>
                    <a:pt x="57" y="104"/>
                  </a:lnTo>
                  <a:lnTo>
                    <a:pt x="57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344">
              <a:extLst>
                <a:ext uri="{FF2B5EF4-FFF2-40B4-BE49-F238E27FC236}">
                  <a16:creationId xmlns:a16="http://schemas.microsoft.com/office/drawing/2014/main" id="{9DF8364F-39A3-4EC9-9C62-9B828CADF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711700"/>
              <a:ext cx="169863" cy="176213"/>
            </a:xfrm>
            <a:custGeom>
              <a:avLst/>
              <a:gdLst>
                <a:gd name="T0" fmla="*/ 214 w 214"/>
                <a:gd name="T1" fmla="*/ 22 h 221"/>
                <a:gd name="T2" fmla="*/ 214 w 214"/>
                <a:gd name="T3" fmla="*/ 48 h 221"/>
                <a:gd name="T4" fmla="*/ 171 w 214"/>
                <a:gd name="T5" fmla="*/ 93 h 221"/>
                <a:gd name="T6" fmla="*/ 171 w 214"/>
                <a:gd name="T7" fmla="*/ 107 h 221"/>
                <a:gd name="T8" fmla="*/ 148 w 214"/>
                <a:gd name="T9" fmla="*/ 130 h 221"/>
                <a:gd name="T10" fmla="*/ 125 w 214"/>
                <a:gd name="T11" fmla="*/ 130 h 221"/>
                <a:gd name="T12" fmla="*/ 125 w 214"/>
                <a:gd name="T13" fmla="*/ 180 h 221"/>
                <a:gd name="T14" fmla="*/ 86 w 214"/>
                <a:gd name="T15" fmla="*/ 221 h 221"/>
                <a:gd name="T16" fmla="*/ 27 w 214"/>
                <a:gd name="T17" fmla="*/ 221 h 221"/>
                <a:gd name="T18" fmla="*/ 0 w 214"/>
                <a:gd name="T19" fmla="*/ 195 h 221"/>
                <a:gd name="T20" fmla="*/ 32 w 214"/>
                <a:gd name="T21" fmla="*/ 161 h 221"/>
                <a:gd name="T22" fmla="*/ 32 w 214"/>
                <a:gd name="T23" fmla="*/ 136 h 221"/>
                <a:gd name="T24" fmla="*/ 50 w 214"/>
                <a:gd name="T25" fmla="*/ 120 h 221"/>
                <a:gd name="T26" fmla="*/ 78 w 214"/>
                <a:gd name="T27" fmla="*/ 120 h 221"/>
                <a:gd name="T28" fmla="*/ 137 w 214"/>
                <a:gd name="T29" fmla="*/ 61 h 221"/>
                <a:gd name="T30" fmla="*/ 137 w 214"/>
                <a:gd name="T31" fmla="*/ 41 h 221"/>
                <a:gd name="T32" fmla="*/ 178 w 214"/>
                <a:gd name="T33" fmla="*/ 0 h 221"/>
                <a:gd name="T34" fmla="*/ 200 w 214"/>
                <a:gd name="T35" fmla="*/ 22 h 221"/>
                <a:gd name="T36" fmla="*/ 214 w 214"/>
                <a:gd name="T37" fmla="*/ 2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4" h="221">
                  <a:moveTo>
                    <a:pt x="214" y="22"/>
                  </a:moveTo>
                  <a:lnTo>
                    <a:pt x="214" y="48"/>
                  </a:lnTo>
                  <a:lnTo>
                    <a:pt x="171" y="93"/>
                  </a:lnTo>
                  <a:lnTo>
                    <a:pt x="171" y="107"/>
                  </a:lnTo>
                  <a:lnTo>
                    <a:pt x="148" y="130"/>
                  </a:lnTo>
                  <a:lnTo>
                    <a:pt x="125" y="130"/>
                  </a:lnTo>
                  <a:lnTo>
                    <a:pt x="125" y="180"/>
                  </a:lnTo>
                  <a:lnTo>
                    <a:pt x="86" y="221"/>
                  </a:lnTo>
                  <a:lnTo>
                    <a:pt x="27" y="221"/>
                  </a:lnTo>
                  <a:lnTo>
                    <a:pt x="0" y="195"/>
                  </a:lnTo>
                  <a:lnTo>
                    <a:pt x="32" y="161"/>
                  </a:lnTo>
                  <a:lnTo>
                    <a:pt x="32" y="136"/>
                  </a:lnTo>
                  <a:lnTo>
                    <a:pt x="50" y="120"/>
                  </a:lnTo>
                  <a:lnTo>
                    <a:pt x="78" y="120"/>
                  </a:lnTo>
                  <a:lnTo>
                    <a:pt x="137" y="61"/>
                  </a:lnTo>
                  <a:lnTo>
                    <a:pt x="137" y="41"/>
                  </a:lnTo>
                  <a:lnTo>
                    <a:pt x="178" y="0"/>
                  </a:lnTo>
                  <a:lnTo>
                    <a:pt x="200" y="22"/>
                  </a:lnTo>
                  <a:lnTo>
                    <a:pt x="214" y="2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345">
              <a:extLst>
                <a:ext uri="{FF2B5EF4-FFF2-40B4-BE49-F238E27FC236}">
                  <a16:creationId xmlns:a16="http://schemas.microsoft.com/office/drawing/2014/main" id="{76155AC1-7151-4807-BEFD-6A411E6B4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376" y="4000500"/>
              <a:ext cx="838200" cy="652463"/>
            </a:xfrm>
            <a:custGeom>
              <a:avLst/>
              <a:gdLst>
                <a:gd name="T0" fmla="*/ 815 w 1056"/>
                <a:gd name="T1" fmla="*/ 59 h 821"/>
                <a:gd name="T2" fmla="*/ 858 w 1056"/>
                <a:gd name="T3" fmla="*/ 83 h 821"/>
                <a:gd name="T4" fmla="*/ 881 w 1056"/>
                <a:gd name="T5" fmla="*/ 208 h 821"/>
                <a:gd name="T6" fmla="*/ 1056 w 1056"/>
                <a:gd name="T7" fmla="*/ 472 h 821"/>
                <a:gd name="T8" fmla="*/ 1028 w 1056"/>
                <a:gd name="T9" fmla="*/ 545 h 821"/>
                <a:gd name="T10" fmla="*/ 1008 w 1056"/>
                <a:gd name="T11" fmla="*/ 616 h 821"/>
                <a:gd name="T12" fmla="*/ 971 w 1056"/>
                <a:gd name="T13" fmla="*/ 693 h 821"/>
                <a:gd name="T14" fmla="*/ 940 w 1056"/>
                <a:gd name="T15" fmla="*/ 748 h 821"/>
                <a:gd name="T16" fmla="*/ 885 w 1056"/>
                <a:gd name="T17" fmla="*/ 773 h 821"/>
                <a:gd name="T18" fmla="*/ 826 w 1056"/>
                <a:gd name="T19" fmla="*/ 807 h 821"/>
                <a:gd name="T20" fmla="*/ 757 w 1056"/>
                <a:gd name="T21" fmla="*/ 821 h 821"/>
                <a:gd name="T22" fmla="*/ 714 w 1056"/>
                <a:gd name="T23" fmla="*/ 804 h 821"/>
                <a:gd name="T24" fmla="*/ 650 w 1056"/>
                <a:gd name="T25" fmla="*/ 702 h 821"/>
                <a:gd name="T26" fmla="*/ 646 w 1056"/>
                <a:gd name="T27" fmla="*/ 684 h 821"/>
                <a:gd name="T28" fmla="*/ 607 w 1056"/>
                <a:gd name="T29" fmla="*/ 691 h 821"/>
                <a:gd name="T30" fmla="*/ 619 w 1056"/>
                <a:gd name="T31" fmla="*/ 656 h 821"/>
                <a:gd name="T32" fmla="*/ 603 w 1056"/>
                <a:gd name="T33" fmla="*/ 624 h 821"/>
                <a:gd name="T34" fmla="*/ 571 w 1056"/>
                <a:gd name="T35" fmla="*/ 650 h 821"/>
                <a:gd name="T36" fmla="*/ 553 w 1056"/>
                <a:gd name="T37" fmla="*/ 668 h 821"/>
                <a:gd name="T38" fmla="*/ 505 w 1056"/>
                <a:gd name="T39" fmla="*/ 593 h 821"/>
                <a:gd name="T40" fmla="*/ 439 w 1056"/>
                <a:gd name="T41" fmla="*/ 572 h 821"/>
                <a:gd name="T42" fmla="*/ 364 w 1056"/>
                <a:gd name="T43" fmla="*/ 602 h 821"/>
                <a:gd name="T44" fmla="*/ 273 w 1056"/>
                <a:gd name="T45" fmla="*/ 624 h 821"/>
                <a:gd name="T46" fmla="*/ 159 w 1056"/>
                <a:gd name="T47" fmla="*/ 645 h 821"/>
                <a:gd name="T48" fmla="*/ 58 w 1056"/>
                <a:gd name="T49" fmla="*/ 693 h 821"/>
                <a:gd name="T50" fmla="*/ 54 w 1056"/>
                <a:gd name="T51" fmla="*/ 618 h 821"/>
                <a:gd name="T52" fmla="*/ 25 w 1056"/>
                <a:gd name="T53" fmla="*/ 549 h 821"/>
                <a:gd name="T54" fmla="*/ 0 w 1056"/>
                <a:gd name="T55" fmla="*/ 417 h 821"/>
                <a:gd name="T56" fmla="*/ 33 w 1056"/>
                <a:gd name="T57" fmla="*/ 397 h 821"/>
                <a:gd name="T58" fmla="*/ 43 w 1056"/>
                <a:gd name="T59" fmla="*/ 338 h 821"/>
                <a:gd name="T60" fmla="*/ 74 w 1056"/>
                <a:gd name="T61" fmla="*/ 274 h 821"/>
                <a:gd name="T62" fmla="*/ 200 w 1056"/>
                <a:gd name="T63" fmla="*/ 228 h 821"/>
                <a:gd name="T64" fmla="*/ 245 w 1056"/>
                <a:gd name="T65" fmla="*/ 212 h 821"/>
                <a:gd name="T66" fmla="*/ 263 w 1056"/>
                <a:gd name="T67" fmla="*/ 164 h 821"/>
                <a:gd name="T68" fmla="*/ 305 w 1056"/>
                <a:gd name="T69" fmla="*/ 167 h 821"/>
                <a:gd name="T70" fmla="*/ 334 w 1056"/>
                <a:gd name="T71" fmla="*/ 144 h 821"/>
                <a:gd name="T72" fmla="*/ 377 w 1056"/>
                <a:gd name="T73" fmla="*/ 62 h 821"/>
                <a:gd name="T74" fmla="*/ 469 w 1056"/>
                <a:gd name="T75" fmla="*/ 112 h 821"/>
                <a:gd name="T76" fmla="*/ 505 w 1056"/>
                <a:gd name="T77" fmla="*/ 53 h 821"/>
                <a:gd name="T78" fmla="*/ 544 w 1056"/>
                <a:gd name="T79" fmla="*/ 26 h 821"/>
                <a:gd name="T80" fmla="*/ 559 w 1056"/>
                <a:gd name="T81" fmla="*/ 0 h 821"/>
                <a:gd name="T82" fmla="*/ 626 w 1056"/>
                <a:gd name="T83" fmla="*/ 26 h 821"/>
                <a:gd name="T84" fmla="*/ 628 w 1056"/>
                <a:gd name="T85" fmla="*/ 87 h 821"/>
                <a:gd name="T86" fmla="*/ 644 w 1056"/>
                <a:gd name="T87" fmla="*/ 149 h 821"/>
                <a:gd name="T88" fmla="*/ 707 w 1056"/>
                <a:gd name="T89" fmla="*/ 180 h 821"/>
                <a:gd name="T90" fmla="*/ 769 w 1056"/>
                <a:gd name="T91" fmla="*/ 148 h 821"/>
                <a:gd name="T92" fmla="*/ 801 w 1056"/>
                <a:gd name="T93" fmla="*/ 59 h 821"/>
                <a:gd name="T94" fmla="*/ 815 w 1056"/>
                <a:gd name="T95" fmla="*/ 9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6" h="821">
                  <a:moveTo>
                    <a:pt x="815" y="9"/>
                  </a:moveTo>
                  <a:lnTo>
                    <a:pt x="815" y="59"/>
                  </a:lnTo>
                  <a:lnTo>
                    <a:pt x="840" y="83"/>
                  </a:lnTo>
                  <a:lnTo>
                    <a:pt x="858" y="83"/>
                  </a:lnTo>
                  <a:lnTo>
                    <a:pt x="881" y="107"/>
                  </a:lnTo>
                  <a:lnTo>
                    <a:pt x="881" y="208"/>
                  </a:lnTo>
                  <a:lnTo>
                    <a:pt x="1056" y="385"/>
                  </a:lnTo>
                  <a:lnTo>
                    <a:pt x="1056" y="472"/>
                  </a:lnTo>
                  <a:lnTo>
                    <a:pt x="1028" y="501"/>
                  </a:lnTo>
                  <a:lnTo>
                    <a:pt x="1028" y="545"/>
                  </a:lnTo>
                  <a:lnTo>
                    <a:pt x="1008" y="565"/>
                  </a:lnTo>
                  <a:lnTo>
                    <a:pt x="1008" y="616"/>
                  </a:lnTo>
                  <a:lnTo>
                    <a:pt x="971" y="656"/>
                  </a:lnTo>
                  <a:lnTo>
                    <a:pt x="971" y="693"/>
                  </a:lnTo>
                  <a:lnTo>
                    <a:pt x="940" y="693"/>
                  </a:lnTo>
                  <a:lnTo>
                    <a:pt x="940" y="748"/>
                  </a:lnTo>
                  <a:lnTo>
                    <a:pt x="915" y="773"/>
                  </a:lnTo>
                  <a:lnTo>
                    <a:pt x="885" y="773"/>
                  </a:lnTo>
                  <a:lnTo>
                    <a:pt x="851" y="807"/>
                  </a:lnTo>
                  <a:lnTo>
                    <a:pt x="826" y="807"/>
                  </a:lnTo>
                  <a:lnTo>
                    <a:pt x="799" y="779"/>
                  </a:lnTo>
                  <a:lnTo>
                    <a:pt x="757" y="821"/>
                  </a:lnTo>
                  <a:lnTo>
                    <a:pt x="737" y="804"/>
                  </a:lnTo>
                  <a:lnTo>
                    <a:pt x="714" y="804"/>
                  </a:lnTo>
                  <a:lnTo>
                    <a:pt x="650" y="739"/>
                  </a:lnTo>
                  <a:lnTo>
                    <a:pt x="650" y="702"/>
                  </a:lnTo>
                  <a:lnTo>
                    <a:pt x="628" y="702"/>
                  </a:lnTo>
                  <a:lnTo>
                    <a:pt x="646" y="684"/>
                  </a:lnTo>
                  <a:lnTo>
                    <a:pt x="630" y="668"/>
                  </a:lnTo>
                  <a:lnTo>
                    <a:pt x="607" y="691"/>
                  </a:lnTo>
                  <a:lnTo>
                    <a:pt x="594" y="679"/>
                  </a:lnTo>
                  <a:lnTo>
                    <a:pt x="619" y="656"/>
                  </a:lnTo>
                  <a:lnTo>
                    <a:pt x="619" y="624"/>
                  </a:lnTo>
                  <a:lnTo>
                    <a:pt x="603" y="624"/>
                  </a:lnTo>
                  <a:lnTo>
                    <a:pt x="603" y="650"/>
                  </a:lnTo>
                  <a:lnTo>
                    <a:pt x="571" y="650"/>
                  </a:lnTo>
                  <a:lnTo>
                    <a:pt x="571" y="684"/>
                  </a:lnTo>
                  <a:lnTo>
                    <a:pt x="553" y="668"/>
                  </a:lnTo>
                  <a:lnTo>
                    <a:pt x="553" y="641"/>
                  </a:lnTo>
                  <a:lnTo>
                    <a:pt x="505" y="593"/>
                  </a:lnTo>
                  <a:lnTo>
                    <a:pt x="461" y="593"/>
                  </a:lnTo>
                  <a:lnTo>
                    <a:pt x="439" y="572"/>
                  </a:lnTo>
                  <a:lnTo>
                    <a:pt x="395" y="572"/>
                  </a:lnTo>
                  <a:lnTo>
                    <a:pt x="364" y="602"/>
                  </a:lnTo>
                  <a:lnTo>
                    <a:pt x="273" y="602"/>
                  </a:lnTo>
                  <a:lnTo>
                    <a:pt x="273" y="624"/>
                  </a:lnTo>
                  <a:lnTo>
                    <a:pt x="252" y="645"/>
                  </a:lnTo>
                  <a:lnTo>
                    <a:pt x="159" y="645"/>
                  </a:lnTo>
                  <a:lnTo>
                    <a:pt x="109" y="693"/>
                  </a:lnTo>
                  <a:lnTo>
                    <a:pt x="58" y="693"/>
                  </a:lnTo>
                  <a:lnTo>
                    <a:pt x="18" y="654"/>
                  </a:lnTo>
                  <a:lnTo>
                    <a:pt x="54" y="618"/>
                  </a:lnTo>
                  <a:lnTo>
                    <a:pt x="54" y="577"/>
                  </a:lnTo>
                  <a:lnTo>
                    <a:pt x="25" y="549"/>
                  </a:lnTo>
                  <a:lnTo>
                    <a:pt x="25" y="442"/>
                  </a:lnTo>
                  <a:lnTo>
                    <a:pt x="0" y="417"/>
                  </a:lnTo>
                  <a:lnTo>
                    <a:pt x="0" y="397"/>
                  </a:lnTo>
                  <a:lnTo>
                    <a:pt x="33" y="397"/>
                  </a:lnTo>
                  <a:lnTo>
                    <a:pt x="8" y="374"/>
                  </a:lnTo>
                  <a:lnTo>
                    <a:pt x="43" y="338"/>
                  </a:lnTo>
                  <a:lnTo>
                    <a:pt x="43" y="304"/>
                  </a:lnTo>
                  <a:lnTo>
                    <a:pt x="74" y="274"/>
                  </a:lnTo>
                  <a:lnTo>
                    <a:pt x="156" y="274"/>
                  </a:lnTo>
                  <a:lnTo>
                    <a:pt x="200" y="228"/>
                  </a:lnTo>
                  <a:lnTo>
                    <a:pt x="245" y="228"/>
                  </a:lnTo>
                  <a:lnTo>
                    <a:pt x="245" y="212"/>
                  </a:lnTo>
                  <a:lnTo>
                    <a:pt x="263" y="194"/>
                  </a:lnTo>
                  <a:lnTo>
                    <a:pt x="263" y="164"/>
                  </a:lnTo>
                  <a:lnTo>
                    <a:pt x="282" y="144"/>
                  </a:lnTo>
                  <a:lnTo>
                    <a:pt x="305" y="167"/>
                  </a:lnTo>
                  <a:lnTo>
                    <a:pt x="305" y="144"/>
                  </a:lnTo>
                  <a:lnTo>
                    <a:pt x="334" y="144"/>
                  </a:lnTo>
                  <a:lnTo>
                    <a:pt x="334" y="105"/>
                  </a:lnTo>
                  <a:lnTo>
                    <a:pt x="377" y="62"/>
                  </a:lnTo>
                  <a:lnTo>
                    <a:pt x="427" y="112"/>
                  </a:lnTo>
                  <a:lnTo>
                    <a:pt x="469" y="112"/>
                  </a:lnTo>
                  <a:lnTo>
                    <a:pt x="469" y="89"/>
                  </a:lnTo>
                  <a:lnTo>
                    <a:pt x="505" y="53"/>
                  </a:lnTo>
                  <a:lnTo>
                    <a:pt x="544" y="53"/>
                  </a:lnTo>
                  <a:lnTo>
                    <a:pt x="544" y="26"/>
                  </a:lnTo>
                  <a:lnTo>
                    <a:pt x="519" y="0"/>
                  </a:lnTo>
                  <a:lnTo>
                    <a:pt x="559" y="0"/>
                  </a:lnTo>
                  <a:lnTo>
                    <a:pt x="559" y="26"/>
                  </a:lnTo>
                  <a:lnTo>
                    <a:pt x="626" y="26"/>
                  </a:lnTo>
                  <a:lnTo>
                    <a:pt x="657" y="57"/>
                  </a:lnTo>
                  <a:lnTo>
                    <a:pt x="628" y="87"/>
                  </a:lnTo>
                  <a:lnTo>
                    <a:pt x="628" y="133"/>
                  </a:lnTo>
                  <a:lnTo>
                    <a:pt x="644" y="149"/>
                  </a:lnTo>
                  <a:lnTo>
                    <a:pt x="676" y="149"/>
                  </a:lnTo>
                  <a:lnTo>
                    <a:pt x="707" y="180"/>
                  </a:lnTo>
                  <a:lnTo>
                    <a:pt x="735" y="180"/>
                  </a:lnTo>
                  <a:lnTo>
                    <a:pt x="769" y="148"/>
                  </a:lnTo>
                  <a:lnTo>
                    <a:pt x="769" y="91"/>
                  </a:lnTo>
                  <a:lnTo>
                    <a:pt x="801" y="59"/>
                  </a:lnTo>
                  <a:lnTo>
                    <a:pt x="801" y="9"/>
                  </a:lnTo>
                  <a:lnTo>
                    <a:pt x="815" y="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346">
              <a:extLst>
                <a:ext uri="{FF2B5EF4-FFF2-40B4-BE49-F238E27FC236}">
                  <a16:creationId xmlns:a16="http://schemas.microsoft.com/office/drawing/2014/main" id="{324A3F00-34E2-43AC-8F6C-AC1EF0643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801" y="4689475"/>
              <a:ext cx="79375" cy="90488"/>
            </a:xfrm>
            <a:custGeom>
              <a:avLst/>
              <a:gdLst>
                <a:gd name="T0" fmla="*/ 100 w 100"/>
                <a:gd name="T1" fmla="*/ 0 h 114"/>
                <a:gd name="T2" fmla="*/ 100 w 100"/>
                <a:gd name="T3" fmla="*/ 62 h 114"/>
                <a:gd name="T4" fmla="*/ 48 w 100"/>
                <a:gd name="T5" fmla="*/ 114 h 114"/>
                <a:gd name="T6" fmla="*/ 28 w 100"/>
                <a:gd name="T7" fmla="*/ 92 h 114"/>
                <a:gd name="T8" fmla="*/ 28 w 100"/>
                <a:gd name="T9" fmla="*/ 57 h 114"/>
                <a:gd name="T10" fmla="*/ 0 w 100"/>
                <a:gd name="T11" fmla="*/ 26 h 114"/>
                <a:gd name="T12" fmla="*/ 18 w 100"/>
                <a:gd name="T13" fmla="*/ 9 h 114"/>
                <a:gd name="T14" fmla="*/ 43 w 100"/>
                <a:gd name="T15" fmla="*/ 34 h 114"/>
                <a:gd name="T16" fmla="*/ 75 w 100"/>
                <a:gd name="T17" fmla="*/ 0 h 114"/>
                <a:gd name="T18" fmla="*/ 100 w 100"/>
                <a:gd name="T1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" h="114">
                  <a:moveTo>
                    <a:pt x="100" y="0"/>
                  </a:moveTo>
                  <a:lnTo>
                    <a:pt x="100" y="62"/>
                  </a:lnTo>
                  <a:lnTo>
                    <a:pt x="48" y="114"/>
                  </a:lnTo>
                  <a:lnTo>
                    <a:pt x="28" y="92"/>
                  </a:lnTo>
                  <a:lnTo>
                    <a:pt x="28" y="57"/>
                  </a:lnTo>
                  <a:lnTo>
                    <a:pt x="0" y="26"/>
                  </a:lnTo>
                  <a:lnTo>
                    <a:pt x="18" y="9"/>
                  </a:lnTo>
                  <a:lnTo>
                    <a:pt x="43" y="34"/>
                  </a:lnTo>
                  <a:lnTo>
                    <a:pt x="75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347">
              <a:extLst>
                <a:ext uri="{FF2B5EF4-FFF2-40B4-BE49-F238E27FC236}">
                  <a16:creationId xmlns:a16="http://schemas.microsoft.com/office/drawing/2014/main" id="{49EAB0E0-B77A-4C8A-95B2-DF7DC2EF0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126" y="1276350"/>
              <a:ext cx="3054350" cy="1577975"/>
            </a:xfrm>
            <a:custGeom>
              <a:avLst/>
              <a:gdLst>
                <a:gd name="T0" fmla="*/ 66 w 3848"/>
                <a:gd name="T1" fmla="*/ 999 h 1988"/>
                <a:gd name="T2" fmla="*/ 64 w 3848"/>
                <a:gd name="T3" fmla="*/ 724 h 1988"/>
                <a:gd name="T4" fmla="*/ 203 w 3848"/>
                <a:gd name="T5" fmla="*/ 642 h 1988"/>
                <a:gd name="T6" fmla="*/ 257 w 3848"/>
                <a:gd name="T7" fmla="*/ 813 h 1988"/>
                <a:gd name="T8" fmla="*/ 214 w 3848"/>
                <a:gd name="T9" fmla="*/ 938 h 1988"/>
                <a:gd name="T10" fmla="*/ 383 w 3848"/>
                <a:gd name="T11" fmla="*/ 792 h 1988"/>
                <a:gd name="T12" fmla="*/ 562 w 3848"/>
                <a:gd name="T13" fmla="*/ 701 h 1988"/>
                <a:gd name="T14" fmla="*/ 804 w 3848"/>
                <a:gd name="T15" fmla="*/ 688 h 1988"/>
                <a:gd name="T16" fmla="*/ 1013 w 3848"/>
                <a:gd name="T17" fmla="*/ 649 h 1988"/>
                <a:gd name="T18" fmla="*/ 1097 w 3848"/>
                <a:gd name="T19" fmla="*/ 366 h 1988"/>
                <a:gd name="T20" fmla="*/ 1104 w 3848"/>
                <a:gd name="T21" fmla="*/ 656 h 1988"/>
                <a:gd name="T22" fmla="*/ 1159 w 3848"/>
                <a:gd name="T23" fmla="*/ 704 h 1988"/>
                <a:gd name="T24" fmla="*/ 1205 w 3848"/>
                <a:gd name="T25" fmla="*/ 660 h 1988"/>
                <a:gd name="T26" fmla="*/ 1182 w 3848"/>
                <a:gd name="T27" fmla="*/ 394 h 1988"/>
                <a:gd name="T28" fmla="*/ 1243 w 3848"/>
                <a:gd name="T29" fmla="*/ 421 h 1988"/>
                <a:gd name="T30" fmla="*/ 1373 w 3848"/>
                <a:gd name="T31" fmla="*/ 564 h 1988"/>
                <a:gd name="T32" fmla="*/ 1368 w 3848"/>
                <a:gd name="T33" fmla="*/ 250 h 1988"/>
                <a:gd name="T34" fmla="*/ 1564 w 3848"/>
                <a:gd name="T35" fmla="*/ 109 h 1988"/>
                <a:gd name="T36" fmla="*/ 1707 w 3848"/>
                <a:gd name="T37" fmla="*/ 48 h 1988"/>
                <a:gd name="T38" fmla="*/ 1906 w 3848"/>
                <a:gd name="T39" fmla="*/ 68 h 1988"/>
                <a:gd name="T40" fmla="*/ 1919 w 3848"/>
                <a:gd name="T41" fmla="*/ 312 h 1988"/>
                <a:gd name="T42" fmla="*/ 2129 w 3848"/>
                <a:gd name="T43" fmla="*/ 339 h 1988"/>
                <a:gd name="T44" fmla="*/ 2300 w 3848"/>
                <a:gd name="T45" fmla="*/ 351 h 1988"/>
                <a:gd name="T46" fmla="*/ 2464 w 3848"/>
                <a:gd name="T47" fmla="*/ 523 h 1988"/>
                <a:gd name="T48" fmla="*/ 2628 w 3848"/>
                <a:gd name="T49" fmla="*/ 469 h 1988"/>
                <a:gd name="T50" fmla="*/ 2862 w 3848"/>
                <a:gd name="T51" fmla="*/ 507 h 1988"/>
                <a:gd name="T52" fmla="*/ 3117 w 3848"/>
                <a:gd name="T53" fmla="*/ 606 h 1988"/>
                <a:gd name="T54" fmla="*/ 3347 w 3848"/>
                <a:gd name="T55" fmla="*/ 669 h 1988"/>
                <a:gd name="T56" fmla="*/ 3602 w 3848"/>
                <a:gd name="T57" fmla="*/ 728 h 1988"/>
                <a:gd name="T58" fmla="*/ 3791 w 3848"/>
                <a:gd name="T59" fmla="*/ 861 h 1988"/>
                <a:gd name="T60" fmla="*/ 3714 w 3848"/>
                <a:gd name="T61" fmla="*/ 924 h 1988"/>
                <a:gd name="T62" fmla="*/ 3600 w 3848"/>
                <a:gd name="T63" fmla="*/ 974 h 1988"/>
                <a:gd name="T64" fmla="*/ 3627 w 3848"/>
                <a:gd name="T65" fmla="*/ 1107 h 1988"/>
                <a:gd name="T66" fmla="*/ 3374 w 3848"/>
                <a:gd name="T67" fmla="*/ 1232 h 1988"/>
                <a:gd name="T68" fmla="*/ 3344 w 3848"/>
                <a:gd name="T69" fmla="*/ 1505 h 1988"/>
                <a:gd name="T70" fmla="*/ 3238 w 3848"/>
                <a:gd name="T71" fmla="*/ 1573 h 1988"/>
                <a:gd name="T72" fmla="*/ 3347 w 3848"/>
                <a:gd name="T73" fmla="*/ 1186 h 1988"/>
                <a:gd name="T74" fmla="*/ 3156 w 3848"/>
                <a:gd name="T75" fmla="*/ 1195 h 1988"/>
                <a:gd name="T76" fmla="*/ 2889 w 3848"/>
                <a:gd name="T77" fmla="*/ 1248 h 1988"/>
                <a:gd name="T78" fmla="*/ 2791 w 3848"/>
                <a:gd name="T79" fmla="*/ 1458 h 1988"/>
                <a:gd name="T80" fmla="*/ 2930 w 3848"/>
                <a:gd name="T81" fmla="*/ 1580 h 1988"/>
                <a:gd name="T82" fmla="*/ 2848 w 3848"/>
                <a:gd name="T83" fmla="*/ 1774 h 1988"/>
                <a:gd name="T84" fmla="*/ 2693 w 3848"/>
                <a:gd name="T85" fmla="*/ 1835 h 1988"/>
                <a:gd name="T86" fmla="*/ 2529 w 3848"/>
                <a:gd name="T87" fmla="*/ 1505 h 1988"/>
                <a:gd name="T88" fmla="*/ 2295 w 3848"/>
                <a:gd name="T89" fmla="*/ 1662 h 1988"/>
                <a:gd name="T90" fmla="*/ 1915 w 3848"/>
                <a:gd name="T91" fmla="*/ 1574 h 1988"/>
                <a:gd name="T92" fmla="*/ 1551 w 3848"/>
                <a:gd name="T93" fmla="*/ 1701 h 1988"/>
                <a:gd name="T94" fmla="*/ 1264 w 3848"/>
                <a:gd name="T95" fmla="*/ 1464 h 1988"/>
                <a:gd name="T96" fmla="*/ 843 w 3848"/>
                <a:gd name="T97" fmla="*/ 1569 h 1988"/>
                <a:gd name="T98" fmla="*/ 535 w 3848"/>
                <a:gd name="T99" fmla="*/ 1662 h 1988"/>
                <a:gd name="T100" fmla="*/ 512 w 3848"/>
                <a:gd name="T101" fmla="*/ 1895 h 1988"/>
                <a:gd name="T102" fmla="*/ 324 w 3848"/>
                <a:gd name="T103" fmla="*/ 1883 h 1988"/>
                <a:gd name="T104" fmla="*/ 267 w 3848"/>
                <a:gd name="T105" fmla="*/ 1774 h 1988"/>
                <a:gd name="T106" fmla="*/ 319 w 3848"/>
                <a:gd name="T107" fmla="*/ 1713 h 1988"/>
                <a:gd name="T108" fmla="*/ 176 w 3848"/>
                <a:gd name="T109" fmla="*/ 1589 h 1988"/>
                <a:gd name="T110" fmla="*/ 100 w 3848"/>
                <a:gd name="T111" fmla="*/ 1473 h 1988"/>
                <a:gd name="T112" fmla="*/ 14 w 3848"/>
                <a:gd name="T113" fmla="*/ 1307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48" h="1988">
                  <a:moveTo>
                    <a:pt x="36" y="1205"/>
                  </a:moveTo>
                  <a:lnTo>
                    <a:pt x="9" y="1180"/>
                  </a:lnTo>
                  <a:lnTo>
                    <a:pt x="9" y="1141"/>
                  </a:lnTo>
                  <a:lnTo>
                    <a:pt x="46" y="1102"/>
                  </a:lnTo>
                  <a:lnTo>
                    <a:pt x="61" y="1102"/>
                  </a:lnTo>
                  <a:lnTo>
                    <a:pt x="96" y="1068"/>
                  </a:lnTo>
                  <a:lnTo>
                    <a:pt x="96" y="1029"/>
                  </a:lnTo>
                  <a:lnTo>
                    <a:pt x="66" y="999"/>
                  </a:lnTo>
                  <a:lnTo>
                    <a:pt x="66" y="968"/>
                  </a:lnTo>
                  <a:lnTo>
                    <a:pt x="66" y="927"/>
                  </a:lnTo>
                  <a:lnTo>
                    <a:pt x="50" y="911"/>
                  </a:lnTo>
                  <a:lnTo>
                    <a:pt x="50" y="849"/>
                  </a:lnTo>
                  <a:lnTo>
                    <a:pt x="50" y="801"/>
                  </a:lnTo>
                  <a:lnTo>
                    <a:pt x="34" y="785"/>
                  </a:lnTo>
                  <a:lnTo>
                    <a:pt x="64" y="754"/>
                  </a:lnTo>
                  <a:lnTo>
                    <a:pt x="64" y="724"/>
                  </a:lnTo>
                  <a:lnTo>
                    <a:pt x="36" y="696"/>
                  </a:lnTo>
                  <a:lnTo>
                    <a:pt x="18" y="678"/>
                  </a:lnTo>
                  <a:lnTo>
                    <a:pt x="16" y="647"/>
                  </a:lnTo>
                  <a:lnTo>
                    <a:pt x="64" y="599"/>
                  </a:lnTo>
                  <a:lnTo>
                    <a:pt x="89" y="624"/>
                  </a:lnTo>
                  <a:lnTo>
                    <a:pt x="143" y="624"/>
                  </a:lnTo>
                  <a:lnTo>
                    <a:pt x="160" y="642"/>
                  </a:lnTo>
                  <a:lnTo>
                    <a:pt x="203" y="642"/>
                  </a:lnTo>
                  <a:lnTo>
                    <a:pt x="232" y="672"/>
                  </a:lnTo>
                  <a:lnTo>
                    <a:pt x="276" y="672"/>
                  </a:lnTo>
                  <a:lnTo>
                    <a:pt x="294" y="688"/>
                  </a:lnTo>
                  <a:lnTo>
                    <a:pt x="294" y="708"/>
                  </a:lnTo>
                  <a:lnTo>
                    <a:pt x="324" y="738"/>
                  </a:lnTo>
                  <a:lnTo>
                    <a:pt x="324" y="769"/>
                  </a:lnTo>
                  <a:lnTo>
                    <a:pt x="303" y="769"/>
                  </a:lnTo>
                  <a:lnTo>
                    <a:pt x="257" y="813"/>
                  </a:lnTo>
                  <a:lnTo>
                    <a:pt x="166" y="813"/>
                  </a:lnTo>
                  <a:lnTo>
                    <a:pt x="143" y="790"/>
                  </a:lnTo>
                  <a:lnTo>
                    <a:pt x="125" y="808"/>
                  </a:lnTo>
                  <a:lnTo>
                    <a:pt x="166" y="849"/>
                  </a:lnTo>
                  <a:lnTo>
                    <a:pt x="152" y="861"/>
                  </a:lnTo>
                  <a:lnTo>
                    <a:pt x="152" y="908"/>
                  </a:lnTo>
                  <a:lnTo>
                    <a:pt x="198" y="954"/>
                  </a:lnTo>
                  <a:lnTo>
                    <a:pt x="214" y="938"/>
                  </a:lnTo>
                  <a:lnTo>
                    <a:pt x="239" y="963"/>
                  </a:lnTo>
                  <a:lnTo>
                    <a:pt x="282" y="920"/>
                  </a:lnTo>
                  <a:lnTo>
                    <a:pt x="323" y="920"/>
                  </a:lnTo>
                  <a:lnTo>
                    <a:pt x="323" y="870"/>
                  </a:lnTo>
                  <a:lnTo>
                    <a:pt x="374" y="819"/>
                  </a:lnTo>
                  <a:lnTo>
                    <a:pt x="415" y="860"/>
                  </a:lnTo>
                  <a:lnTo>
                    <a:pt x="415" y="824"/>
                  </a:lnTo>
                  <a:lnTo>
                    <a:pt x="383" y="792"/>
                  </a:lnTo>
                  <a:lnTo>
                    <a:pt x="383" y="701"/>
                  </a:lnTo>
                  <a:lnTo>
                    <a:pt x="412" y="672"/>
                  </a:lnTo>
                  <a:lnTo>
                    <a:pt x="444" y="672"/>
                  </a:lnTo>
                  <a:lnTo>
                    <a:pt x="444" y="737"/>
                  </a:lnTo>
                  <a:lnTo>
                    <a:pt x="431" y="751"/>
                  </a:lnTo>
                  <a:lnTo>
                    <a:pt x="492" y="810"/>
                  </a:lnTo>
                  <a:lnTo>
                    <a:pt x="581" y="720"/>
                  </a:lnTo>
                  <a:lnTo>
                    <a:pt x="562" y="701"/>
                  </a:lnTo>
                  <a:lnTo>
                    <a:pt x="603" y="660"/>
                  </a:lnTo>
                  <a:lnTo>
                    <a:pt x="645" y="660"/>
                  </a:lnTo>
                  <a:lnTo>
                    <a:pt x="645" y="713"/>
                  </a:lnTo>
                  <a:lnTo>
                    <a:pt x="670" y="687"/>
                  </a:lnTo>
                  <a:lnTo>
                    <a:pt x="736" y="687"/>
                  </a:lnTo>
                  <a:lnTo>
                    <a:pt x="754" y="669"/>
                  </a:lnTo>
                  <a:lnTo>
                    <a:pt x="774" y="688"/>
                  </a:lnTo>
                  <a:lnTo>
                    <a:pt x="804" y="688"/>
                  </a:lnTo>
                  <a:lnTo>
                    <a:pt x="838" y="655"/>
                  </a:lnTo>
                  <a:lnTo>
                    <a:pt x="817" y="631"/>
                  </a:lnTo>
                  <a:lnTo>
                    <a:pt x="817" y="594"/>
                  </a:lnTo>
                  <a:lnTo>
                    <a:pt x="943" y="594"/>
                  </a:lnTo>
                  <a:lnTo>
                    <a:pt x="943" y="638"/>
                  </a:lnTo>
                  <a:lnTo>
                    <a:pt x="1000" y="696"/>
                  </a:lnTo>
                  <a:lnTo>
                    <a:pt x="1013" y="683"/>
                  </a:lnTo>
                  <a:lnTo>
                    <a:pt x="1013" y="649"/>
                  </a:lnTo>
                  <a:lnTo>
                    <a:pt x="974" y="610"/>
                  </a:lnTo>
                  <a:lnTo>
                    <a:pt x="974" y="528"/>
                  </a:lnTo>
                  <a:lnTo>
                    <a:pt x="1020" y="480"/>
                  </a:lnTo>
                  <a:lnTo>
                    <a:pt x="1020" y="439"/>
                  </a:lnTo>
                  <a:lnTo>
                    <a:pt x="991" y="410"/>
                  </a:lnTo>
                  <a:lnTo>
                    <a:pt x="991" y="389"/>
                  </a:lnTo>
                  <a:lnTo>
                    <a:pt x="1013" y="366"/>
                  </a:lnTo>
                  <a:lnTo>
                    <a:pt x="1097" y="366"/>
                  </a:lnTo>
                  <a:lnTo>
                    <a:pt x="1097" y="391"/>
                  </a:lnTo>
                  <a:lnTo>
                    <a:pt x="1072" y="414"/>
                  </a:lnTo>
                  <a:lnTo>
                    <a:pt x="1072" y="458"/>
                  </a:lnTo>
                  <a:lnTo>
                    <a:pt x="1040" y="489"/>
                  </a:lnTo>
                  <a:lnTo>
                    <a:pt x="1072" y="519"/>
                  </a:lnTo>
                  <a:lnTo>
                    <a:pt x="1072" y="589"/>
                  </a:lnTo>
                  <a:lnTo>
                    <a:pt x="1104" y="621"/>
                  </a:lnTo>
                  <a:lnTo>
                    <a:pt x="1104" y="656"/>
                  </a:lnTo>
                  <a:lnTo>
                    <a:pt x="1134" y="687"/>
                  </a:lnTo>
                  <a:lnTo>
                    <a:pt x="1134" y="738"/>
                  </a:lnTo>
                  <a:lnTo>
                    <a:pt x="1068" y="806"/>
                  </a:lnTo>
                  <a:lnTo>
                    <a:pt x="1091" y="831"/>
                  </a:lnTo>
                  <a:lnTo>
                    <a:pt x="1114" y="831"/>
                  </a:lnTo>
                  <a:lnTo>
                    <a:pt x="1114" y="799"/>
                  </a:lnTo>
                  <a:lnTo>
                    <a:pt x="1159" y="753"/>
                  </a:lnTo>
                  <a:lnTo>
                    <a:pt x="1159" y="704"/>
                  </a:lnTo>
                  <a:lnTo>
                    <a:pt x="1175" y="688"/>
                  </a:lnTo>
                  <a:lnTo>
                    <a:pt x="1175" y="651"/>
                  </a:lnTo>
                  <a:lnTo>
                    <a:pt x="1198" y="672"/>
                  </a:lnTo>
                  <a:lnTo>
                    <a:pt x="1198" y="699"/>
                  </a:lnTo>
                  <a:lnTo>
                    <a:pt x="1241" y="742"/>
                  </a:lnTo>
                  <a:lnTo>
                    <a:pt x="1241" y="720"/>
                  </a:lnTo>
                  <a:lnTo>
                    <a:pt x="1205" y="685"/>
                  </a:lnTo>
                  <a:lnTo>
                    <a:pt x="1205" y="660"/>
                  </a:lnTo>
                  <a:lnTo>
                    <a:pt x="1147" y="603"/>
                  </a:lnTo>
                  <a:lnTo>
                    <a:pt x="1147" y="540"/>
                  </a:lnTo>
                  <a:lnTo>
                    <a:pt x="1109" y="503"/>
                  </a:lnTo>
                  <a:lnTo>
                    <a:pt x="1109" y="469"/>
                  </a:lnTo>
                  <a:lnTo>
                    <a:pt x="1122" y="458"/>
                  </a:lnTo>
                  <a:lnTo>
                    <a:pt x="1122" y="410"/>
                  </a:lnTo>
                  <a:lnTo>
                    <a:pt x="1136" y="394"/>
                  </a:lnTo>
                  <a:lnTo>
                    <a:pt x="1182" y="394"/>
                  </a:lnTo>
                  <a:lnTo>
                    <a:pt x="1163" y="414"/>
                  </a:lnTo>
                  <a:lnTo>
                    <a:pt x="1163" y="524"/>
                  </a:lnTo>
                  <a:lnTo>
                    <a:pt x="1207" y="524"/>
                  </a:lnTo>
                  <a:lnTo>
                    <a:pt x="1207" y="496"/>
                  </a:lnTo>
                  <a:lnTo>
                    <a:pt x="1188" y="476"/>
                  </a:lnTo>
                  <a:lnTo>
                    <a:pt x="1188" y="437"/>
                  </a:lnTo>
                  <a:lnTo>
                    <a:pt x="1205" y="421"/>
                  </a:lnTo>
                  <a:lnTo>
                    <a:pt x="1243" y="421"/>
                  </a:lnTo>
                  <a:lnTo>
                    <a:pt x="1296" y="474"/>
                  </a:lnTo>
                  <a:lnTo>
                    <a:pt x="1309" y="462"/>
                  </a:lnTo>
                  <a:lnTo>
                    <a:pt x="1323" y="478"/>
                  </a:lnTo>
                  <a:lnTo>
                    <a:pt x="1323" y="499"/>
                  </a:lnTo>
                  <a:lnTo>
                    <a:pt x="1311" y="514"/>
                  </a:lnTo>
                  <a:lnTo>
                    <a:pt x="1311" y="583"/>
                  </a:lnTo>
                  <a:lnTo>
                    <a:pt x="1352" y="583"/>
                  </a:lnTo>
                  <a:lnTo>
                    <a:pt x="1373" y="564"/>
                  </a:lnTo>
                  <a:lnTo>
                    <a:pt x="1373" y="482"/>
                  </a:lnTo>
                  <a:lnTo>
                    <a:pt x="1277" y="385"/>
                  </a:lnTo>
                  <a:lnTo>
                    <a:pt x="1277" y="341"/>
                  </a:lnTo>
                  <a:lnTo>
                    <a:pt x="1311" y="307"/>
                  </a:lnTo>
                  <a:lnTo>
                    <a:pt x="1353" y="307"/>
                  </a:lnTo>
                  <a:lnTo>
                    <a:pt x="1353" y="287"/>
                  </a:lnTo>
                  <a:lnTo>
                    <a:pt x="1368" y="271"/>
                  </a:lnTo>
                  <a:lnTo>
                    <a:pt x="1368" y="250"/>
                  </a:lnTo>
                  <a:lnTo>
                    <a:pt x="1393" y="227"/>
                  </a:lnTo>
                  <a:lnTo>
                    <a:pt x="1428" y="227"/>
                  </a:lnTo>
                  <a:lnTo>
                    <a:pt x="1453" y="200"/>
                  </a:lnTo>
                  <a:lnTo>
                    <a:pt x="1475" y="200"/>
                  </a:lnTo>
                  <a:lnTo>
                    <a:pt x="1516" y="159"/>
                  </a:lnTo>
                  <a:lnTo>
                    <a:pt x="1516" y="127"/>
                  </a:lnTo>
                  <a:lnTo>
                    <a:pt x="1534" y="109"/>
                  </a:lnTo>
                  <a:lnTo>
                    <a:pt x="1564" y="109"/>
                  </a:lnTo>
                  <a:lnTo>
                    <a:pt x="1583" y="129"/>
                  </a:lnTo>
                  <a:lnTo>
                    <a:pt x="1619" y="129"/>
                  </a:lnTo>
                  <a:lnTo>
                    <a:pt x="1635" y="113"/>
                  </a:lnTo>
                  <a:lnTo>
                    <a:pt x="1658" y="136"/>
                  </a:lnTo>
                  <a:lnTo>
                    <a:pt x="1658" y="95"/>
                  </a:lnTo>
                  <a:lnTo>
                    <a:pt x="1685" y="95"/>
                  </a:lnTo>
                  <a:lnTo>
                    <a:pt x="1685" y="70"/>
                  </a:lnTo>
                  <a:lnTo>
                    <a:pt x="1707" y="48"/>
                  </a:lnTo>
                  <a:lnTo>
                    <a:pt x="1682" y="24"/>
                  </a:lnTo>
                  <a:lnTo>
                    <a:pt x="1703" y="0"/>
                  </a:lnTo>
                  <a:lnTo>
                    <a:pt x="1771" y="0"/>
                  </a:lnTo>
                  <a:lnTo>
                    <a:pt x="1837" y="66"/>
                  </a:lnTo>
                  <a:lnTo>
                    <a:pt x="1810" y="93"/>
                  </a:lnTo>
                  <a:lnTo>
                    <a:pt x="1842" y="93"/>
                  </a:lnTo>
                  <a:lnTo>
                    <a:pt x="1865" y="68"/>
                  </a:lnTo>
                  <a:lnTo>
                    <a:pt x="1906" y="68"/>
                  </a:lnTo>
                  <a:lnTo>
                    <a:pt x="1926" y="86"/>
                  </a:lnTo>
                  <a:lnTo>
                    <a:pt x="1960" y="86"/>
                  </a:lnTo>
                  <a:lnTo>
                    <a:pt x="2008" y="136"/>
                  </a:lnTo>
                  <a:lnTo>
                    <a:pt x="2008" y="225"/>
                  </a:lnTo>
                  <a:lnTo>
                    <a:pt x="1985" y="248"/>
                  </a:lnTo>
                  <a:lnTo>
                    <a:pt x="1944" y="248"/>
                  </a:lnTo>
                  <a:lnTo>
                    <a:pt x="1919" y="273"/>
                  </a:lnTo>
                  <a:lnTo>
                    <a:pt x="1919" y="312"/>
                  </a:lnTo>
                  <a:lnTo>
                    <a:pt x="1897" y="335"/>
                  </a:lnTo>
                  <a:lnTo>
                    <a:pt x="1910" y="348"/>
                  </a:lnTo>
                  <a:lnTo>
                    <a:pt x="1947" y="309"/>
                  </a:lnTo>
                  <a:lnTo>
                    <a:pt x="1981" y="309"/>
                  </a:lnTo>
                  <a:lnTo>
                    <a:pt x="1995" y="323"/>
                  </a:lnTo>
                  <a:lnTo>
                    <a:pt x="2045" y="323"/>
                  </a:lnTo>
                  <a:lnTo>
                    <a:pt x="2061" y="339"/>
                  </a:lnTo>
                  <a:lnTo>
                    <a:pt x="2129" y="339"/>
                  </a:lnTo>
                  <a:lnTo>
                    <a:pt x="2143" y="355"/>
                  </a:lnTo>
                  <a:lnTo>
                    <a:pt x="2143" y="373"/>
                  </a:lnTo>
                  <a:lnTo>
                    <a:pt x="2163" y="392"/>
                  </a:lnTo>
                  <a:lnTo>
                    <a:pt x="2238" y="392"/>
                  </a:lnTo>
                  <a:lnTo>
                    <a:pt x="2256" y="375"/>
                  </a:lnTo>
                  <a:lnTo>
                    <a:pt x="2233" y="351"/>
                  </a:lnTo>
                  <a:lnTo>
                    <a:pt x="2266" y="318"/>
                  </a:lnTo>
                  <a:lnTo>
                    <a:pt x="2300" y="351"/>
                  </a:lnTo>
                  <a:lnTo>
                    <a:pt x="2354" y="351"/>
                  </a:lnTo>
                  <a:lnTo>
                    <a:pt x="2398" y="394"/>
                  </a:lnTo>
                  <a:lnTo>
                    <a:pt x="2398" y="410"/>
                  </a:lnTo>
                  <a:lnTo>
                    <a:pt x="2423" y="435"/>
                  </a:lnTo>
                  <a:lnTo>
                    <a:pt x="2423" y="485"/>
                  </a:lnTo>
                  <a:lnTo>
                    <a:pt x="2407" y="501"/>
                  </a:lnTo>
                  <a:lnTo>
                    <a:pt x="2447" y="540"/>
                  </a:lnTo>
                  <a:lnTo>
                    <a:pt x="2464" y="523"/>
                  </a:lnTo>
                  <a:lnTo>
                    <a:pt x="2464" y="496"/>
                  </a:lnTo>
                  <a:lnTo>
                    <a:pt x="2488" y="473"/>
                  </a:lnTo>
                  <a:lnTo>
                    <a:pt x="2509" y="494"/>
                  </a:lnTo>
                  <a:lnTo>
                    <a:pt x="2559" y="494"/>
                  </a:lnTo>
                  <a:lnTo>
                    <a:pt x="2616" y="551"/>
                  </a:lnTo>
                  <a:lnTo>
                    <a:pt x="2616" y="505"/>
                  </a:lnTo>
                  <a:lnTo>
                    <a:pt x="2628" y="494"/>
                  </a:lnTo>
                  <a:lnTo>
                    <a:pt x="2628" y="469"/>
                  </a:lnTo>
                  <a:lnTo>
                    <a:pt x="2650" y="469"/>
                  </a:lnTo>
                  <a:lnTo>
                    <a:pt x="2650" y="450"/>
                  </a:lnTo>
                  <a:lnTo>
                    <a:pt x="2657" y="441"/>
                  </a:lnTo>
                  <a:lnTo>
                    <a:pt x="2782" y="441"/>
                  </a:lnTo>
                  <a:lnTo>
                    <a:pt x="2801" y="462"/>
                  </a:lnTo>
                  <a:lnTo>
                    <a:pt x="2834" y="462"/>
                  </a:lnTo>
                  <a:lnTo>
                    <a:pt x="2862" y="489"/>
                  </a:lnTo>
                  <a:lnTo>
                    <a:pt x="2862" y="507"/>
                  </a:lnTo>
                  <a:lnTo>
                    <a:pt x="2889" y="533"/>
                  </a:lnTo>
                  <a:lnTo>
                    <a:pt x="2914" y="533"/>
                  </a:lnTo>
                  <a:lnTo>
                    <a:pt x="2948" y="567"/>
                  </a:lnTo>
                  <a:lnTo>
                    <a:pt x="2924" y="589"/>
                  </a:lnTo>
                  <a:lnTo>
                    <a:pt x="2994" y="589"/>
                  </a:lnTo>
                  <a:lnTo>
                    <a:pt x="3008" y="574"/>
                  </a:lnTo>
                  <a:lnTo>
                    <a:pt x="3085" y="574"/>
                  </a:lnTo>
                  <a:lnTo>
                    <a:pt x="3117" y="606"/>
                  </a:lnTo>
                  <a:lnTo>
                    <a:pt x="3117" y="635"/>
                  </a:lnTo>
                  <a:lnTo>
                    <a:pt x="3149" y="635"/>
                  </a:lnTo>
                  <a:lnTo>
                    <a:pt x="3163" y="647"/>
                  </a:lnTo>
                  <a:lnTo>
                    <a:pt x="3226" y="647"/>
                  </a:lnTo>
                  <a:lnTo>
                    <a:pt x="3253" y="674"/>
                  </a:lnTo>
                  <a:lnTo>
                    <a:pt x="3294" y="674"/>
                  </a:lnTo>
                  <a:lnTo>
                    <a:pt x="3347" y="726"/>
                  </a:lnTo>
                  <a:lnTo>
                    <a:pt x="3347" y="669"/>
                  </a:lnTo>
                  <a:lnTo>
                    <a:pt x="3367" y="647"/>
                  </a:lnTo>
                  <a:lnTo>
                    <a:pt x="3474" y="647"/>
                  </a:lnTo>
                  <a:lnTo>
                    <a:pt x="3486" y="660"/>
                  </a:lnTo>
                  <a:lnTo>
                    <a:pt x="3486" y="683"/>
                  </a:lnTo>
                  <a:lnTo>
                    <a:pt x="3506" y="701"/>
                  </a:lnTo>
                  <a:lnTo>
                    <a:pt x="3549" y="701"/>
                  </a:lnTo>
                  <a:lnTo>
                    <a:pt x="3574" y="728"/>
                  </a:lnTo>
                  <a:lnTo>
                    <a:pt x="3602" y="728"/>
                  </a:lnTo>
                  <a:lnTo>
                    <a:pt x="3652" y="778"/>
                  </a:lnTo>
                  <a:lnTo>
                    <a:pt x="3688" y="778"/>
                  </a:lnTo>
                  <a:lnTo>
                    <a:pt x="3713" y="801"/>
                  </a:lnTo>
                  <a:lnTo>
                    <a:pt x="3704" y="811"/>
                  </a:lnTo>
                  <a:lnTo>
                    <a:pt x="3736" y="843"/>
                  </a:lnTo>
                  <a:lnTo>
                    <a:pt x="3768" y="843"/>
                  </a:lnTo>
                  <a:lnTo>
                    <a:pt x="3768" y="861"/>
                  </a:lnTo>
                  <a:lnTo>
                    <a:pt x="3791" y="861"/>
                  </a:lnTo>
                  <a:lnTo>
                    <a:pt x="3848" y="920"/>
                  </a:lnTo>
                  <a:lnTo>
                    <a:pt x="3848" y="936"/>
                  </a:lnTo>
                  <a:lnTo>
                    <a:pt x="3821" y="936"/>
                  </a:lnTo>
                  <a:lnTo>
                    <a:pt x="3821" y="966"/>
                  </a:lnTo>
                  <a:lnTo>
                    <a:pt x="3802" y="986"/>
                  </a:lnTo>
                  <a:lnTo>
                    <a:pt x="3788" y="970"/>
                  </a:lnTo>
                  <a:lnTo>
                    <a:pt x="3761" y="970"/>
                  </a:lnTo>
                  <a:lnTo>
                    <a:pt x="3714" y="924"/>
                  </a:lnTo>
                  <a:lnTo>
                    <a:pt x="3665" y="924"/>
                  </a:lnTo>
                  <a:lnTo>
                    <a:pt x="3625" y="884"/>
                  </a:lnTo>
                  <a:lnTo>
                    <a:pt x="3604" y="884"/>
                  </a:lnTo>
                  <a:lnTo>
                    <a:pt x="3604" y="933"/>
                  </a:lnTo>
                  <a:lnTo>
                    <a:pt x="3620" y="933"/>
                  </a:lnTo>
                  <a:lnTo>
                    <a:pt x="3643" y="956"/>
                  </a:lnTo>
                  <a:lnTo>
                    <a:pt x="3627" y="974"/>
                  </a:lnTo>
                  <a:lnTo>
                    <a:pt x="3600" y="974"/>
                  </a:lnTo>
                  <a:lnTo>
                    <a:pt x="3600" y="1002"/>
                  </a:lnTo>
                  <a:lnTo>
                    <a:pt x="3632" y="1002"/>
                  </a:lnTo>
                  <a:lnTo>
                    <a:pt x="3648" y="1020"/>
                  </a:lnTo>
                  <a:lnTo>
                    <a:pt x="3648" y="1038"/>
                  </a:lnTo>
                  <a:lnTo>
                    <a:pt x="3663" y="1050"/>
                  </a:lnTo>
                  <a:lnTo>
                    <a:pt x="3663" y="1095"/>
                  </a:lnTo>
                  <a:lnTo>
                    <a:pt x="3638" y="1095"/>
                  </a:lnTo>
                  <a:lnTo>
                    <a:pt x="3627" y="1107"/>
                  </a:lnTo>
                  <a:lnTo>
                    <a:pt x="3577" y="1107"/>
                  </a:lnTo>
                  <a:lnTo>
                    <a:pt x="3577" y="1141"/>
                  </a:lnTo>
                  <a:lnTo>
                    <a:pt x="3500" y="1218"/>
                  </a:lnTo>
                  <a:lnTo>
                    <a:pt x="3477" y="1193"/>
                  </a:lnTo>
                  <a:lnTo>
                    <a:pt x="3436" y="1193"/>
                  </a:lnTo>
                  <a:lnTo>
                    <a:pt x="3402" y="1228"/>
                  </a:lnTo>
                  <a:lnTo>
                    <a:pt x="3402" y="1204"/>
                  </a:lnTo>
                  <a:lnTo>
                    <a:pt x="3374" y="1232"/>
                  </a:lnTo>
                  <a:lnTo>
                    <a:pt x="3342" y="1232"/>
                  </a:lnTo>
                  <a:lnTo>
                    <a:pt x="3319" y="1253"/>
                  </a:lnTo>
                  <a:lnTo>
                    <a:pt x="3338" y="1273"/>
                  </a:lnTo>
                  <a:lnTo>
                    <a:pt x="3338" y="1327"/>
                  </a:lnTo>
                  <a:lnTo>
                    <a:pt x="3374" y="1362"/>
                  </a:lnTo>
                  <a:lnTo>
                    <a:pt x="3374" y="1410"/>
                  </a:lnTo>
                  <a:lnTo>
                    <a:pt x="3344" y="1441"/>
                  </a:lnTo>
                  <a:lnTo>
                    <a:pt x="3344" y="1505"/>
                  </a:lnTo>
                  <a:lnTo>
                    <a:pt x="3320" y="1505"/>
                  </a:lnTo>
                  <a:lnTo>
                    <a:pt x="3320" y="1565"/>
                  </a:lnTo>
                  <a:lnTo>
                    <a:pt x="3301" y="1565"/>
                  </a:lnTo>
                  <a:lnTo>
                    <a:pt x="3301" y="1633"/>
                  </a:lnTo>
                  <a:lnTo>
                    <a:pt x="3281" y="1653"/>
                  </a:lnTo>
                  <a:lnTo>
                    <a:pt x="3260" y="1653"/>
                  </a:lnTo>
                  <a:lnTo>
                    <a:pt x="3260" y="1594"/>
                  </a:lnTo>
                  <a:lnTo>
                    <a:pt x="3238" y="1573"/>
                  </a:lnTo>
                  <a:lnTo>
                    <a:pt x="3238" y="1505"/>
                  </a:lnTo>
                  <a:lnTo>
                    <a:pt x="3217" y="1483"/>
                  </a:lnTo>
                  <a:lnTo>
                    <a:pt x="3217" y="1400"/>
                  </a:lnTo>
                  <a:lnTo>
                    <a:pt x="3240" y="1376"/>
                  </a:lnTo>
                  <a:lnTo>
                    <a:pt x="3240" y="1346"/>
                  </a:lnTo>
                  <a:lnTo>
                    <a:pt x="3265" y="1319"/>
                  </a:lnTo>
                  <a:lnTo>
                    <a:pt x="3265" y="1268"/>
                  </a:lnTo>
                  <a:lnTo>
                    <a:pt x="3347" y="1186"/>
                  </a:lnTo>
                  <a:lnTo>
                    <a:pt x="3331" y="1170"/>
                  </a:lnTo>
                  <a:lnTo>
                    <a:pt x="3331" y="1118"/>
                  </a:lnTo>
                  <a:lnTo>
                    <a:pt x="3331" y="1105"/>
                  </a:lnTo>
                  <a:lnTo>
                    <a:pt x="3276" y="1105"/>
                  </a:lnTo>
                  <a:lnTo>
                    <a:pt x="3304" y="1136"/>
                  </a:lnTo>
                  <a:lnTo>
                    <a:pt x="3263" y="1177"/>
                  </a:lnTo>
                  <a:lnTo>
                    <a:pt x="3221" y="1132"/>
                  </a:lnTo>
                  <a:lnTo>
                    <a:pt x="3156" y="1195"/>
                  </a:lnTo>
                  <a:lnTo>
                    <a:pt x="3130" y="1195"/>
                  </a:lnTo>
                  <a:lnTo>
                    <a:pt x="3112" y="1212"/>
                  </a:lnTo>
                  <a:lnTo>
                    <a:pt x="3030" y="1212"/>
                  </a:lnTo>
                  <a:lnTo>
                    <a:pt x="3015" y="1228"/>
                  </a:lnTo>
                  <a:lnTo>
                    <a:pt x="2999" y="1212"/>
                  </a:lnTo>
                  <a:lnTo>
                    <a:pt x="2969" y="1212"/>
                  </a:lnTo>
                  <a:lnTo>
                    <a:pt x="2933" y="1248"/>
                  </a:lnTo>
                  <a:lnTo>
                    <a:pt x="2889" y="1248"/>
                  </a:lnTo>
                  <a:lnTo>
                    <a:pt x="2889" y="1230"/>
                  </a:lnTo>
                  <a:lnTo>
                    <a:pt x="2873" y="1230"/>
                  </a:lnTo>
                  <a:lnTo>
                    <a:pt x="2844" y="1259"/>
                  </a:lnTo>
                  <a:lnTo>
                    <a:pt x="2844" y="1305"/>
                  </a:lnTo>
                  <a:lnTo>
                    <a:pt x="2825" y="1325"/>
                  </a:lnTo>
                  <a:lnTo>
                    <a:pt x="2825" y="1375"/>
                  </a:lnTo>
                  <a:lnTo>
                    <a:pt x="2791" y="1409"/>
                  </a:lnTo>
                  <a:lnTo>
                    <a:pt x="2791" y="1458"/>
                  </a:lnTo>
                  <a:lnTo>
                    <a:pt x="2817" y="1458"/>
                  </a:lnTo>
                  <a:lnTo>
                    <a:pt x="2817" y="1492"/>
                  </a:lnTo>
                  <a:lnTo>
                    <a:pt x="2835" y="1510"/>
                  </a:lnTo>
                  <a:lnTo>
                    <a:pt x="2850" y="1510"/>
                  </a:lnTo>
                  <a:lnTo>
                    <a:pt x="2864" y="1496"/>
                  </a:lnTo>
                  <a:lnTo>
                    <a:pt x="2891" y="1496"/>
                  </a:lnTo>
                  <a:lnTo>
                    <a:pt x="2930" y="1533"/>
                  </a:lnTo>
                  <a:lnTo>
                    <a:pt x="2930" y="1580"/>
                  </a:lnTo>
                  <a:lnTo>
                    <a:pt x="2919" y="1590"/>
                  </a:lnTo>
                  <a:lnTo>
                    <a:pt x="2919" y="1646"/>
                  </a:lnTo>
                  <a:lnTo>
                    <a:pt x="2905" y="1660"/>
                  </a:lnTo>
                  <a:lnTo>
                    <a:pt x="2905" y="1697"/>
                  </a:lnTo>
                  <a:lnTo>
                    <a:pt x="2892" y="1710"/>
                  </a:lnTo>
                  <a:lnTo>
                    <a:pt x="2892" y="1756"/>
                  </a:lnTo>
                  <a:lnTo>
                    <a:pt x="2875" y="1774"/>
                  </a:lnTo>
                  <a:lnTo>
                    <a:pt x="2848" y="1774"/>
                  </a:lnTo>
                  <a:lnTo>
                    <a:pt x="2848" y="1835"/>
                  </a:lnTo>
                  <a:lnTo>
                    <a:pt x="2768" y="1915"/>
                  </a:lnTo>
                  <a:lnTo>
                    <a:pt x="2698" y="1915"/>
                  </a:lnTo>
                  <a:lnTo>
                    <a:pt x="2668" y="1945"/>
                  </a:lnTo>
                  <a:lnTo>
                    <a:pt x="2668" y="1943"/>
                  </a:lnTo>
                  <a:lnTo>
                    <a:pt x="2668" y="1931"/>
                  </a:lnTo>
                  <a:lnTo>
                    <a:pt x="2668" y="1860"/>
                  </a:lnTo>
                  <a:lnTo>
                    <a:pt x="2693" y="1835"/>
                  </a:lnTo>
                  <a:lnTo>
                    <a:pt x="2759" y="1769"/>
                  </a:lnTo>
                  <a:lnTo>
                    <a:pt x="2759" y="1740"/>
                  </a:lnTo>
                  <a:lnTo>
                    <a:pt x="2712" y="1740"/>
                  </a:lnTo>
                  <a:lnTo>
                    <a:pt x="2691" y="1719"/>
                  </a:lnTo>
                  <a:lnTo>
                    <a:pt x="2641" y="1669"/>
                  </a:lnTo>
                  <a:lnTo>
                    <a:pt x="2577" y="1669"/>
                  </a:lnTo>
                  <a:lnTo>
                    <a:pt x="2577" y="1553"/>
                  </a:lnTo>
                  <a:lnTo>
                    <a:pt x="2529" y="1505"/>
                  </a:lnTo>
                  <a:lnTo>
                    <a:pt x="2406" y="1505"/>
                  </a:lnTo>
                  <a:lnTo>
                    <a:pt x="2373" y="1535"/>
                  </a:lnTo>
                  <a:lnTo>
                    <a:pt x="2373" y="1555"/>
                  </a:lnTo>
                  <a:lnTo>
                    <a:pt x="2429" y="1555"/>
                  </a:lnTo>
                  <a:lnTo>
                    <a:pt x="2429" y="1580"/>
                  </a:lnTo>
                  <a:lnTo>
                    <a:pt x="2382" y="1626"/>
                  </a:lnTo>
                  <a:lnTo>
                    <a:pt x="2347" y="1662"/>
                  </a:lnTo>
                  <a:lnTo>
                    <a:pt x="2295" y="1662"/>
                  </a:lnTo>
                  <a:lnTo>
                    <a:pt x="2233" y="1662"/>
                  </a:lnTo>
                  <a:lnTo>
                    <a:pt x="2202" y="1694"/>
                  </a:lnTo>
                  <a:lnTo>
                    <a:pt x="2097" y="1694"/>
                  </a:lnTo>
                  <a:lnTo>
                    <a:pt x="2069" y="1665"/>
                  </a:lnTo>
                  <a:lnTo>
                    <a:pt x="2026" y="1622"/>
                  </a:lnTo>
                  <a:lnTo>
                    <a:pt x="1974" y="1622"/>
                  </a:lnTo>
                  <a:lnTo>
                    <a:pt x="1915" y="1622"/>
                  </a:lnTo>
                  <a:lnTo>
                    <a:pt x="1915" y="1574"/>
                  </a:lnTo>
                  <a:lnTo>
                    <a:pt x="1863" y="1574"/>
                  </a:lnTo>
                  <a:lnTo>
                    <a:pt x="1814" y="1624"/>
                  </a:lnTo>
                  <a:lnTo>
                    <a:pt x="1814" y="1669"/>
                  </a:lnTo>
                  <a:lnTo>
                    <a:pt x="1762" y="1669"/>
                  </a:lnTo>
                  <a:lnTo>
                    <a:pt x="1717" y="1626"/>
                  </a:lnTo>
                  <a:lnTo>
                    <a:pt x="1642" y="1626"/>
                  </a:lnTo>
                  <a:lnTo>
                    <a:pt x="1566" y="1701"/>
                  </a:lnTo>
                  <a:lnTo>
                    <a:pt x="1551" y="1701"/>
                  </a:lnTo>
                  <a:lnTo>
                    <a:pt x="1541" y="1701"/>
                  </a:lnTo>
                  <a:lnTo>
                    <a:pt x="1541" y="1678"/>
                  </a:lnTo>
                  <a:lnTo>
                    <a:pt x="1509" y="1678"/>
                  </a:lnTo>
                  <a:lnTo>
                    <a:pt x="1460" y="1630"/>
                  </a:lnTo>
                  <a:lnTo>
                    <a:pt x="1387" y="1630"/>
                  </a:lnTo>
                  <a:lnTo>
                    <a:pt x="1280" y="1523"/>
                  </a:lnTo>
                  <a:lnTo>
                    <a:pt x="1280" y="1480"/>
                  </a:lnTo>
                  <a:lnTo>
                    <a:pt x="1264" y="1464"/>
                  </a:lnTo>
                  <a:lnTo>
                    <a:pt x="1236" y="1491"/>
                  </a:lnTo>
                  <a:lnTo>
                    <a:pt x="1175" y="1491"/>
                  </a:lnTo>
                  <a:lnTo>
                    <a:pt x="1143" y="1460"/>
                  </a:lnTo>
                  <a:lnTo>
                    <a:pt x="1106" y="1421"/>
                  </a:lnTo>
                  <a:lnTo>
                    <a:pt x="1006" y="1421"/>
                  </a:lnTo>
                  <a:lnTo>
                    <a:pt x="943" y="1485"/>
                  </a:lnTo>
                  <a:lnTo>
                    <a:pt x="843" y="1485"/>
                  </a:lnTo>
                  <a:lnTo>
                    <a:pt x="843" y="1569"/>
                  </a:lnTo>
                  <a:lnTo>
                    <a:pt x="874" y="1599"/>
                  </a:lnTo>
                  <a:lnTo>
                    <a:pt x="859" y="1612"/>
                  </a:lnTo>
                  <a:lnTo>
                    <a:pt x="758" y="1612"/>
                  </a:lnTo>
                  <a:lnTo>
                    <a:pt x="710" y="1612"/>
                  </a:lnTo>
                  <a:lnTo>
                    <a:pt x="679" y="1581"/>
                  </a:lnTo>
                  <a:lnTo>
                    <a:pt x="587" y="1581"/>
                  </a:lnTo>
                  <a:lnTo>
                    <a:pt x="535" y="1631"/>
                  </a:lnTo>
                  <a:lnTo>
                    <a:pt x="535" y="1662"/>
                  </a:lnTo>
                  <a:lnTo>
                    <a:pt x="501" y="1626"/>
                  </a:lnTo>
                  <a:lnTo>
                    <a:pt x="501" y="1703"/>
                  </a:lnTo>
                  <a:lnTo>
                    <a:pt x="551" y="1754"/>
                  </a:lnTo>
                  <a:lnTo>
                    <a:pt x="551" y="1772"/>
                  </a:lnTo>
                  <a:lnTo>
                    <a:pt x="553" y="1772"/>
                  </a:lnTo>
                  <a:lnTo>
                    <a:pt x="553" y="1802"/>
                  </a:lnTo>
                  <a:lnTo>
                    <a:pt x="485" y="1870"/>
                  </a:lnTo>
                  <a:lnTo>
                    <a:pt x="512" y="1895"/>
                  </a:lnTo>
                  <a:lnTo>
                    <a:pt x="487" y="1922"/>
                  </a:lnTo>
                  <a:lnTo>
                    <a:pt x="528" y="1963"/>
                  </a:lnTo>
                  <a:lnTo>
                    <a:pt x="503" y="1988"/>
                  </a:lnTo>
                  <a:lnTo>
                    <a:pt x="458" y="1943"/>
                  </a:lnTo>
                  <a:lnTo>
                    <a:pt x="417" y="1943"/>
                  </a:lnTo>
                  <a:lnTo>
                    <a:pt x="380" y="1906"/>
                  </a:lnTo>
                  <a:lnTo>
                    <a:pt x="348" y="1906"/>
                  </a:lnTo>
                  <a:lnTo>
                    <a:pt x="324" y="1883"/>
                  </a:lnTo>
                  <a:lnTo>
                    <a:pt x="308" y="1899"/>
                  </a:lnTo>
                  <a:lnTo>
                    <a:pt x="308" y="1895"/>
                  </a:lnTo>
                  <a:lnTo>
                    <a:pt x="255" y="1895"/>
                  </a:lnTo>
                  <a:lnTo>
                    <a:pt x="235" y="1876"/>
                  </a:lnTo>
                  <a:lnTo>
                    <a:pt x="235" y="1845"/>
                  </a:lnTo>
                  <a:lnTo>
                    <a:pt x="267" y="1813"/>
                  </a:lnTo>
                  <a:lnTo>
                    <a:pt x="248" y="1794"/>
                  </a:lnTo>
                  <a:lnTo>
                    <a:pt x="267" y="1774"/>
                  </a:lnTo>
                  <a:lnTo>
                    <a:pt x="267" y="1772"/>
                  </a:lnTo>
                  <a:lnTo>
                    <a:pt x="269" y="1772"/>
                  </a:lnTo>
                  <a:lnTo>
                    <a:pt x="267" y="1776"/>
                  </a:lnTo>
                  <a:lnTo>
                    <a:pt x="287" y="1772"/>
                  </a:lnTo>
                  <a:lnTo>
                    <a:pt x="324" y="1772"/>
                  </a:lnTo>
                  <a:lnTo>
                    <a:pt x="341" y="1758"/>
                  </a:lnTo>
                  <a:lnTo>
                    <a:pt x="341" y="1733"/>
                  </a:lnTo>
                  <a:lnTo>
                    <a:pt x="319" y="1713"/>
                  </a:lnTo>
                  <a:lnTo>
                    <a:pt x="319" y="1687"/>
                  </a:lnTo>
                  <a:lnTo>
                    <a:pt x="294" y="1662"/>
                  </a:lnTo>
                  <a:lnTo>
                    <a:pt x="267" y="1662"/>
                  </a:lnTo>
                  <a:lnTo>
                    <a:pt x="234" y="1628"/>
                  </a:lnTo>
                  <a:lnTo>
                    <a:pt x="214" y="1647"/>
                  </a:lnTo>
                  <a:lnTo>
                    <a:pt x="193" y="1626"/>
                  </a:lnTo>
                  <a:lnTo>
                    <a:pt x="193" y="1603"/>
                  </a:lnTo>
                  <a:lnTo>
                    <a:pt x="176" y="1589"/>
                  </a:lnTo>
                  <a:lnTo>
                    <a:pt x="146" y="1558"/>
                  </a:lnTo>
                  <a:lnTo>
                    <a:pt x="110" y="1558"/>
                  </a:lnTo>
                  <a:lnTo>
                    <a:pt x="105" y="1553"/>
                  </a:lnTo>
                  <a:lnTo>
                    <a:pt x="96" y="1544"/>
                  </a:lnTo>
                  <a:lnTo>
                    <a:pt x="96" y="1517"/>
                  </a:lnTo>
                  <a:lnTo>
                    <a:pt x="128" y="1517"/>
                  </a:lnTo>
                  <a:lnTo>
                    <a:pt x="128" y="1501"/>
                  </a:lnTo>
                  <a:lnTo>
                    <a:pt x="100" y="1473"/>
                  </a:lnTo>
                  <a:lnTo>
                    <a:pt x="75" y="1448"/>
                  </a:lnTo>
                  <a:lnTo>
                    <a:pt x="75" y="1405"/>
                  </a:lnTo>
                  <a:lnTo>
                    <a:pt x="28" y="1405"/>
                  </a:lnTo>
                  <a:lnTo>
                    <a:pt x="14" y="1389"/>
                  </a:lnTo>
                  <a:lnTo>
                    <a:pt x="21" y="1382"/>
                  </a:lnTo>
                  <a:lnTo>
                    <a:pt x="21" y="1348"/>
                  </a:lnTo>
                  <a:lnTo>
                    <a:pt x="21" y="1314"/>
                  </a:lnTo>
                  <a:lnTo>
                    <a:pt x="14" y="1307"/>
                  </a:lnTo>
                  <a:lnTo>
                    <a:pt x="7" y="1300"/>
                  </a:lnTo>
                  <a:lnTo>
                    <a:pt x="0" y="1293"/>
                  </a:lnTo>
                  <a:lnTo>
                    <a:pt x="0" y="1253"/>
                  </a:lnTo>
                  <a:lnTo>
                    <a:pt x="0" y="1227"/>
                  </a:lnTo>
                  <a:lnTo>
                    <a:pt x="20" y="1205"/>
                  </a:lnTo>
                  <a:lnTo>
                    <a:pt x="36" y="120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348">
              <a:extLst>
                <a:ext uri="{FF2B5EF4-FFF2-40B4-BE49-F238E27FC236}">
                  <a16:creationId xmlns:a16="http://schemas.microsoft.com/office/drawing/2014/main" id="{1B5F3319-90FC-49F0-8761-1B5E0FA5F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6" y="1325563"/>
              <a:ext cx="273050" cy="373063"/>
            </a:xfrm>
            <a:custGeom>
              <a:avLst/>
              <a:gdLst>
                <a:gd name="T0" fmla="*/ 118 w 344"/>
                <a:gd name="T1" fmla="*/ 469 h 469"/>
                <a:gd name="T2" fmla="*/ 128 w 344"/>
                <a:gd name="T3" fmla="*/ 458 h 469"/>
                <a:gd name="T4" fmla="*/ 84 w 344"/>
                <a:gd name="T5" fmla="*/ 415 h 469"/>
                <a:gd name="T6" fmla="*/ 84 w 344"/>
                <a:gd name="T7" fmla="*/ 321 h 469"/>
                <a:gd name="T8" fmla="*/ 112 w 344"/>
                <a:gd name="T9" fmla="*/ 294 h 469"/>
                <a:gd name="T10" fmla="*/ 112 w 344"/>
                <a:gd name="T11" fmla="*/ 249 h 469"/>
                <a:gd name="T12" fmla="*/ 134 w 344"/>
                <a:gd name="T13" fmla="*/ 228 h 469"/>
                <a:gd name="T14" fmla="*/ 134 w 344"/>
                <a:gd name="T15" fmla="*/ 192 h 469"/>
                <a:gd name="T16" fmla="*/ 168 w 344"/>
                <a:gd name="T17" fmla="*/ 158 h 469"/>
                <a:gd name="T18" fmla="*/ 168 w 344"/>
                <a:gd name="T19" fmla="*/ 141 h 469"/>
                <a:gd name="T20" fmla="*/ 194 w 344"/>
                <a:gd name="T21" fmla="*/ 141 h 469"/>
                <a:gd name="T22" fmla="*/ 235 w 344"/>
                <a:gd name="T23" fmla="*/ 100 h 469"/>
                <a:gd name="T24" fmla="*/ 255 w 344"/>
                <a:gd name="T25" fmla="*/ 100 h 469"/>
                <a:gd name="T26" fmla="*/ 276 w 344"/>
                <a:gd name="T27" fmla="*/ 78 h 469"/>
                <a:gd name="T28" fmla="*/ 309 w 344"/>
                <a:gd name="T29" fmla="*/ 78 h 469"/>
                <a:gd name="T30" fmla="*/ 344 w 344"/>
                <a:gd name="T31" fmla="*/ 43 h 469"/>
                <a:gd name="T32" fmla="*/ 344 w 344"/>
                <a:gd name="T33" fmla="*/ 16 h 469"/>
                <a:gd name="T34" fmla="*/ 328 w 344"/>
                <a:gd name="T35" fmla="*/ 0 h 469"/>
                <a:gd name="T36" fmla="*/ 310 w 344"/>
                <a:gd name="T37" fmla="*/ 0 h 469"/>
                <a:gd name="T38" fmla="*/ 251 w 344"/>
                <a:gd name="T39" fmla="*/ 60 h 469"/>
                <a:gd name="T40" fmla="*/ 216 w 344"/>
                <a:gd name="T41" fmla="*/ 60 h 469"/>
                <a:gd name="T42" fmla="*/ 200 w 344"/>
                <a:gd name="T43" fmla="*/ 44 h 469"/>
                <a:gd name="T44" fmla="*/ 186 w 344"/>
                <a:gd name="T45" fmla="*/ 44 h 469"/>
                <a:gd name="T46" fmla="*/ 186 w 344"/>
                <a:gd name="T47" fmla="*/ 62 h 469"/>
                <a:gd name="T48" fmla="*/ 155 w 344"/>
                <a:gd name="T49" fmla="*/ 62 h 469"/>
                <a:gd name="T50" fmla="*/ 116 w 344"/>
                <a:gd name="T51" fmla="*/ 100 h 469"/>
                <a:gd name="T52" fmla="*/ 116 w 344"/>
                <a:gd name="T53" fmla="*/ 123 h 469"/>
                <a:gd name="T54" fmla="*/ 95 w 344"/>
                <a:gd name="T55" fmla="*/ 123 h 469"/>
                <a:gd name="T56" fmla="*/ 95 w 344"/>
                <a:gd name="T57" fmla="*/ 144 h 469"/>
                <a:gd name="T58" fmla="*/ 75 w 344"/>
                <a:gd name="T59" fmla="*/ 144 h 469"/>
                <a:gd name="T60" fmla="*/ 75 w 344"/>
                <a:gd name="T61" fmla="*/ 208 h 469"/>
                <a:gd name="T62" fmla="*/ 38 w 344"/>
                <a:gd name="T63" fmla="*/ 247 h 469"/>
                <a:gd name="T64" fmla="*/ 71 w 344"/>
                <a:gd name="T65" fmla="*/ 247 h 469"/>
                <a:gd name="T66" fmla="*/ 21 w 344"/>
                <a:gd name="T67" fmla="*/ 296 h 469"/>
                <a:gd name="T68" fmla="*/ 21 w 344"/>
                <a:gd name="T69" fmla="*/ 353 h 469"/>
                <a:gd name="T70" fmla="*/ 0 w 344"/>
                <a:gd name="T71" fmla="*/ 376 h 469"/>
                <a:gd name="T72" fmla="*/ 0 w 344"/>
                <a:gd name="T73" fmla="*/ 397 h 469"/>
                <a:gd name="T74" fmla="*/ 21 w 344"/>
                <a:gd name="T75" fmla="*/ 397 h 469"/>
                <a:gd name="T76" fmla="*/ 54 w 344"/>
                <a:gd name="T77" fmla="*/ 428 h 469"/>
                <a:gd name="T78" fmla="*/ 54 w 344"/>
                <a:gd name="T79" fmla="*/ 438 h 469"/>
                <a:gd name="T80" fmla="*/ 82 w 344"/>
                <a:gd name="T81" fmla="*/ 467 h 469"/>
                <a:gd name="T82" fmla="*/ 118 w 344"/>
                <a:gd name="T8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44" h="469">
                  <a:moveTo>
                    <a:pt x="118" y="469"/>
                  </a:moveTo>
                  <a:lnTo>
                    <a:pt x="128" y="458"/>
                  </a:lnTo>
                  <a:lnTo>
                    <a:pt x="84" y="415"/>
                  </a:lnTo>
                  <a:lnTo>
                    <a:pt x="84" y="321"/>
                  </a:lnTo>
                  <a:lnTo>
                    <a:pt x="112" y="294"/>
                  </a:lnTo>
                  <a:lnTo>
                    <a:pt x="112" y="249"/>
                  </a:lnTo>
                  <a:lnTo>
                    <a:pt x="134" y="228"/>
                  </a:lnTo>
                  <a:lnTo>
                    <a:pt x="134" y="192"/>
                  </a:lnTo>
                  <a:lnTo>
                    <a:pt x="168" y="158"/>
                  </a:lnTo>
                  <a:lnTo>
                    <a:pt x="168" y="141"/>
                  </a:lnTo>
                  <a:lnTo>
                    <a:pt x="194" y="141"/>
                  </a:lnTo>
                  <a:lnTo>
                    <a:pt x="235" y="100"/>
                  </a:lnTo>
                  <a:lnTo>
                    <a:pt x="255" y="100"/>
                  </a:lnTo>
                  <a:lnTo>
                    <a:pt x="276" y="78"/>
                  </a:lnTo>
                  <a:lnTo>
                    <a:pt x="309" y="78"/>
                  </a:lnTo>
                  <a:lnTo>
                    <a:pt x="344" y="43"/>
                  </a:lnTo>
                  <a:lnTo>
                    <a:pt x="344" y="16"/>
                  </a:lnTo>
                  <a:lnTo>
                    <a:pt x="328" y="0"/>
                  </a:lnTo>
                  <a:lnTo>
                    <a:pt x="310" y="0"/>
                  </a:lnTo>
                  <a:lnTo>
                    <a:pt x="251" y="60"/>
                  </a:lnTo>
                  <a:lnTo>
                    <a:pt x="216" y="60"/>
                  </a:lnTo>
                  <a:lnTo>
                    <a:pt x="200" y="44"/>
                  </a:lnTo>
                  <a:lnTo>
                    <a:pt x="186" y="44"/>
                  </a:lnTo>
                  <a:lnTo>
                    <a:pt x="186" y="62"/>
                  </a:lnTo>
                  <a:lnTo>
                    <a:pt x="155" y="62"/>
                  </a:lnTo>
                  <a:lnTo>
                    <a:pt x="116" y="100"/>
                  </a:lnTo>
                  <a:lnTo>
                    <a:pt x="116" y="123"/>
                  </a:lnTo>
                  <a:lnTo>
                    <a:pt x="95" y="123"/>
                  </a:lnTo>
                  <a:lnTo>
                    <a:pt x="95" y="144"/>
                  </a:lnTo>
                  <a:lnTo>
                    <a:pt x="75" y="144"/>
                  </a:lnTo>
                  <a:lnTo>
                    <a:pt x="75" y="208"/>
                  </a:lnTo>
                  <a:lnTo>
                    <a:pt x="38" y="247"/>
                  </a:lnTo>
                  <a:lnTo>
                    <a:pt x="71" y="247"/>
                  </a:lnTo>
                  <a:lnTo>
                    <a:pt x="21" y="296"/>
                  </a:lnTo>
                  <a:lnTo>
                    <a:pt x="21" y="353"/>
                  </a:lnTo>
                  <a:lnTo>
                    <a:pt x="0" y="376"/>
                  </a:lnTo>
                  <a:lnTo>
                    <a:pt x="0" y="397"/>
                  </a:lnTo>
                  <a:lnTo>
                    <a:pt x="21" y="397"/>
                  </a:lnTo>
                  <a:lnTo>
                    <a:pt x="54" y="428"/>
                  </a:lnTo>
                  <a:lnTo>
                    <a:pt x="54" y="438"/>
                  </a:lnTo>
                  <a:lnTo>
                    <a:pt x="82" y="467"/>
                  </a:lnTo>
                  <a:lnTo>
                    <a:pt x="118" y="46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349">
              <a:extLst>
                <a:ext uri="{FF2B5EF4-FFF2-40B4-BE49-F238E27FC236}">
                  <a16:creationId xmlns:a16="http://schemas.microsoft.com/office/drawing/2014/main" id="{3ED992BF-C2F3-4DA1-BD30-0C6800491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5201" y="2816225"/>
              <a:ext cx="50800" cy="42863"/>
            </a:xfrm>
            <a:custGeom>
              <a:avLst/>
              <a:gdLst>
                <a:gd name="T0" fmla="*/ 50 w 62"/>
                <a:gd name="T1" fmla="*/ 0 h 53"/>
                <a:gd name="T2" fmla="*/ 17 w 62"/>
                <a:gd name="T3" fmla="*/ 0 h 53"/>
                <a:gd name="T4" fmla="*/ 0 w 62"/>
                <a:gd name="T5" fmla="*/ 18 h 53"/>
                <a:gd name="T6" fmla="*/ 0 w 62"/>
                <a:gd name="T7" fmla="*/ 32 h 53"/>
                <a:gd name="T8" fmla="*/ 21 w 62"/>
                <a:gd name="T9" fmla="*/ 53 h 53"/>
                <a:gd name="T10" fmla="*/ 37 w 62"/>
                <a:gd name="T11" fmla="*/ 37 h 53"/>
                <a:gd name="T12" fmla="*/ 62 w 62"/>
                <a:gd name="T13" fmla="*/ 37 h 53"/>
                <a:gd name="T14" fmla="*/ 62 w 62"/>
                <a:gd name="T15" fmla="*/ 12 h 53"/>
                <a:gd name="T16" fmla="*/ 50 w 62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53">
                  <a:moveTo>
                    <a:pt x="50" y="0"/>
                  </a:moveTo>
                  <a:lnTo>
                    <a:pt x="17" y="0"/>
                  </a:lnTo>
                  <a:lnTo>
                    <a:pt x="0" y="18"/>
                  </a:lnTo>
                  <a:lnTo>
                    <a:pt x="0" y="32"/>
                  </a:lnTo>
                  <a:lnTo>
                    <a:pt x="21" y="53"/>
                  </a:lnTo>
                  <a:lnTo>
                    <a:pt x="37" y="37"/>
                  </a:lnTo>
                  <a:lnTo>
                    <a:pt x="62" y="37"/>
                  </a:lnTo>
                  <a:lnTo>
                    <a:pt x="62" y="12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Freeform 350">
              <a:extLst>
                <a:ext uri="{FF2B5EF4-FFF2-40B4-BE49-F238E27FC236}">
                  <a16:creationId xmlns:a16="http://schemas.microsoft.com/office/drawing/2014/main" id="{01B400BC-189D-43A5-866D-975B8FB67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2976" y="2806700"/>
              <a:ext cx="39688" cy="80963"/>
            </a:xfrm>
            <a:custGeom>
              <a:avLst/>
              <a:gdLst>
                <a:gd name="T0" fmla="*/ 29 w 50"/>
                <a:gd name="T1" fmla="*/ 31 h 104"/>
                <a:gd name="T2" fmla="*/ 29 w 50"/>
                <a:gd name="T3" fmla="*/ 14 h 104"/>
                <a:gd name="T4" fmla="*/ 13 w 50"/>
                <a:gd name="T5" fmla="*/ 0 h 104"/>
                <a:gd name="T6" fmla="*/ 13 w 50"/>
                <a:gd name="T7" fmla="*/ 0 h 104"/>
                <a:gd name="T8" fmla="*/ 0 w 50"/>
                <a:gd name="T9" fmla="*/ 13 h 104"/>
                <a:gd name="T10" fmla="*/ 0 w 50"/>
                <a:gd name="T11" fmla="*/ 38 h 104"/>
                <a:gd name="T12" fmla="*/ 0 w 50"/>
                <a:gd name="T13" fmla="*/ 39 h 104"/>
                <a:gd name="T14" fmla="*/ 0 w 50"/>
                <a:gd name="T15" fmla="*/ 43 h 104"/>
                <a:gd name="T16" fmla="*/ 0 w 50"/>
                <a:gd name="T17" fmla="*/ 86 h 104"/>
                <a:gd name="T18" fmla="*/ 7 w 50"/>
                <a:gd name="T19" fmla="*/ 93 h 104"/>
                <a:gd name="T20" fmla="*/ 18 w 50"/>
                <a:gd name="T21" fmla="*/ 104 h 104"/>
                <a:gd name="T22" fmla="*/ 50 w 50"/>
                <a:gd name="T23" fmla="*/ 73 h 104"/>
                <a:gd name="T24" fmla="*/ 50 w 50"/>
                <a:gd name="T25" fmla="*/ 66 h 104"/>
                <a:gd name="T26" fmla="*/ 29 w 50"/>
                <a:gd name="T27" fmla="*/ 45 h 104"/>
                <a:gd name="T28" fmla="*/ 29 w 50"/>
                <a:gd name="T29" fmla="*/ 3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04">
                  <a:moveTo>
                    <a:pt x="29" y="31"/>
                  </a:moveTo>
                  <a:lnTo>
                    <a:pt x="29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0" y="13"/>
                  </a:lnTo>
                  <a:lnTo>
                    <a:pt x="0" y="38"/>
                  </a:lnTo>
                  <a:lnTo>
                    <a:pt x="0" y="39"/>
                  </a:lnTo>
                  <a:lnTo>
                    <a:pt x="0" y="43"/>
                  </a:lnTo>
                  <a:lnTo>
                    <a:pt x="0" y="86"/>
                  </a:lnTo>
                  <a:lnTo>
                    <a:pt x="7" y="93"/>
                  </a:lnTo>
                  <a:lnTo>
                    <a:pt x="18" y="104"/>
                  </a:lnTo>
                  <a:lnTo>
                    <a:pt x="50" y="73"/>
                  </a:lnTo>
                  <a:lnTo>
                    <a:pt x="50" y="66"/>
                  </a:lnTo>
                  <a:lnTo>
                    <a:pt x="29" y="45"/>
                  </a:lnTo>
                  <a:lnTo>
                    <a:pt x="29" y="31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351">
              <a:extLst>
                <a:ext uri="{FF2B5EF4-FFF2-40B4-BE49-F238E27FC236}">
                  <a16:creationId xmlns:a16="http://schemas.microsoft.com/office/drawing/2014/main" id="{DA28A0CA-7C10-4E75-89A8-A6FE4E834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7401" y="2470150"/>
              <a:ext cx="1258888" cy="884238"/>
            </a:xfrm>
            <a:custGeom>
              <a:avLst/>
              <a:gdLst>
                <a:gd name="T0" fmla="*/ 1469 w 1587"/>
                <a:gd name="T1" fmla="*/ 164 h 1114"/>
                <a:gd name="T2" fmla="*/ 1357 w 1587"/>
                <a:gd name="T3" fmla="*/ 0 h 1114"/>
                <a:gd name="T4" fmla="*/ 1201 w 1587"/>
                <a:gd name="T5" fmla="*/ 50 h 1114"/>
                <a:gd name="T6" fmla="*/ 1210 w 1587"/>
                <a:gd name="T7" fmla="*/ 121 h 1114"/>
                <a:gd name="T8" fmla="*/ 1112 w 1587"/>
                <a:gd name="T9" fmla="*/ 173 h 1114"/>
                <a:gd name="T10" fmla="*/ 1100 w 1587"/>
                <a:gd name="T11" fmla="*/ 251 h 1114"/>
                <a:gd name="T12" fmla="*/ 1159 w 1587"/>
                <a:gd name="T13" fmla="*/ 242 h 1114"/>
                <a:gd name="T14" fmla="*/ 1193 w 1587"/>
                <a:gd name="T15" fmla="*/ 280 h 1114"/>
                <a:gd name="T16" fmla="*/ 1084 w 1587"/>
                <a:gd name="T17" fmla="*/ 326 h 1114"/>
                <a:gd name="T18" fmla="*/ 1036 w 1587"/>
                <a:gd name="T19" fmla="*/ 340 h 1114"/>
                <a:gd name="T20" fmla="*/ 1000 w 1587"/>
                <a:gd name="T21" fmla="*/ 392 h 1114"/>
                <a:gd name="T22" fmla="*/ 927 w 1587"/>
                <a:gd name="T23" fmla="*/ 440 h 1114"/>
                <a:gd name="T24" fmla="*/ 763 w 1587"/>
                <a:gd name="T25" fmla="*/ 456 h 1114"/>
                <a:gd name="T26" fmla="*/ 704 w 1587"/>
                <a:gd name="T27" fmla="*/ 426 h 1114"/>
                <a:gd name="T28" fmla="*/ 620 w 1587"/>
                <a:gd name="T29" fmla="*/ 415 h 1114"/>
                <a:gd name="T30" fmla="*/ 531 w 1587"/>
                <a:gd name="T31" fmla="*/ 355 h 1114"/>
                <a:gd name="T32" fmla="*/ 460 w 1587"/>
                <a:gd name="T33" fmla="*/ 303 h 1114"/>
                <a:gd name="T34" fmla="*/ 413 w 1587"/>
                <a:gd name="T35" fmla="*/ 237 h 1114"/>
                <a:gd name="T36" fmla="*/ 379 w 1587"/>
                <a:gd name="T37" fmla="*/ 196 h 1114"/>
                <a:gd name="T38" fmla="*/ 321 w 1587"/>
                <a:gd name="T39" fmla="*/ 237 h 1114"/>
                <a:gd name="T40" fmla="*/ 285 w 1587"/>
                <a:gd name="T41" fmla="*/ 281 h 1114"/>
                <a:gd name="T42" fmla="*/ 247 w 1587"/>
                <a:gd name="T43" fmla="*/ 292 h 1114"/>
                <a:gd name="T44" fmla="*/ 197 w 1587"/>
                <a:gd name="T45" fmla="*/ 349 h 1114"/>
                <a:gd name="T46" fmla="*/ 174 w 1587"/>
                <a:gd name="T47" fmla="*/ 469 h 1114"/>
                <a:gd name="T48" fmla="*/ 108 w 1587"/>
                <a:gd name="T49" fmla="*/ 481 h 1114"/>
                <a:gd name="T50" fmla="*/ 35 w 1587"/>
                <a:gd name="T51" fmla="*/ 488 h 1114"/>
                <a:gd name="T52" fmla="*/ 14 w 1587"/>
                <a:gd name="T53" fmla="*/ 563 h 1114"/>
                <a:gd name="T54" fmla="*/ 33 w 1587"/>
                <a:gd name="T55" fmla="*/ 641 h 1114"/>
                <a:gd name="T56" fmla="*/ 130 w 1587"/>
                <a:gd name="T57" fmla="*/ 681 h 1114"/>
                <a:gd name="T58" fmla="*/ 171 w 1587"/>
                <a:gd name="T59" fmla="*/ 707 h 1114"/>
                <a:gd name="T60" fmla="*/ 171 w 1587"/>
                <a:gd name="T61" fmla="*/ 759 h 1114"/>
                <a:gd name="T62" fmla="*/ 139 w 1587"/>
                <a:gd name="T63" fmla="*/ 775 h 1114"/>
                <a:gd name="T64" fmla="*/ 183 w 1587"/>
                <a:gd name="T65" fmla="*/ 845 h 1114"/>
                <a:gd name="T66" fmla="*/ 297 w 1587"/>
                <a:gd name="T67" fmla="*/ 875 h 1114"/>
                <a:gd name="T68" fmla="*/ 379 w 1587"/>
                <a:gd name="T69" fmla="*/ 900 h 1114"/>
                <a:gd name="T70" fmla="*/ 417 w 1587"/>
                <a:gd name="T71" fmla="*/ 937 h 1114"/>
                <a:gd name="T72" fmla="*/ 488 w 1587"/>
                <a:gd name="T73" fmla="*/ 920 h 1114"/>
                <a:gd name="T74" fmla="*/ 583 w 1587"/>
                <a:gd name="T75" fmla="*/ 871 h 1114"/>
                <a:gd name="T76" fmla="*/ 647 w 1587"/>
                <a:gd name="T77" fmla="*/ 909 h 1114"/>
                <a:gd name="T78" fmla="*/ 631 w 1587"/>
                <a:gd name="T79" fmla="*/ 986 h 1114"/>
                <a:gd name="T80" fmla="*/ 674 w 1587"/>
                <a:gd name="T81" fmla="*/ 1037 h 1114"/>
                <a:gd name="T82" fmla="*/ 702 w 1587"/>
                <a:gd name="T83" fmla="*/ 1101 h 1114"/>
                <a:gd name="T84" fmla="*/ 752 w 1587"/>
                <a:gd name="T85" fmla="*/ 1069 h 1114"/>
                <a:gd name="T86" fmla="*/ 841 w 1587"/>
                <a:gd name="T87" fmla="*/ 1055 h 1114"/>
                <a:gd name="T88" fmla="*/ 875 w 1587"/>
                <a:gd name="T89" fmla="*/ 1114 h 1114"/>
                <a:gd name="T90" fmla="*/ 948 w 1587"/>
                <a:gd name="T91" fmla="*/ 1107 h 1114"/>
                <a:gd name="T92" fmla="*/ 1030 w 1587"/>
                <a:gd name="T93" fmla="*/ 1084 h 1114"/>
                <a:gd name="T94" fmla="*/ 1162 w 1587"/>
                <a:gd name="T95" fmla="*/ 977 h 1114"/>
                <a:gd name="T96" fmla="*/ 1257 w 1587"/>
                <a:gd name="T97" fmla="*/ 880 h 1114"/>
                <a:gd name="T98" fmla="*/ 1283 w 1587"/>
                <a:gd name="T99" fmla="*/ 604 h 1114"/>
                <a:gd name="T100" fmla="*/ 1218 w 1587"/>
                <a:gd name="T101" fmla="*/ 622 h 1114"/>
                <a:gd name="T102" fmla="*/ 1276 w 1587"/>
                <a:gd name="T103" fmla="*/ 495 h 1114"/>
                <a:gd name="T104" fmla="*/ 1312 w 1587"/>
                <a:gd name="T105" fmla="*/ 504 h 1114"/>
                <a:gd name="T106" fmla="*/ 1382 w 1587"/>
                <a:gd name="T107" fmla="*/ 470 h 1114"/>
                <a:gd name="T108" fmla="*/ 1458 w 1587"/>
                <a:gd name="T109" fmla="*/ 453 h 1114"/>
                <a:gd name="T110" fmla="*/ 1496 w 1587"/>
                <a:gd name="T111" fmla="*/ 355 h 1114"/>
                <a:gd name="T112" fmla="*/ 1587 w 1587"/>
                <a:gd name="T113" fmla="*/ 235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87" h="1114">
                  <a:moveTo>
                    <a:pt x="1540" y="235"/>
                  </a:moveTo>
                  <a:lnTo>
                    <a:pt x="1519" y="214"/>
                  </a:lnTo>
                  <a:lnTo>
                    <a:pt x="1469" y="164"/>
                  </a:lnTo>
                  <a:lnTo>
                    <a:pt x="1405" y="164"/>
                  </a:lnTo>
                  <a:lnTo>
                    <a:pt x="1405" y="48"/>
                  </a:lnTo>
                  <a:lnTo>
                    <a:pt x="1357" y="0"/>
                  </a:lnTo>
                  <a:lnTo>
                    <a:pt x="1234" y="0"/>
                  </a:lnTo>
                  <a:lnTo>
                    <a:pt x="1201" y="30"/>
                  </a:lnTo>
                  <a:lnTo>
                    <a:pt x="1201" y="50"/>
                  </a:lnTo>
                  <a:lnTo>
                    <a:pt x="1257" y="50"/>
                  </a:lnTo>
                  <a:lnTo>
                    <a:pt x="1257" y="75"/>
                  </a:lnTo>
                  <a:lnTo>
                    <a:pt x="1210" y="121"/>
                  </a:lnTo>
                  <a:lnTo>
                    <a:pt x="1175" y="157"/>
                  </a:lnTo>
                  <a:lnTo>
                    <a:pt x="1123" y="157"/>
                  </a:lnTo>
                  <a:lnTo>
                    <a:pt x="1112" y="173"/>
                  </a:lnTo>
                  <a:lnTo>
                    <a:pt x="1112" y="199"/>
                  </a:lnTo>
                  <a:lnTo>
                    <a:pt x="1100" y="210"/>
                  </a:lnTo>
                  <a:lnTo>
                    <a:pt x="1100" y="251"/>
                  </a:lnTo>
                  <a:lnTo>
                    <a:pt x="1114" y="264"/>
                  </a:lnTo>
                  <a:lnTo>
                    <a:pt x="1135" y="242"/>
                  </a:lnTo>
                  <a:lnTo>
                    <a:pt x="1159" y="242"/>
                  </a:lnTo>
                  <a:lnTo>
                    <a:pt x="1169" y="230"/>
                  </a:lnTo>
                  <a:lnTo>
                    <a:pt x="1205" y="267"/>
                  </a:lnTo>
                  <a:lnTo>
                    <a:pt x="1193" y="280"/>
                  </a:lnTo>
                  <a:lnTo>
                    <a:pt x="1169" y="280"/>
                  </a:lnTo>
                  <a:lnTo>
                    <a:pt x="1132" y="280"/>
                  </a:lnTo>
                  <a:lnTo>
                    <a:pt x="1084" y="326"/>
                  </a:lnTo>
                  <a:lnTo>
                    <a:pt x="1055" y="356"/>
                  </a:lnTo>
                  <a:lnTo>
                    <a:pt x="1036" y="356"/>
                  </a:lnTo>
                  <a:lnTo>
                    <a:pt x="1036" y="340"/>
                  </a:lnTo>
                  <a:lnTo>
                    <a:pt x="1021" y="340"/>
                  </a:lnTo>
                  <a:lnTo>
                    <a:pt x="1000" y="360"/>
                  </a:lnTo>
                  <a:lnTo>
                    <a:pt x="1000" y="392"/>
                  </a:lnTo>
                  <a:lnTo>
                    <a:pt x="975" y="417"/>
                  </a:lnTo>
                  <a:lnTo>
                    <a:pt x="952" y="440"/>
                  </a:lnTo>
                  <a:lnTo>
                    <a:pt x="927" y="440"/>
                  </a:lnTo>
                  <a:lnTo>
                    <a:pt x="847" y="440"/>
                  </a:lnTo>
                  <a:lnTo>
                    <a:pt x="831" y="456"/>
                  </a:lnTo>
                  <a:lnTo>
                    <a:pt x="763" y="456"/>
                  </a:lnTo>
                  <a:lnTo>
                    <a:pt x="752" y="445"/>
                  </a:lnTo>
                  <a:lnTo>
                    <a:pt x="724" y="445"/>
                  </a:lnTo>
                  <a:lnTo>
                    <a:pt x="704" y="426"/>
                  </a:lnTo>
                  <a:lnTo>
                    <a:pt x="666" y="426"/>
                  </a:lnTo>
                  <a:lnTo>
                    <a:pt x="631" y="426"/>
                  </a:lnTo>
                  <a:lnTo>
                    <a:pt x="620" y="415"/>
                  </a:lnTo>
                  <a:lnTo>
                    <a:pt x="572" y="365"/>
                  </a:lnTo>
                  <a:lnTo>
                    <a:pt x="542" y="365"/>
                  </a:lnTo>
                  <a:lnTo>
                    <a:pt x="531" y="355"/>
                  </a:lnTo>
                  <a:lnTo>
                    <a:pt x="474" y="355"/>
                  </a:lnTo>
                  <a:lnTo>
                    <a:pt x="460" y="340"/>
                  </a:lnTo>
                  <a:lnTo>
                    <a:pt x="460" y="303"/>
                  </a:lnTo>
                  <a:lnTo>
                    <a:pt x="460" y="258"/>
                  </a:lnTo>
                  <a:lnTo>
                    <a:pt x="438" y="237"/>
                  </a:lnTo>
                  <a:lnTo>
                    <a:pt x="413" y="237"/>
                  </a:lnTo>
                  <a:lnTo>
                    <a:pt x="394" y="217"/>
                  </a:lnTo>
                  <a:lnTo>
                    <a:pt x="394" y="196"/>
                  </a:lnTo>
                  <a:lnTo>
                    <a:pt x="379" y="196"/>
                  </a:lnTo>
                  <a:lnTo>
                    <a:pt x="353" y="219"/>
                  </a:lnTo>
                  <a:lnTo>
                    <a:pt x="338" y="219"/>
                  </a:lnTo>
                  <a:lnTo>
                    <a:pt x="321" y="237"/>
                  </a:lnTo>
                  <a:lnTo>
                    <a:pt x="321" y="256"/>
                  </a:lnTo>
                  <a:lnTo>
                    <a:pt x="321" y="281"/>
                  </a:lnTo>
                  <a:lnTo>
                    <a:pt x="285" y="281"/>
                  </a:lnTo>
                  <a:lnTo>
                    <a:pt x="269" y="265"/>
                  </a:lnTo>
                  <a:lnTo>
                    <a:pt x="247" y="265"/>
                  </a:lnTo>
                  <a:lnTo>
                    <a:pt x="247" y="292"/>
                  </a:lnTo>
                  <a:lnTo>
                    <a:pt x="247" y="330"/>
                  </a:lnTo>
                  <a:lnTo>
                    <a:pt x="228" y="349"/>
                  </a:lnTo>
                  <a:lnTo>
                    <a:pt x="197" y="349"/>
                  </a:lnTo>
                  <a:lnTo>
                    <a:pt x="197" y="415"/>
                  </a:lnTo>
                  <a:lnTo>
                    <a:pt x="174" y="436"/>
                  </a:lnTo>
                  <a:lnTo>
                    <a:pt x="174" y="469"/>
                  </a:lnTo>
                  <a:lnTo>
                    <a:pt x="148" y="469"/>
                  </a:lnTo>
                  <a:lnTo>
                    <a:pt x="135" y="481"/>
                  </a:lnTo>
                  <a:lnTo>
                    <a:pt x="108" y="481"/>
                  </a:lnTo>
                  <a:lnTo>
                    <a:pt x="80" y="510"/>
                  </a:lnTo>
                  <a:lnTo>
                    <a:pt x="55" y="510"/>
                  </a:lnTo>
                  <a:lnTo>
                    <a:pt x="35" y="488"/>
                  </a:lnTo>
                  <a:lnTo>
                    <a:pt x="0" y="524"/>
                  </a:lnTo>
                  <a:lnTo>
                    <a:pt x="0" y="547"/>
                  </a:lnTo>
                  <a:lnTo>
                    <a:pt x="14" y="563"/>
                  </a:lnTo>
                  <a:lnTo>
                    <a:pt x="14" y="583"/>
                  </a:lnTo>
                  <a:lnTo>
                    <a:pt x="33" y="602"/>
                  </a:lnTo>
                  <a:lnTo>
                    <a:pt x="33" y="641"/>
                  </a:lnTo>
                  <a:lnTo>
                    <a:pt x="66" y="641"/>
                  </a:lnTo>
                  <a:lnTo>
                    <a:pt x="103" y="681"/>
                  </a:lnTo>
                  <a:lnTo>
                    <a:pt x="130" y="681"/>
                  </a:lnTo>
                  <a:lnTo>
                    <a:pt x="149" y="661"/>
                  </a:lnTo>
                  <a:lnTo>
                    <a:pt x="171" y="684"/>
                  </a:lnTo>
                  <a:lnTo>
                    <a:pt x="171" y="707"/>
                  </a:lnTo>
                  <a:lnTo>
                    <a:pt x="151" y="707"/>
                  </a:lnTo>
                  <a:lnTo>
                    <a:pt x="151" y="740"/>
                  </a:lnTo>
                  <a:lnTo>
                    <a:pt x="171" y="759"/>
                  </a:lnTo>
                  <a:lnTo>
                    <a:pt x="155" y="775"/>
                  </a:lnTo>
                  <a:lnTo>
                    <a:pt x="139" y="759"/>
                  </a:lnTo>
                  <a:lnTo>
                    <a:pt x="139" y="775"/>
                  </a:lnTo>
                  <a:lnTo>
                    <a:pt x="139" y="798"/>
                  </a:lnTo>
                  <a:lnTo>
                    <a:pt x="162" y="823"/>
                  </a:lnTo>
                  <a:lnTo>
                    <a:pt x="183" y="845"/>
                  </a:lnTo>
                  <a:lnTo>
                    <a:pt x="235" y="845"/>
                  </a:lnTo>
                  <a:lnTo>
                    <a:pt x="267" y="845"/>
                  </a:lnTo>
                  <a:lnTo>
                    <a:pt x="297" y="875"/>
                  </a:lnTo>
                  <a:lnTo>
                    <a:pt x="324" y="900"/>
                  </a:lnTo>
                  <a:lnTo>
                    <a:pt x="353" y="900"/>
                  </a:lnTo>
                  <a:lnTo>
                    <a:pt x="379" y="900"/>
                  </a:lnTo>
                  <a:lnTo>
                    <a:pt x="401" y="921"/>
                  </a:lnTo>
                  <a:lnTo>
                    <a:pt x="417" y="937"/>
                  </a:lnTo>
                  <a:lnTo>
                    <a:pt x="417" y="937"/>
                  </a:lnTo>
                  <a:lnTo>
                    <a:pt x="447" y="907"/>
                  </a:lnTo>
                  <a:lnTo>
                    <a:pt x="460" y="920"/>
                  </a:lnTo>
                  <a:lnTo>
                    <a:pt x="488" y="920"/>
                  </a:lnTo>
                  <a:lnTo>
                    <a:pt x="515" y="893"/>
                  </a:lnTo>
                  <a:lnTo>
                    <a:pt x="559" y="848"/>
                  </a:lnTo>
                  <a:lnTo>
                    <a:pt x="583" y="871"/>
                  </a:lnTo>
                  <a:lnTo>
                    <a:pt x="615" y="871"/>
                  </a:lnTo>
                  <a:lnTo>
                    <a:pt x="615" y="909"/>
                  </a:lnTo>
                  <a:lnTo>
                    <a:pt x="647" y="909"/>
                  </a:lnTo>
                  <a:lnTo>
                    <a:pt x="647" y="941"/>
                  </a:lnTo>
                  <a:lnTo>
                    <a:pt x="647" y="969"/>
                  </a:lnTo>
                  <a:lnTo>
                    <a:pt x="631" y="986"/>
                  </a:lnTo>
                  <a:lnTo>
                    <a:pt x="631" y="1014"/>
                  </a:lnTo>
                  <a:lnTo>
                    <a:pt x="650" y="1014"/>
                  </a:lnTo>
                  <a:lnTo>
                    <a:pt x="674" y="1037"/>
                  </a:lnTo>
                  <a:lnTo>
                    <a:pt x="674" y="1071"/>
                  </a:lnTo>
                  <a:lnTo>
                    <a:pt x="702" y="1071"/>
                  </a:lnTo>
                  <a:lnTo>
                    <a:pt x="702" y="1101"/>
                  </a:lnTo>
                  <a:lnTo>
                    <a:pt x="725" y="1078"/>
                  </a:lnTo>
                  <a:lnTo>
                    <a:pt x="743" y="1060"/>
                  </a:lnTo>
                  <a:lnTo>
                    <a:pt x="752" y="1069"/>
                  </a:lnTo>
                  <a:lnTo>
                    <a:pt x="777" y="1069"/>
                  </a:lnTo>
                  <a:lnTo>
                    <a:pt x="793" y="1055"/>
                  </a:lnTo>
                  <a:lnTo>
                    <a:pt x="841" y="1055"/>
                  </a:lnTo>
                  <a:lnTo>
                    <a:pt x="863" y="1076"/>
                  </a:lnTo>
                  <a:lnTo>
                    <a:pt x="875" y="1087"/>
                  </a:lnTo>
                  <a:lnTo>
                    <a:pt x="875" y="1114"/>
                  </a:lnTo>
                  <a:lnTo>
                    <a:pt x="909" y="1080"/>
                  </a:lnTo>
                  <a:lnTo>
                    <a:pt x="948" y="1080"/>
                  </a:lnTo>
                  <a:lnTo>
                    <a:pt x="948" y="1107"/>
                  </a:lnTo>
                  <a:lnTo>
                    <a:pt x="968" y="1107"/>
                  </a:lnTo>
                  <a:lnTo>
                    <a:pt x="968" y="1084"/>
                  </a:lnTo>
                  <a:lnTo>
                    <a:pt x="1030" y="1084"/>
                  </a:lnTo>
                  <a:lnTo>
                    <a:pt x="1030" y="1051"/>
                  </a:lnTo>
                  <a:lnTo>
                    <a:pt x="1087" y="1051"/>
                  </a:lnTo>
                  <a:lnTo>
                    <a:pt x="1162" y="977"/>
                  </a:lnTo>
                  <a:lnTo>
                    <a:pt x="1198" y="977"/>
                  </a:lnTo>
                  <a:lnTo>
                    <a:pt x="1198" y="941"/>
                  </a:lnTo>
                  <a:lnTo>
                    <a:pt x="1257" y="880"/>
                  </a:lnTo>
                  <a:lnTo>
                    <a:pt x="1257" y="768"/>
                  </a:lnTo>
                  <a:lnTo>
                    <a:pt x="1189" y="699"/>
                  </a:lnTo>
                  <a:lnTo>
                    <a:pt x="1283" y="604"/>
                  </a:lnTo>
                  <a:lnTo>
                    <a:pt x="1271" y="592"/>
                  </a:lnTo>
                  <a:lnTo>
                    <a:pt x="1248" y="592"/>
                  </a:lnTo>
                  <a:lnTo>
                    <a:pt x="1218" y="622"/>
                  </a:lnTo>
                  <a:lnTo>
                    <a:pt x="1157" y="561"/>
                  </a:lnTo>
                  <a:lnTo>
                    <a:pt x="1250" y="469"/>
                  </a:lnTo>
                  <a:lnTo>
                    <a:pt x="1276" y="495"/>
                  </a:lnTo>
                  <a:lnTo>
                    <a:pt x="1244" y="529"/>
                  </a:lnTo>
                  <a:lnTo>
                    <a:pt x="1266" y="551"/>
                  </a:lnTo>
                  <a:lnTo>
                    <a:pt x="1312" y="504"/>
                  </a:lnTo>
                  <a:lnTo>
                    <a:pt x="1330" y="520"/>
                  </a:lnTo>
                  <a:lnTo>
                    <a:pt x="1353" y="497"/>
                  </a:lnTo>
                  <a:lnTo>
                    <a:pt x="1382" y="470"/>
                  </a:lnTo>
                  <a:lnTo>
                    <a:pt x="1401" y="490"/>
                  </a:lnTo>
                  <a:lnTo>
                    <a:pt x="1437" y="453"/>
                  </a:lnTo>
                  <a:lnTo>
                    <a:pt x="1458" y="453"/>
                  </a:lnTo>
                  <a:lnTo>
                    <a:pt x="1458" y="426"/>
                  </a:lnTo>
                  <a:lnTo>
                    <a:pt x="1496" y="426"/>
                  </a:lnTo>
                  <a:lnTo>
                    <a:pt x="1496" y="355"/>
                  </a:lnTo>
                  <a:lnTo>
                    <a:pt x="1521" y="330"/>
                  </a:lnTo>
                  <a:lnTo>
                    <a:pt x="1587" y="264"/>
                  </a:lnTo>
                  <a:lnTo>
                    <a:pt x="1587" y="235"/>
                  </a:lnTo>
                  <a:lnTo>
                    <a:pt x="1540" y="23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352">
              <a:extLst>
                <a:ext uri="{FF2B5EF4-FFF2-40B4-BE49-F238E27FC236}">
                  <a16:creationId xmlns:a16="http://schemas.microsoft.com/office/drawing/2014/main" id="{D868E990-E139-4374-B9B5-244FBEA9A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2413" y="3357563"/>
              <a:ext cx="47625" cy="41275"/>
            </a:xfrm>
            <a:custGeom>
              <a:avLst/>
              <a:gdLst>
                <a:gd name="T0" fmla="*/ 0 w 61"/>
                <a:gd name="T1" fmla="*/ 25 h 52"/>
                <a:gd name="T2" fmla="*/ 0 w 61"/>
                <a:gd name="T3" fmla="*/ 52 h 52"/>
                <a:gd name="T4" fmla="*/ 27 w 61"/>
                <a:gd name="T5" fmla="*/ 52 h 52"/>
                <a:gd name="T6" fmla="*/ 61 w 61"/>
                <a:gd name="T7" fmla="*/ 20 h 52"/>
                <a:gd name="T8" fmla="*/ 41 w 61"/>
                <a:gd name="T9" fmla="*/ 0 h 52"/>
                <a:gd name="T10" fmla="*/ 0 w 61"/>
                <a:gd name="T11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52">
                  <a:moveTo>
                    <a:pt x="0" y="25"/>
                  </a:moveTo>
                  <a:lnTo>
                    <a:pt x="0" y="52"/>
                  </a:lnTo>
                  <a:lnTo>
                    <a:pt x="27" y="52"/>
                  </a:lnTo>
                  <a:lnTo>
                    <a:pt x="61" y="20"/>
                  </a:lnTo>
                  <a:lnTo>
                    <a:pt x="41" y="0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353">
              <a:extLst>
                <a:ext uri="{FF2B5EF4-FFF2-40B4-BE49-F238E27FC236}">
                  <a16:creationId xmlns:a16="http://schemas.microsoft.com/office/drawing/2014/main" id="{5F85840E-0B7C-4F1A-ACD3-7EC3C550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7601" y="3190875"/>
              <a:ext cx="57150" cy="36513"/>
            </a:xfrm>
            <a:custGeom>
              <a:avLst/>
              <a:gdLst>
                <a:gd name="T0" fmla="*/ 30 w 71"/>
                <a:gd name="T1" fmla="*/ 0 h 46"/>
                <a:gd name="T2" fmla="*/ 0 w 71"/>
                <a:gd name="T3" fmla="*/ 30 h 46"/>
                <a:gd name="T4" fmla="*/ 0 w 71"/>
                <a:gd name="T5" fmla="*/ 30 h 46"/>
                <a:gd name="T6" fmla="*/ 23 w 71"/>
                <a:gd name="T7" fmla="*/ 30 h 46"/>
                <a:gd name="T8" fmla="*/ 39 w 71"/>
                <a:gd name="T9" fmla="*/ 46 h 46"/>
                <a:gd name="T10" fmla="*/ 71 w 71"/>
                <a:gd name="T11" fmla="*/ 46 h 46"/>
                <a:gd name="T12" fmla="*/ 71 w 71"/>
                <a:gd name="T13" fmla="*/ 27 h 46"/>
                <a:gd name="T14" fmla="*/ 71 w 71"/>
                <a:gd name="T15" fmla="*/ 13 h 46"/>
                <a:gd name="T16" fmla="*/ 43 w 71"/>
                <a:gd name="T17" fmla="*/ 13 h 46"/>
                <a:gd name="T18" fmla="*/ 30 w 71"/>
                <a:gd name="T1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46">
                  <a:moveTo>
                    <a:pt x="3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23" y="30"/>
                  </a:lnTo>
                  <a:lnTo>
                    <a:pt x="39" y="46"/>
                  </a:lnTo>
                  <a:lnTo>
                    <a:pt x="71" y="46"/>
                  </a:lnTo>
                  <a:lnTo>
                    <a:pt x="71" y="27"/>
                  </a:lnTo>
                  <a:lnTo>
                    <a:pt x="71" y="13"/>
                  </a:lnTo>
                  <a:lnTo>
                    <a:pt x="43" y="13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354">
              <a:extLst>
                <a:ext uri="{FF2B5EF4-FFF2-40B4-BE49-F238E27FC236}">
                  <a16:creationId xmlns:a16="http://schemas.microsoft.com/office/drawing/2014/main" id="{C22D2AA6-0849-4C01-AA96-D9AD45A78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7601" y="3244850"/>
              <a:ext cx="77788" cy="104775"/>
            </a:xfrm>
            <a:custGeom>
              <a:avLst/>
              <a:gdLst>
                <a:gd name="T0" fmla="*/ 82 w 98"/>
                <a:gd name="T1" fmla="*/ 78 h 132"/>
                <a:gd name="T2" fmla="*/ 82 w 98"/>
                <a:gd name="T3" fmla="*/ 48 h 132"/>
                <a:gd name="T4" fmla="*/ 59 w 98"/>
                <a:gd name="T5" fmla="*/ 71 h 132"/>
                <a:gd name="T6" fmla="*/ 59 w 98"/>
                <a:gd name="T7" fmla="*/ 48 h 132"/>
                <a:gd name="T8" fmla="*/ 82 w 98"/>
                <a:gd name="T9" fmla="*/ 25 h 132"/>
                <a:gd name="T10" fmla="*/ 82 w 98"/>
                <a:gd name="T11" fmla="*/ 0 h 132"/>
                <a:gd name="T12" fmla="*/ 23 w 98"/>
                <a:gd name="T13" fmla="*/ 0 h 132"/>
                <a:gd name="T14" fmla="*/ 23 w 98"/>
                <a:gd name="T15" fmla="*/ 25 h 132"/>
                <a:gd name="T16" fmla="*/ 0 w 98"/>
                <a:gd name="T17" fmla="*/ 48 h 132"/>
                <a:gd name="T18" fmla="*/ 0 w 98"/>
                <a:gd name="T19" fmla="*/ 75 h 132"/>
                <a:gd name="T20" fmla="*/ 16 w 98"/>
                <a:gd name="T21" fmla="*/ 91 h 132"/>
                <a:gd name="T22" fmla="*/ 57 w 98"/>
                <a:gd name="T23" fmla="*/ 91 h 132"/>
                <a:gd name="T24" fmla="*/ 98 w 98"/>
                <a:gd name="T25" fmla="*/ 132 h 132"/>
                <a:gd name="T26" fmla="*/ 98 w 98"/>
                <a:gd name="T27" fmla="*/ 91 h 132"/>
                <a:gd name="T28" fmla="*/ 94 w 98"/>
                <a:gd name="T29" fmla="*/ 91 h 132"/>
                <a:gd name="T30" fmla="*/ 82 w 98"/>
                <a:gd name="T31" fmla="*/ 7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" h="132">
                  <a:moveTo>
                    <a:pt x="82" y="78"/>
                  </a:moveTo>
                  <a:lnTo>
                    <a:pt x="82" y="48"/>
                  </a:lnTo>
                  <a:lnTo>
                    <a:pt x="59" y="71"/>
                  </a:lnTo>
                  <a:lnTo>
                    <a:pt x="59" y="48"/>
                  </a:lnTo>
                  <a:lnTo>
                    <a:pt x="82" y="25"/>
                  </a:lnTo>
                  <a:lnTo>
                    <a:pt x="82" y="0"/>
                  </a:lnTo>
                  <a:lnTo>
                    <a:pt x="23" y="0"/>
                  </a:lnTo>
                  <a:lnTo>
                    <a:pt x="23" y="25"/>
                  </a:lnTo>
                  <a:lnTo>
                    <a:pt x="0" y="48"/>
                  </a:lnTo>
                  <a:lnTo>
                    <a:pt x="0" y="75"/>
                  </a:lnTo>
                  <a:lnTo>
                    <a:pt x="16" y="91"/>
                  </a:lnTo>
                  <a:lnTo>
                    <a:pt x="57" y="91"/>
                  </a:lnTo>
                  <a:lnTo>
                    <a:pt x="98" y="132"/>
                  </a:lnTo>
                  <a:lnTo>
                    <a:pt x="98" y="91"/>
                  </a:lnTo>
                  <a:lnTo>
                    <a:pt x="94" y="91"/>
                  </a:lnTo>
                  <a:lnTo>
                    <a:pt x="82" y="7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355">
              <a:extLst>
                <a:ext uri="{FF2B5EF4-FFF2-40B4-BE49-F238E27FC236}">
                  <a16:creationId xmlns:a16="http://schemas.microsoft.com/office/drawing/2014/main" id="{9B16C2F4-8FBE-4278-A5B5-F68861F1D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9113" y="2924175"/>
              <a:ext cx="295275" cy="222250"/>
            </a:xfrm>
            <a:custGeom>
              <a:avLst/>
              <a:gdLst>
                <a:gd name="T0" fmla="*/ 363 w 371"/>
                <a:gd name="T1" fmla="*/ 41 h 280"/>
                <a:gd name="T2" fmla="*/ 339 w 371"/>
                <a:gd name="T3" fmla="*/ 41 h 280"/>
                <a:gd name="T4" fmla="*/ 323 w 371"/>
                <a:gd name="T5" fmla="*/ 57 h 280"/>
                <a:gd name="T6" fmla="*/ 302 w 371"/>
                <a:gd name="T7" fmla="*/ 57 h 280"/>
                <a:gd name="T8" fmla="*/ 302 w 371"/>
                <a:gd name="T9" fmla="*/ 57 h 280"/>
                <a:gd name="T10" fmla="*/ 280 w 371"/>
                <a:gd name="T11" fmla="*/ 36 h 280"/>
                <a:gd name="T12" fmla="*/ 280 w 371"/>
                <a:gd name="T13" fmla="*/ 16 h 280"/>
                <a:gd name="T14" fmla="*/ 264 w 371"/>
                <a:gd name="T15" fmla="*/ 0 h 280"/>
                <a:gd name="T16" fmla="*/ 264 w 371"/>
                <a:gd name="T17" fmla="*/ 18 h 280"/>
                <a:gd name="T18" fmla="*/ 248 w 371"/>
                <a:gd name="T19" fmla="*/ 36 h 280"/>
                <a:gd name="T20" fmla="*/ 225 w 371"/>
                <a:gd name="T21" fmla="*/ 57 h 280"/>
                <a:gd name="T22" fmla="*/ 184 w 371"/>
                <a:gd name="T23" fmla="*/ 57 h 280"/>
                <a:gd name="T24" fmla="*/ 184 w 371"/>
                <a:gd name="T25" fmla="*/ 41 h 280"/>
                <a:gd name="T26" fmla="*/ 129 w 371"/>
                <a:gd name="T27" fmla="*/ 37 h 280"/>
                <a:gd name="T28" fmla="*/ 111 w 371"/>
                <a:gd name="T29" fmla="*/ 57 h 280"/>
                <a:gd name="T30" fmla="*/ 111 w 371"/>
                <a:gd name="T31" fmla="*/ 73 h 280"/>
                <a:gd name="T32" fmla="*/ 91 w 371"/>
                <a:gd name="T33" fmla="*/ 93 h 280"/>
                <a:gd name="T34" fmla="*/ 68 w 371"/>
                <a:gd name="T35" fmla="*/ 114 h 280"/>
                <a:gd name="T36" fmla="*/ 45 w 371"/>
                <a:gd name="T37" fmla="*/ 114 h 280"/>
                <a:gd name="T38" fmla="*/ 33 w 371"/>
                <a:gd name="T39" fmla="*/ 102 h 280"/>
                <a:gd name="T40" fmla="*/ 20 w 371"/>
                <a:gd name="T41" fmla="*/ 102 h 280"/>
                <a:gd name="T42" fmla="*/ 20 w 371"/>
                <a:gd name="T43" fmla="*/ 137 h 280"/>
                <a:gd name="T44" fmla="*/ 0 w 371"/>
                <a:gd name="T45" fmla="*/ 157 h 280"/>
                <a:gd name="T46" fmla="*/ 0 w 371"/>
                <a:gd name="T47" fmla="*/ 184 h 280"/>
                <a:gd name="T48" fmla="*/ 0 w 371"/>
                <a:gd name="T49" fmla="*/ 212 h 280"/>
                <a:gd name="T50" fmla="*/ 17 w 371"/>
                <a:gd name="T51" fmla="*/ 226 h 280"/>
                <a:gd name="T52" fmla="*/ 17 w 371"/>
                <a:gd name="T53" fmla="*/ 253 h 280"/>
                <a:gd name="T54" fmla="*/ 29 w 371"/>
                <a:gd name="T55" fmla="*/ 267 h 280"/>
                <a:gd name="T56" fmla="*/ 38 w 371"/>
                <a:gd name="T57" fmla="*/ 267 h 280"/>
                <a:gd name="T58" fmla="*/ 52 w 371"/>
                <a:gd name="T59" fmla="*/ 280 h 280"/>
                <a:gd name="T60" fmla="*/ 90 w 371"/>
                <a:gd name="T61" fmla="*/ 280 h 280"/>
                <a:gd name="T62" fmla="*/ 141 w 371"/>
                <a:gd name="T63" fmla="*/ 280 h 280"/>
                <a:gd name="T64" fmla="*/ 156 w 371"/>
                <a:gd name="T65" fmla="*/ 266 h 280"/>
                <a:gd name="T66" fmla="*/ 156 w 371"/>
                <a:gd name="T67" fmla="*/ 255 h 280"/>
                <a:gd name="T68" fmla="*/ 166 w 371"/>
                <a:gd name="T69" fmla="*/ 242 h 280"/>
                <a:gd name="T70" fmla="*/ 190 w 371"/>
                <a:gd name="T71" fmla="*/ 242 h 280"/>
                <a:gd name="T72" fmla="*/ 202 w 371"/>
                <a:gd name="T73" fmla="*/ 230 h 280"/>
                <a:gd name="T74" fmla="*/ 202 w 371"/>
                <a:gd name="T75" fmla="*/ 217 h 280"/>
                <a:gd name="T76" fmla="*/ 213 w 371"/>
                <a:gd name="T77" fmla="*/ 207 h 280"/>
                <a:gd name="T78" fmla="*/ 236 w 371"/>
                <a:gd name="T79" fmla="*/ 207 h 280"/>
                <a:gd name="T80" fmla="*/ 236 w 371"/>
                <a:gd name="T81" fmla="*/ 180 h 280"/>
                <a:gd name="T82" fmla="*/ 250 w 371"/>
                <a:gd name="T83" fmla="*/ 180 h 280"/>
                <a:gd name="T84" fmla="*/ 264 w 371"/>
                <a:gd name="T85" fmla="*/ 166 h 280"/>
                <a:gd name="T86" fmla="*/ 264 w 371"/>
                <a:gd name="T87" fmla="*/ 150 h 280"/>
                <a:gd name="T88" fmla="*/ 280 w 371"/>
                <a:gd name="T89" fmla="*/ 134 h 280"/>
                <a:gd name="T90" fmla="*/ 293 w 371"/>
                <a:gd name="T91" fmla="*/ 121 h 280"/>
                <a:gd name="T92" fmla="*/ 293 w 371"/>
                <a:gd name="T93" fmla="*/ 105 h 280"/>
                <a:gd name="T94" fmla="*/ 282 w 371"/>
                <a:gd name="T95" fmla="*/ 93 h 280"/>
                <a:gd name="T96" fmla="*/ 305 w 371"/>
                <a:gd name="T97" fmla="*/ 69 h 280"/>
                <a:gd name="T98" fmla="*/ 336 w 371"/>
                <a:gd name="T99" fmla="*/ 69 h 280"/>
                <a:gd name="T100" fmla="*/ 336 w 371"/>
                <a:gd name="T101" fmla="*/ 64 h 280"/>
                <a:gd name="T102" fmla="*/ 343 w 371"/>
                <a:gd name="T103" fmla="*/ 57 h 280"/>
                <a:gd name="T104" fmla="*/ 371 w 371"/>
                <a:gd name="T105" fmla="*/ 57 h 280"/>
                <a:gd name="T106" fmla="*/ 371 w 371"/>
                <a:gd name="T107" fmla="*/ 50 h 280"/>
                <a:gd name="T108" fmla="*/ 363 w 371"/>
                <a:gd name="T109" fmla="*/ 4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71" h="280">
                  <a:moveTo>
                    <a:pt x="363" y="41"/>
                  </a:moveTo>
                  <a:lnTo>
                    <a:pt x="339" y="41"/>
                  </a:lnTo>
                  <a:lnTo>
                    <a:pt x="323" y="57"/>
                  </a:lnTo>
                  <a:lnTo>
                    <a:pt x="302" y="57"/>
                  </a:lnTo>
                  <a:lnTo>
                    <a:pt x="302" y="57"/>
                  </a:lnTo>
                  <a:lnTo>
                    <a:pt x="280" y="36"/>
                  </a:lnTo>
                  <a:lnTo>
                    <a:pt x="280" y="16"/>
                  </a:lnTo>
                  <a:lnTo>
                    <a:pt x="264" y="0"/>
                  </a:lnTo>
                  <a:lnTo>
                    <a:pt x="264" y="18"/>
                  </a:lnTo>
                  <a:lnTo>
                    <a:pt x="248" y="36"/>
                  </a:lnTo>
                  <a:lnTo>
                    <a:pt x="225" y="57"/>
                  </a:lnTo>
                  <a:lnTo>
                    <a:pt x="184" y="57"/>
                  </a:lnTo>
                  <a:lnTo>
                    <a:pt x="184" y="41"/>
                  </a:lnTo>
                  <a:lnTo>
                    <a:pt x="129" y="37"/>
                  </a:lnTo>
                  <a:lnTo>
                    <a:pt x="111" y="57"/>
                  </a:lnTo>
                  <a:lnTo>
                    <a:pt x="111" y="73"/>
                  </a:lnTo>
                  <a:lnTo>
                    <a:pt x="91" y="93"/>
                  </a:lnTo>
                  <a:lnTo>
                    <a:pt x="68" y="114"/>
                  </a:lnTo>
                  <a:lnTo>
                    <a:pt x="45" y="114"/>
                  </a:lnTo>
                  <a:lnTo>
                    <a:pt x="33" y="102"/>
                  </a:lnTo>
                  <a:lnTo>
                    <a:pt x="20" y="102"/>
                  </a:lnTo>
                  <a:lnTo>
                    <a:pt x="20" y="137"/>
                  </a:lnTo>
                  <a:lnTo>
                    <a:pt x="0" y="157"/>
                  </a:lnTo>
                  <a:lnTo>
                    <a:pt x="0" y="184"/>
                  </a:lnTo>
                  <a:lnTo>
                    <a:pt x="0" y="212"/>
                  </a:lnTo>
                  <a:lnTo>
                    <a:pt x="17" y="226"/>
                  </a:lnTo>
                  <a:lnTo>
                    <a:pt x="17" y="253"/>
                  </a:lnTo>
                  <a:lnTo>
                    <a:pt x="29" y="267"/>
                  </a:lnTo>
                  <a:lnTo>
                    <a:pt x="38" y="267"/>
                  </a:lnTo>
                  <a:lnTo>
                    <a:pt x="52" y="280"/>
                  </a:lnTo>
                  <a:lnTo>
                    <a:pt x="90" y="280"/>
                  </a:lnTo>
                  <a:lnTo>
                    <a:pt x="141" y="280"/>
                  </a:lnTo>
                  <a:lnTo>
                    <a:pt x="156" y="266"/>
                  </a:lnTo>
                  <a:lnTo>
                    <a:pt x="156" y="255"/>
                  </a:lnTo>
                  <a:lnTo>
                    <a:pt x="166" y="242"/>
                  </a:lnTo>
                  <a:lnTo>
                    <a:pt x="190" y="242"/>
                  </a:lnTo>
                  <a:lnTo>
                    <a:pt x="202" y="230"/>
                  </a:lnTo>
                  <a:lnTo>
                    <a:pt x="202" y="217"/>
                  </a:lnTo>
                  <a:lnTo>
                    <a:pt x="213" y="207"/>
                  </a:lnTo>
                  <a:lnTo>
                    <a:pt x="236" y="207"/>
                  </a:lnTo>
                  <a:lnTo>
                    <a:pt x="236" y="180"/>
                  </a:lnTo>
                  <a:lnTo>
                    <a:pt x="250" y="180"/>
                  </a:lnTo>
                  <a:lnTo>
                    <a:pt x="264" y="166"/>
                  </a:lnTo>
                  <a:lnTo>
                    <a:pt x="264" y="150"/>
                  </a:lnTo>
                  <a:lnTo>
                    <a:pt x="280" y="134"/>
                  </a:lnTo>
                  <a:lnTo>
                    <a:pt x="293" y="121"/>
                  </a:lnTo>
                  <a:lnTo>
                    <a:pt x="293" y="105"/>
                  </a:lnTo>
                  <a:lnTo>
                    <a:pt x="282" y="93"/>
                  </a:lnTo>
                  <a:lnTo>
                    <a:pt x="305" y="69"/>
                  </a:lnTo>
                  <a:lnTo>
                    <a:pt x="336" y="69"/>
                  </a:lnTo>
                  <a:lnTo>
                    <a:pt x="336" y="64"/>
                  </a:lnTo>
                  <a:lnTo>
                    <a:pt x="343" y="57"/>
                  </a:lnTo>
                  <a:lnTo>
                    <a:pt x="371" y="57"/>
                  </a:lnTo>
                  <a:lnTo>
                    <a:pt x="371" y="50"/>
                  </a:lnTo>
                  <a:lnTo>
                    <a:pt x="363" y="4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356">
              <a:extLst>
                <a:ext uri="{FF2B5EF4-FFF2-40B4-BE49-F238E27FC236}">
                  <a16:creationId xmlns:a16="http://schemas.microsoft.com/office/drawing/2014/main" id="{5712F24A-B4EA-4574-A70A-AD65B933A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1813" y="2979738"/>
              <a:ext cx="280988" cy="306388"/>
            </a:xfrm>
            <a:custGeom>
              <a:avLst/>
              <a:gdLst>
                <a:gd name="T0" fmla="*/ 255 w 353"/>
                <a:gd name="T1" fmla="*/ 366 h 386"/>
                <a:gd name="T2" fmla="*/ 255 w 353"/>
                <a:gd name="T3" fmla="*/ 321 h 386"/>
                <a:gd name="T4" fmla="*/ 235 w 353"/>
                <a:gd name="T5" fmla="*/ 302 h 386"/>
                <a:gd name="T6" fmla="*/ 235 w 353"/>
                <a:gd name="T7" fmla="*/ 266 h 386"/>
                <a:gd name="T8" fmla="*/ 263 w 353"/>
                <a:gd name="T9" fmla="*/ 266 h 386"/>
                <a:gd name="T10" fmla="*/ 294 w 353"/>
                <a:gd name="T11" fmla="*/ 234 h 386"/>
                <a:gd name="T12" fmla="*/ 331 w 353"/>
                <a:gd name="T13" fmla="*/ 198 h 386"/>
                <a:gd name="T14" fmla="*/ 353 w 353"/>
                <a:gd name="T15" fmla="*/ 177 h 386"/>
                <a:gd name="T16" fmla="*/ 353 w 353"/>
                <a:gd name="T17" fmla="*/ 136 h 386"/>
                <a:gd name="T18" fmla="*/ 326 w 353"/>
                <a:gd name="T19" fmla="*/ 109 h 386"/>
                <a:gd name="T20" fmla="*/ 326 w 353"/>
                <a:gd name="T21" fmla="*/ 56 h 386"/>
                <a:gd name="T22" fmla="*/ 294 w 353"/>
                <a:gd name="T23" fmla="*/ 22 h 386"/>
                <a:gd name="T24" fmla="*/ 294 w 353"/>
                <a:gd name="T25" fmla="*/ 22 h 386"/>
                <a:gd name="T26" fmla="*/ 294 w 353"/>
                <a:gd name="T27" fmla="*/ 17 h 386"/>
                <a:gd name="T28" fmla="*/ 310 w 353"/>
                <a:gd name="T29" fmla="*/ 0 h 386"/>
                <a:gd name="T30" fmla="*/ 288 w 353"/>
                <a:gd name="T31" fmla="*/ 0 h 386"/>
                <a:gd name="T32" fmla="*/ 265 w 353"/>
                <a:gd name="T33" fmla="*/ 24 h 386"/>
                <a:gd name="T34" fmla="*/ 276 w 353"/>
                <a:gd name="T35" fmla="*/ 36 h 386"/>
                <a:gd name="T36" fmla="*/ 276 w 353"/>
                <a:gd name="T37" fmla="*/ 52 h 386"/>
                <a:gd name="T38" fmla="*/ 263 w 353"/>
                <a:gd name="T39" fmla="*/ 65 h 386"/>
                <a:gd name="T40" fmla="*/ 247 w 353"/>
                <a:gd name="T41" fmla="*/ 81 h 386"/>
                <a:gd name="T42" fmla="*/ 247 w 353"/>
                <a:gd name="T43" fmla="*/ 97 h 386"/>
                <a:gd name="T44" fmla="*/ 233 w 353"/>
                <a:gd name="T45" fmla="*/ 111 h 386"/>
                <a:gd name="T46" fmla="*/ 219 w 353"/>
                <a:gd name="T47" fmla="*/ 111 h 386"/>
                <a:gd name="T48" fmla="*/ 219 w 353"/>
                <a:gd name="T49" fmla="*/ 138 h 386"/>
                <a:gd name="T50" fmla="*/ 196 w 353"/>
                <a:gd name="T51" fmla="*/ 138 h 386"/>
                <a:gd name="T52" fmla="*/ 185 w 353"/>
                <a:gd name="T53" fmla="*/ 148 h 386"/>
                <a:gd name="T54" fmla="*/ 185 w 353"/>
                <a:gd name="T55" fmla="*/ 161 h 386"/>
                <a:gd name="T56" fmla="*/ 173 w 353"/>
                <a:gd name="T57" fmla="*/ 173 h 386"/>
                <a:gd name="T58" fmla="*/ 149 w 353"/>
                <a:gd name="T59" fmla="*/ 173 h 386"/>
                <a:gd name="T60" fmla="*/ 139 w 353"/>
                <a:gd name="T61" fmla="*/ 186 h 386"/>
                <a:gd name="T62" fmla="*/ 139 w 353"/>
                <a:gd name="T63" fmla="*/ 197 h 386"/>
                <a:gd name="T64" fmla="*/ 124 w 353"/>
                <a:gd name="T65" fmla="*/ 211 h 386"/>
                <a:gd name="T66" fmla="*/ 73 w 353"/>
                <a:gd name="T67" fmla="*/ 211 h 386"/>
                <a:gd name="T68" fmla="*/ 35 w 353"/>
                <a:gd name="T69" fmla="*/ 211 h 386"/>
                <a:gd name="T70" fmla="*/ 21 w 353"/>
                <a:gd name="T71" fmla="*/ 198 h 386"/>
                <a:gd name="T72" fmla="*/ 12 w 353"/>
                <a:gd name="T73" fmla="*/ 198 h 386"/>
                <a:gd name="T74" fmla="*/ 0 w 353"/>
                <a:gd name="T75" fmla="*/ 184 h 386"/>
                <a:gd name="T76" fmla="*/ 0 w 353"/>
                <a:gd name="T77" fmla="*/ 222 h 386"/>
                <a:gd name="T78" fmla="*/ 30 w 353"/>
                <a:gd name="T79" fmla="*/ 254 h 386"/>
                <a:gd name="T80" fmla="*/ 30 w 353"/>
                <a:gd name="T81" fmla="*/ 291 h 386"/>
                <a:gd name="T82" fmla="*/ 10 w 353"/>
                <a:gd name="T83" fmla="*/ 311 h 386"/>
                <a:gd name="T84" fmla="*/ 10 w 353"/>
                <a:gd name="T85" fmla="*/ 323 h 386"/>
                <a:gd name="T86" fmla="*/ 142 w 353"/>
                <a:gd name="T87" fmla="*/ 323 h 386"/>
                <a:gd name="T88" fmla="*/ 174 w 353"/>
                <a:gd name="T89" fmla="*/ 353 h 386"/>
                <a:gd name="T90" fmla="*/ 174 w 353"/>
                <a:gd name="T91" fmla="*/ 373 h 386"/>
                <a:gd name="T92" fmla="*/ 187 w 353"/>
                <a:gd name="T93" fmla="*/ 386 h 386"/>
                <a:gd name="T94" fmla="*/ 187 w 353"/>
                <a:gd name="T95" fmla="*/ 366 h 386"/>
                <a:gd name="T96" fmla="*/ 255 w 353"/>
                <a:gd name="T97" fmla="*/ 36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53" h="386">
                  <a:moveTo>
                    <a:pt x="255" y="366"/>
                  </a:moveTo>
                  <a:lnTo>
                    <a:pt x="255" y="321"/>
                  </a:lnTo>
                  <a:lnTo>
                    <a:pt x="235" y="302"/>
                  </a:lnTo>
                  <a:lnTo>
                    <a:pt x="235" y="266"/>
                  </a:lnTo>
                  <a:lnTo>
                    <a:pt x="263" y="266"/>
                  </a:lnTo>
                  <a:lnTo>
                    <a:pt x="294" y="234"/>
                  </a:lnTo>
                  <a:lnTo>
                    <a:pt x="331" y="198"/>
                  </a:lnTo>
                  <a:lnTo>
                    <a:pt x="353" y="177"/>
                  </a:lnTo>
                  <a:lnTo>
                    <a:pt x="353" y="136"/>
                  </a:lnTo>
                  <a:lnTo>
                    <a:pt x="326" y="109"/>
                  </a:lnTo>
                  <a:lnTo>
                    <a:pt x="326" y="56"/>
                  </a:lnTo>
                  <a:lnTo>
                    <a:pt x="294" y="22"/>
                  </a:lnTo>
                  <a:lnTo>
                    <a:pt x="294" y="22"/>
                  </a:lnTo>
                  <a:lnTo>
                    <a:pt x="294" y="17"/>
                  </a:lnTo>
                  <a:lnTo>
                    <a:pt x="310" y="0"/>
                  </a:lnTo>
                  <a:lnTo>
                    <a:pt x="288" y="0"/>
                  </a:lnTo>
                  <a:lnTo>
                    <a:pt x="265" y="24"/>
                  </a:lnTo>
                  <a:lnTo>
                    <a:pt x="276" y="36"/>
                  </a:lnTo>
                  <a:lnTo>
                    <a:pt x="276" y="52"/>
                  </a:lnTo>
                  <a:lnTo>
                    <a:pt x="263" y="65"/>
                  </a:lnTo>
                  <a:lnTo>
                    <a:pt x="247" y="81"/>
                  </a:lnTo>
                  <a:lnTo>
                    <a:pt x="247" y="97"/>
                  </a:lnTo>
                  <a:lnTo>
                    <a:pt x="233" y="111"/>
                  </a:lnTo>
                  <a:lnTo>
                    <a:pt x="219" y="111"/>
                  </a:lnTo>
                  <a:lnTo>
                    <a:pt x="219" y="138"/>
                  </a:lnTo>
                  <a:lnTo>
                    <a:pt x="196" y="138"/>
                  </a:lnTo>
                  <a:lnTo>
                    <a:pt x="185" y="148"/>
                  </a:lnTo>
                  <a:lnTo>
                    <a:pt x="185" y="161"/>
                  </a:lnTo>
                  <a:lnTo>
                    <a:pt x="173" y="173"/>
                  </a:lnTo>
                  <a:lnTo>
                    <a:pt x="149" y="173"/>
                  </a:lnTo>
                  <a:lnTo>
                    <a:pt x="139" y="186"/>
                  </a:lnTo>
                  <a:lnTo>
                    <a:pt x="139" y="197"/>
                  </a:lnTo>
                  <a:lnTo>
                    <a:pt x="124" y="211"/>
                  </a:lnTo>
                  <a:lnTo>
                    <a:pt x="73" y="211"/>
                  </a:lnTo>
                  <a:lnTo>
                    <a:pt x="35" y="211"/>
                  </a:lnTo>
                  <a:lnTo>
                    <a:pt x="21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0" y="222"/>
                  </a:lnTo>
                  <a:lnTo>
                    <a:pt x="30" y="254"/>
                  </a:lnTo>
                  <a:lnTo>
                    <a:pt x="30" y="291"/>
                  </a:lnTo>
                  <a:lnTo>
                    <a:pt x="10" y="311"/>
                  </a:lnTo>
                  <a:lnTo>
                    <a:pt x="10" y="323"/>
                  </a:lnTo>
                  <a:lnTo>
                    <a:pt x="142" y="323"/>
                  </a:lnTo>
                  <a:lnTo>
                    <a:pt x="174" y="353"/>
                  </a:lnTo>
                  <a:lnTo>
                    <a:pt x="174" y="373"/>
                  </a:lnTo>
                  <a:lnTo>
                    <a:pt x="187" y="386"/>
                  </a:lnTo>
                  <a:lnTo>
                    <a:pt x="187" y="366"/>
                  </a:lnTo>
                  <a:lnTo>
                    <a:pt x="255" y="36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357">
              <a:extLst>
                <a:ext uri="{FF2B5EF4-FFF2-40B4-BE49-F238E27FC236}">
                  <a16:creationId xmlns:a16="http://schemas.microsoft.com/office/drawing/2014/main" id="{E3A63C27-AB68-4E3A-A2DD-A271D4C9F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1038" y="2970213"/>
              <a:ext cx="593725" cy="644525"/>
            </a:xfrm>
            <a:custGeom>
              <a:avLst/>
              <a:gdLst>
                <a:gd name="T0" fmla="*/ 693 w 749"/>
                <a:gd name="T1" fmla="*/ 219 h 813"/>
                <a:gd name="T2" fmla="*/ 622 w 749"/>
                <a:gd name="T3" fmla="*/ 291 h 813"/>
                <a:gd name="T4" fmla="*/ 622 w 749"/>
                <a:gd name="T5" fmla="*/ 324 h 813"/>
                <a:gd name="T6" fmla="*/ 574 w 749"/>
                <a:gd name="T7" fmla="*/ 308 h 813"/>
                <a:gd name="T8" fmla="*/ 535 w 749"/>
                <a:gd name="T9" fmla="*/ 292 h 813"/>
                <a:gd name="T10" fmla="*/ 517 w 749"/>
                <a:gd name="T11" fmla="*/ 317 h 813"/>
                <a:gd name="T12" fmla="*/ 563 w 749"/>
                <a:gd name="T13" fmla="*/ 344 h 813"/>
                <a:gd name="T14" fmla="*/ 553 w 749"/>
                <a:gd name="T15" fmla="*/ 378 h 813"/>
                <a:gd name="T16" fmla="*/ 503 w 749"/>
                <a:gd name="T17" fmla="*/ 328 h 813"/>
                <a:gd name="T18" fmla="*/ 437 w 749"/>
                <a:gd name="T19" fmla="*/ 328 h 813"/>
                <a:gd name="T20" fmla="*/ 360 w 749"/>
                <a:gd name="T21" fmla="*/ 292 h 813"/>
                <a:gd name="T22" fmla="*/ 308 w 749"/>
                <a:gd name="T23" fmla="*/ 267 h 813"/>
                <a:gd name="T24" fmla="*/ 317 w 749"/>
                <a:gd name="T25" fmla="*/ 216 h 813"/>
                <a:gd name="T26" fmla="*/ 273 w 749"/>
                <a:gd name="T27" fmla="*/ 169 h 813"/>
                <a:gd name="T28" fmla="*/ 273 w 749"/>
                <a:gd name="T29" fmla="*/ 130 h 813"/>
                <a:gd name="T30" fmla="*/ 305 w 749"/>
                <a:gd name="T31" fmla="*/ 130 h 813"/>
                <a:gd name="T32" fmla="*/ 285 w 749"/>
                <a:gd name="T33" fmla="*/ 78 h 813"/>
                <a:gd name="T34" fmla="*/ 305 w 749"/>
                <a:gd name="T35" fmla="*/ 55 h 813"/>
                <a:gd name="T36" fmla="*/ 264 w 749"/>
                <a:gd name="T37" fmla="*/ 52 h 813"/>
                <a:gd name="T38" fmla="*/ 196 w 749"/>
                <a:gd name="T39" fmla="*/ 9 h 813"/>
                <a:gd name="T40" fmla="*/ 171 w 749"/>
                <a:gd name="T41" fmla="*/ 0 h 813"/>
                <a:gd name="T42" fmla="*/ 139 w 749"/>
                <a:gd name="T43" fmla="*/ 0 h 813"/>
                <a:gd name="T44" fmla="*/ 132 w 749"/>
                <a:gd name="T45" fmla="*/ 12 h 813"/>
                <a:gd name="T46" fmla="*/ 107 w 749"/>
                <a:gd name="T47" fmla="*/ 29 h 813"/>
                <a:gd name="T48" fmla="*/ 107 w 749"/>
                <a:gd name="T49" fmla="*/ 34 h 813"/>
                <a:gd name="T50" fmla="*/ 139 w 749"/>
                <a:gd name="T51" fmla="*/ 121 h 813"/>
                <a:gd name="T52" fmla="*/ 166 w 749"/>
                <a:gd name="T53" fmla="*/ 189 h 813"/>
                <a:gd name="T54" fmla="*/ 107 w 749"/>
                <a:gd name="T55" fmla="*/ 246 h 813"/>
                <a:gd name="T56" fmla="*/ 48 w 749"/>
                <a:gd name="T57" fmla="*/ 278 h 813"/>
                <a:gd name="T58" fmla="*/ 68 w 749"/>
                <a:gd name="T59" fmla="*/ 333 h 813"/>
                <a:gd name="T60" fmla="*/ 0 w 749"/>
                <a:gd name="T61" fmla="*/ 378 h 813"/>
                <a:gd name="T62" fmla="*/ 5 w 749"/>
                <a:gd name="T63" fmla="*/ 403 h 813"/>
                <a:gd name="T64" fmla="*/ 55 w 749"/>
                <a:gd name="T65" fmla="*/ 419 h 813"/>
                <a:gd name="T66" fmla="*/ 59 w 749"/>
                <a:gd name="T67" fmla="*/ 471 h 813"/>
                <a:gd name="T68" fmla="*/ 123 w 749"/>
                <a:gd name="T69" fmla="*/ 439 h 813"/>
                <a:gd name="T70" fmla="*/ 109 w 749"/>
                <a:gd name="T71" fmla="*/ 480 h 813"/>
                <a:gd name="T72" fmla="*/ 134 w 749"/>
                <a:gd name="T73" fmla="*/ 562 h 813"/>
                <a:gd name="T74" fmla="*/ 169 w 749"/>
                <a:gd name="T75" fmla="*/ 629 h 813"/>
                <a:gd name="T76" fmla="*/ 212 w 749"/>
                <a:gd name="T77" fmla="*/ 742 h 813"/>
                <a:gd name="T78" fmla="*/ 244 w 749"/>
                <a:gd name="T79" fmla="*/ 813 h 813"/>
                <a:gd name="T80" fmla="*/ 305 w 749"/>
                <a:gd name="T81" fmla="*/ 611 h 813"/>
                <a:gd name="T82" fmla="*/ 367 w 749"/>
                <a:gd name="T83" fmla="*/ 585 h 813"/>
                <a:gd name="T84" fmla="*/ 531 w 749"/>
                <a:gd name="T85" fmla="*/ 458 h 813"/>
                <a:gd name="T86" fmla="*/ 567 w 749"/>
                <a:gd name="T87" fmla="*/ 437 h 813"/>
                <a:gd name="T88" fmla="*/ 551 w 749"/>
                <a:gd name="T89" fmla="*/ 394 h 813"/>
                <a:gd name="T90" fmla="*/ 574 w 749"/>
                <a:gd name="T91" fmla="*/ 346 h 813"/>
                <a:gd name="T92" fmla="*/ 633 w 749"/>
                <a:gd name="T93" fmla="*/ 371 h 813"/>
                <a:gd name="T94" fmla="*/ 610 w 749"/>
                <a:gd name="T95" fmla="*/ 417 h 813"/>
                <a:gd name="T96" fmla="*/ 633 w 749"/>
                <a:gd name="T97" fmla="*/ 424 h 813"/>
                <a:gd name="T98" fmla="*/ 649 w 749"/>
                <a:gd name="T99" fmla="*/ 437 h 813"/>
                <a:gd name="T100" fmla="*/ 677 w 749"/>
                <a:gd name="T101" fmla="*/ 385 h 813"/>
                <a:gd name="T102" fmla="*/ 677 w 749"/>
                <a:gd name="T103" fmla="*/ 328 h 813"/>
                <a:gd name="T104" fmla="*/ 731 w 749"/>
                <a:gd name="T105" fmla="*/ 298 h 813"/>
                <a:gd name="T106" fmla="*/ 749 w 749"/>
                <a:gd name="T107" fmla="*/ 242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49" h="813">
                  <a:moveTo>
                    <a:pt x="717" y="242"/>
                  </a:moveTo>
                  <a:lnTo>
                    <a:pt x="693" y="219"/>
                  </a:lnTo>
                  <a:lnTo>
                    <a:pt x="649" y="264"/>
                  </a:lnTo>
                  <a:lnTo>
                    <a:pt x="622" y="291"/>
                  </a:lnTo>
                  <a:lnTo>
                    <a:pt x="622" y="305"/>
                  </a:lnTo>
                  <a:lnTo>
                    <a:pt x="622" y="324"/>
                  </a:lnTo>
                  <a:lnTo>
                    <a:pt x="590" y="324"/>
                  </a:lnTo>
                  <a:lnTo>
                    <a:pt x="574" y="308"/>
                  </a:lnTo>
                  <a:lnTo>
                    <a:pt x="551" y="308"/>
                  </a:lnTo>
                  <a:lnTo>
                    <a:pt x="535" y="292"/>
                  </a:lnTo>
                  <a:lnTo>
                    <a:pt x="513" y="271"/>
                  </a:lnTo>
                  <a:lnTo>
                    <a:pt x="517" y="317"/>
                  </a:lnTo>
                  <a:lnTo>
                    <a:pt x="537" y="317"/>
                  </a:lnTo>
                  <a:lnTo>
                    <a:pt x="563" y="344"/>
                  </a:lnTo>
                  <a:lnTo>
                    <a:pt x="563" y="367"/>
                  </a:lnTo>
                  <a:lnTo>
                    <a:pt x="553" y="378"/>
                  </a:lnTo>
                  <a:lnTo>
                    <a:pt x="519" y="344"/>
                  </a:lnTo>
                  <a:lnTo>
                    <a:pt x="503" y="328"/>
                  </a:lnTo>
                  <a:lnTo>
                    <a:pt x="472" y="328"/>
                  </a:lnTo>
                  <a:lnTo>
                    <a:pt x="437" y="328"/>
                  </a:lnTo>
                  <a:lnTo>
                    <a:pt x="401" y="292"/>
                  </a:lnTo>
                  <a:lnTo>
                    <a:pt x="360" y="292"/>
                  </a:lnTo>
                  <a:lnTo>
                    <a:pt x="337" y="267"/>
                  </a:lnTo>
                  <a:lnTo>
                    <a:pt x="308" y="267"/>
                  </a:lnTo>
                  <a:lnTo>
                    <a:pt x="287" y="246"/>
                  </a:lnTo>
                  <a:lnTo>
                    <a:pt x="317" y="216"/>
                  </a:lnTo>
                  <a:lnTo>
                    <a:pt x="296" y="194"/>
                  </a:lnTo>
                  <a:lnTo>
                    <a:pt x="273" y="169"/>
                  </a:lnTo>
                  <a:lnTo>
                    <a:pt x="273" y="146"/>
                  </a:lnTo>
                  <a:lnTo>
                    <a:pt x="273" y="130"/>
                  </a:lnTo>
                  <a:lnTo>
                    <a:pt x="289" y="146"/>
                  </a:lnTo>
                  <a:lnTo>
                    <a:pt x="305" y="130"/>
                  </a:lnTo>
                  <a:lnTo>
                    <a:pt x="285" y="111"/>
                  </a:lnTo>
                  <a:lnTo>
                    <a:pt x="285" y="78"/>
                  </a:lnTo>
                  <a:lnTo>
                    <a:pt x="305" y="78"/>
                  </a:lnTo>
                  <a:lnTo>
                    <a:pt x="305" y="55"/>
                  </a:lnTo>
                  <a:lnTo>
                    <a:pt x="283" y="32"/>
                  </a:lnTo>
                  <a:lnTo>
                    <a:pt x="264" y="52"/>
                  </a:lnTo>
                  <a:lnTo>
                    <a:pt x="239" y="52"/>
                  </a:lnTo>
                  <a:lnTo>
                    <a:pt x="196" y="9"/>
                  </a:lnTo>
                  <a:lnTo>
                    <a:pt x="182" y="9"/>
                  </a:lnTo>
                  <a:lnTo>
                    <a:pt x="171" y="0"/>
                  </a:lnTo>
                  <a:lnTo>
                    <a:pt x="167" y="0"/>
                  </a:lnTo>
                  <a:lnTo>
                    <a:pt x="139" y="0"/>
                  </a:lnTo>
                  <a:lnTo>
                    <a:pt x="132" y="7"/>
                  </a:lnTo>
                  <a:lnTo>
                    <a:pt x="132" y="12"/>
                  </a:lnTo>
                  <a:lnTo>
                    <a:pt x="123" y="12"/>
                  </a:lnTo>
                  <a:lnTo>
                    <a:pt x="107" y="29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39" y="68"/>
                  </a:lnTo>
                  <a:lnTo>
                    <a:pt x="139" y="121"/>
                  </a:lnTo>
                  <a:lnTo>
                    <a:pt x="166" y="148"/>
                  </a:lnTo>
                  <a:lnTo>
                    <a:pt x="166" y="189"/>
                  </a:lnTo>
                  <a:lnTo>
                    <a:pt x="144" y="210"/>
                  </a:lnTo>
                  <a:lnTo>
                    <a:pt x="107" y="246"/>
                  </a:lnTo>
                  <a:lnTo>
                    <a:pt x="76" y="278"/>
                  </a:lnTo>
                  <a:lnTo>
                    <a:pt x="48" y="278"/>
                  </a:lnTo>
                  <a:lnTo>
                    <a:pt x="48" y="314"/>
                  </a:lnTo>
                  <a:lnTo>
                    <a:pt x="68" y="333"/>
                  </a:lnTo>
                  <a:lnTo>
                    <a:pt x="68" y="378"/>
                  </a:lnTo>
                  <a:lnTo>
                    <a:pt x="0" y="378"/>
                  </a:lnTo>
                  <a:lnTo>
                    <a:pt x="0" y="398"/>
                  </a:lnTo>
                  <a:lnTo>
                    <a:pt x="5" y="403"/>
                  </a:lnTo>
                  <a:lnTo>
                    <a:pt x="55" y="403"/>
                  </a:lnTo>
                  <a:lnTo>
                    <a:pt x="55" y="419"/>
                  </a:lnTo>
                  <a:lnTo>
                    <a:pt x="30" y="444"/>
                  </a:lnTo>
                  <a:lnTo>
                    <a:pt x="59" y="471"/>
                  </a:lnTo>
                  <a:lnTo>
                    <a:pt x="89" y="471"/>
                  </a:lnTo>
                  <a:lnTo>
                    <a:pt x="123" y="439"/>
                  </a:lnTo>
                  <a:lnTo>
                    <a:pt x="135" y="451"/>
                  </a:lnTo>
                  <a:lnTo>
                    <a:pt x="109" y="480"/>
                  </a:lnTo>
                  <a:lnTo>
                    <a:pt x="109" y="535"/>
                  </a:lnTo>
                  <a:lnTo>
                    <a:pt x="134" y="562"/>
                  </a:lnTo>
                  <a:lnTo>
                    <a:pt x="134" y="594"/>
                  </a:lnTo>
                  <a:lnTo>
                    <a:pt x="169" y="629"/>
                  </a:lnTo>
                  <a:lnTo>
                    <a:pt x="169" y="701"/>
                  </a:lnTo>
                  <a:lnTo>
                    <a:pt x="212" y="742"/>
                  </a:lnTo>
                  <a:lnTo>
                    <a:pt x="212" y="779"/>
                  </a:lnTo>
                  <a:lnTo>
                    <a:pt x="244" y="813"/>
                  </a:lnTo>
                  <a:lnTo>
                    <a:pt x="305" y="752"/>
                  </a:lnTo>
                  <a:lnTo>
                    <a:pt x="305" y="611"/>
                  </a:lnTo>
                  <a:lnTo>
                    <a:pt x="331" y="585"/>
                  </a:lnTo>
                  <a:lnTo>
                    <a:pt x="367" y="585"/>
                  </a:lnTo>
                  <a:lnTo>
                    <a:pt x="494" y="458"/>
                  </a:lnTo>
                  <a:lnTo>
                    <a:pt x="531" y="458"/>
                  </a:lnTo>
                  <a:lnTo>
                    <a:pt x="553" y="437"/>
                  </a:lnTo>
                  <a:lnTo>
                    <a:pt x="567" y="437"/>
                  </a:lnTo>
                  <a:lnTo>
                    <a:pt x="551" y="421"/>
                  </a:lnTo>
                  <a:lnTo>
                    <a:pt x="551" y="394"/>
                  </a:lnTo>
                  <a:lnTo>
                    <a:pt x="574" y="371"/>
                  </a:lnTo>
                  <a:lnTo>
                    <a:pt x="574" y="346"/>
                  </a:lnTo>
                  <a:lnTo>
                    <a:pt x="633" y="346"/>
                  </a:lnTo>
                  <a:lnTo>
                    <a:pt x="633" y="371"/>
                  </a:lnTo>
                  <a:lnTo>
                    <a:pt x="610" y="394"/>
                  </a:lnTo>
                  <a:lnTo>
                    <a:pt x="610" y="417"/>
                  </a:lnTo>
                  <a:lnTo>
                    <a:pt x="633" y="394"/>
                  </a:lnTo>
                  <a:lnTo>
                    <a:pt x="633" y="424"/>
                  </a:lnTo>
                  <a:lnTo>
                    <a:pt x="645" y="437"/>
                  </a:lnTo>
                  <a:lnTo>
                    <a:pt x="649" y="437"/>
                  </a:lnTo>
                  <a:lnTo>
                    <a:pt x="649" y="414"/>
                  </a:lnTo>
                  <a:lnTo>
                    <a:pt x="677" y="385"/>
                  </a:lnTo>
                  <a:lnTo>
                    <a:pt x="677" y="367"/>
                  </a:lnTo>
                  <a:lnTo>
                    <a:pt x="677" y="328"/>
                  </a:lnTo>
                  <a:lnTo>
                    <a:pt x="708" y="298"/>
                  </a:lnTo>
                  <a:lnTo>
                    <a:pt x="731" y="298"/>
                  </a:lnTo>
                  <a:lnTo>
                    <a:pt x="749" y="280"/>
                  </a:lnTo>
                  <a:lnTo>
                    <a:pt x="749" y="242"/>
                  </a:lnTo>
                  <a:lnTo>
                    <a:pt x="717" y="242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358">
              <a:extLst>
                <a:ext uri="{FF2B5EF4-FFF2-40B4-BE49-F238E27FC236}">
                  <a16:creationId xmlns:a16="http://schemas.microsoft.com/office/drawing/2014/main" id="{2AB11A41-ABEB-4AB6-95B6-A482C9AF6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163" y="2867025"/>
              <a:ext cx="149225" cy="103188"/>
            </a:xfrm>
            <a:custGeom>
              <a:avLst/>
              <a:gdLst>
                <a:gd name="T0" fmla="*/ 168 w 187"/>
                <a:gd name="T1" fmla="*/ 84 h 130"/>
                <a:gd name="T2" fmla="*/ 168 w 187"/>
                <a:gd name="T3" fmla="*/ 64 h 130"/>
                <a:gd name="T4" fmla="*/ 154 w 187"/>
                <a:gd name="T5" fmla="*/ 50 h 130"/>
                <a:gd name="T6" fmla="*/ 129 w 187"/>
                <a:gd name="T7" fmla="*/ 50 h 130"/>
                <a:gd name="T8" fmla="*/ 116 w 187"/>
                <a:gd name="T9" fmla="*/ 60 h 130"/>
                <a:gd name="T10" fmla="*/ 100 w 187"/>
                <a:gd name="T11" fmla="*/ 44 h 130"/>
                <a:gd name="T12" fmla="*/ 86 w 187"/>
                <a:gd name="T13" fmla="*/ 57 h 130"/>
                <a:gd name="T14" fmla="*/ 82 w 187"/>
                <a:gd name="T15" fmla="*/ 52 h 130"/>
                <a:gd name="T16" fmla="*/ 48 w 187"/>
                <a:gd name="T17" fmla="*/ 52 h 130"/>
                <a:gd name="T18" fmla="*/ 48 w 187"/>
                <a:gd name="T19" fmla="*/ 41 h 130"/>
                <a:gd name="T20" fmla="*/ 57 w 187"/>
                <a:gd name="T21" fmla="*/ 32 h 130"/>
                <a:gd name="T22" fmla="*/ 80 w 187"/>
                <a:gd name="T23" fmla="*/ 32 h 130"/>
                <a:gd name="T24" fmla="*/ 88 w 187"/>
                <a:gd name="T25" fmla="*/ 27 h 130"/>
                <a:gd name="T26" fmla="*/ 86 w 187"/>
                <a:gd name="T27" fmla="*/ 27 h 130"/>
                <a:gd name="T28" fmla="*/ 75 w 187"/>
                <a:gd name="T29" fmla="*/ 16 h 130"/>
                <a:gd name="T30" fmla="*/ 84 w 187"/>
                <a:gd name="T31" fmla="*/ 7 h 130"/>
                <a:gd name="T32" fmla="*/ 77 w 187"/>
                <a:gd name="T33" fmla="*/ 0 h 130"/>
                <a:gd name="T34" fmla="*/ 68 w 187"/>
                <a:gd name="T35" fmla="*/ 0 h 130"/>
                <a:gd name="T36" fmla="*/ 22 w 187"/>
                <a:gd name="T37" fmla="*/ 46 h 130"/>
                <a:gd name="T38" fmla="*/ 4 w 187"/>
                <a:gd name="T39" fmla="*/ 46 h 130"/>
                <a:gd name="T40" fmla="*/ 4 w 187"/>
                <a:gd name="T41" fmla="*/ 57 h 130"/>
                <a:gd name="T42" fmla="*/ 4 w 187"/>
                <a:gd name="T43" fmla="*/ 84 h 130"/>
                <a:gd name="T44" fmla="*/ 16 w 187"/>
                <a:gd name="T45" fmla="*/ 96 h 130"/>
                <a:gd name="T46" fmla="*/ 0 w 187"/>
                <a:gd name="T47" fmla="*/ 114 h 130"/>
                <a:gd name="T48" fmla="*/ 0 w 187"/>
                <a:gd name="T49" fmla="*/ 130 h 130"/>
                <a:gd name="T50" fmla="*/ 41 w 187"/>
                <a:gd name="T51" fmla="*/ 130 h 130"/>
                <a:gd name="T52" fmla="*/ 64 w 187"/>
                <a:gd name="T53" fmla="*/ 109 h 130"/>
                <a:gd name="T54" fmla="*/ 80 w 187"/>
                <a:gd name="T55" fmla="*/ 91 h 130"/>
                <a:gd name="T56" fmla="*/ 80 w 187"/>
                <a:gd name="T57" fmla="*/ 73 h 130"/>
                <a:gd name="T58" fmla="*/ 96 w 187"/>
                <a:gd name="T59" fmla="*/ 89 h 130"/>
                <a:gd name="T60" fmla="*/ 96 w 187"/>
                <a:gd name="T61" fmla="*/ 109 h 130"/>
                <a:gd name="T62" fmla="*/ 118 w 187"/>
                <a:gd name="T63" fmla="*/ 130 h 130"/>
                <a:gd name="T64" fmla="*/ 118 w 187"/>
                <a:gd name="T65" fmla="*/ 130 h 130"/>
                <a:gd name="T66" fmla="*/ 139 w 187"/>
                <a:gd name="T67" fmla="*/ 130 h 130"/>
                <a:gd name="T68" fmla="*/ 155 w 187"/>
                <a:gd name="T69" fmla="*/ 114 h 130"/>
                <a:gd name="T70" fmla="*/ 179 w 187"/>
                <a:gd name="T71" fmla="*/ 114 h 130"/>
                <a:gd name="T72" fmla="*/ 187 w 187"/>
                <a:gd name="T73" fmla="*/ 123 h 130"/>
                <a:gd name="T74" fmla="*/ 187 w 187"/>
                <a:gd name="T75" fmla="*/ 103 h 130"/>
                <a:gd name="T76" fmla="*/ 168 w 187"/>
                <a:gd name="T77" fmla="*/ 8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7" h="130">
                  <a:moveTo>
                    <a:pt x="168" y="84"/>
                  </a:moveTo>
                  <a:lnTo>
                    <a:pt x="168" y="64"/>
                  </a:lnTo>
                  <a:lnTo>
                    <a:pt x="154" y="50"/>
                  </a:lnTo>
                  <a:lnTo>
                    <a:pt x="129" y="50"/>
                  </a:lnTo>
                  <a:lnTo>
                    <a:pt x="116" y="60"/>
                  </a:lnTo>
                  <a:lnTo>
                    <a:pt x="100" y="44"/>
                  </a:lnTo>
                  <a:lnTo>
                    <a:pt x="86" y="57"/>
                  </a:lnTo>
                  <a:lnTo>
                    <a:pt x="82" y="52"/>
                  </a:lnTo>
                  <a:lnTo>
                    <a:pt x="48" y="52"/>
                  </a:lnTo>
                  <a:lnTo>
                    <a:pt x="48" y="41"/>
                  </a:lnTo>
                  <a:lnTo>
                    <a:pt x="57" y="32"/>
                  </a:lnTo>
                  <a:lnTo>
                    <a:pt x="80" y="32"/>
                  </a:lnTo>
                  <a:lnTo>
                    <a:pt x="88" y="27"/>
                  </a:lnTo>
                  <a:lnTo>
                    <a:pt x="86" y="27"/>
                  </a:lnTo>
                  <a:lnTo>
                    <a:pt x="75" y="16"/>
                  </a:lnTo>
                  <a:lnTo>
                    <a:pt x="84" y="7"/>
                  </a:lnTo>
                  <a:lnTo>
                    <a:pt x="77" y="0"/>
                  </a:lnTo>
                  <a:lnTo>
                    <a:pt x="68" y="0"/>
                  </a:lnTo>
                  <a:lnTo>
                    <a:pt x="22" y="46"/>
                  </a:lnTo>
                  <a:lnTo>
                    <a:pt x="4" y="46"/>
                  </a:lnTo>
                  <a:lnTo>
                    <a:pt x="4" y="57"/>
                  </a:lnTo>
                  <a:lnTo>
                    <a:pt x="4" y="84"/>
                  </a:lnTo>
                  <a:lnTo>
                    <a:pt x="16" y="96"/>
                  </a:lnTo>
                  <a:lnTo>
                    <a:pt x="0" y="114"/>
                  </a:lnTo>
                  <a:lnTo>
                    <a:pt x="0" y="130"/>
                  </a:lnTo>
                  <a:lnTo>
                    <a:pt x="41" y="130"/>
                  </a:lnTo>
                  <a:lnTo>
                    <a:pt x="64" y="109"/>
                  </a:lnTo>
                  <a:lnTo>
                    <a:pt x="80" y="91"/>
                  </a:lnTo>
                  <a:lnTo>
                    <a:pt x="80" y="73"/>
                  </a:lnTo>
                  <a:lnTo>
                    <a:pt x="96" y="89"/>
                  </a:lnTo>
                  <a:lnTo>
                    <a:pt x="96" y="109"/>
                  </a:lnTo>
                  <a:lnTo>
                    <a:pt x="118" y="130"/>
                  </a:lnTo>
                  <a:lnTo>
                    <a:pt x="118" y="130"/>
                  </a:lnTo>
                  <a:lnTo>
                    <a:pt x="139" y="130"/>
                  </a:lnTo>
                  <a:lnTo>
                    <a:pt x="155" y="114"/>
                  </a:lnTo>
                  <a:lnTo>
                    <a:pt x="179" y="114"/>
                  </a:lnTo>
                  <a:lnTo>
                    <a:pt x="187" y="123"/>
                  </a:lnTo>
                  <a:lnTo>
                    <a:pt x="187" y="103"/>
                  </a:lnTo>
                  <a:lnTo>
                    <a:pt x="168" y="8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Freeform 359">
              <a:extLst>
                <a:ext uri="{FF2B5EF4-FFF2-40B4-BE49-F238E27FC236}">
                  <a16:creationId xmlns:a16="http://schemas.microsoft.com/office/drawing/2014/main" id="{B591849D-8FA4-4B61-A6B8-517643FA3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2792413"/>
              <a:ext cx="222250" cy="122238"/>
            </a:xfrm>
            <a:custGeom>
              <a:avLst/>
              <a:gdLst>
                <a:gd name="T0" fmla="*/ 266 w 280"/>
                <a:gd name="T1" fmla="*/ 18 h 155"/>
                <a:gd name="T2" fmla="*/ 220 w 280"/>
                <a:gd name="T3" fmla="*/ 18 h 155"/>
                <a:gd name="T4" fmla="*/ 213 w 280"/>
                <a:gd name="T5" fmla="*/ 9 h 155"/>
                <a:gd name="T6" fmla="*/ 163 w 280"/>
                <a:gd name="T7" fmla="*/ 9 h 155"/>
                <a:gd name="T8" fmla="*/ 152 w 280"/>
                <a:gd name="T9" fmla="*/ 0 h 155"/>
                <a:gd name="T10" fmla="*/ 132 w 280"/>
                <a:gd name="T11" fmla="*/ 0 h 155"/>
                <a:gd name="T12" fmla="*/ 109 w 280"/>
                <a:gd name="T13" fmla="*/ 22 h 155"/>
                <a:gd name="T14" fmla="*/ 88 w 280"/>
                <a:gd name="T15" fmla="*/ 22 h 155"/>
                <a:gd name="T16" fmla="*/ 68 w 280"/>
                <a:gd name="T17" fmla="*/ 22 h 155"/>
                <a:gd name="T18" fmla="*/ 54 w 280"/>
                <a:gd name="T19" fmla="*/ 38 h 155"/>
                <a:gd name="T20" fmla="*/ 36 w 280"/>
                <a:gd name="T21" fmla="*/ 38 h 155"/>
                <a:gd name="T22" fmla="*/ 31 w 280"/>
                <a:gd name="T23" fmla="*/ 43 h 155"/>
                <a:gd name="T24" fmla="*/ 43 w 280"/>
                <a:gd name="T25" fmla="*/ 43 h 155"/>
                <a:gd name="T26" fmla="*/ 18 w 280"/>
                <a:gd name="T27" fmla="*/ 66 h 155"/>
                <a:gd name="T28" fmla="*/ 18 w 280"/>
                <a:gd name="T29" fmla="*/ 75 h 155"/>
                <a:gd name="T30" fmla="*/ 29 w 280"/>
                <a:gd name="T31" fmla="*/ 86 h 155"/>
                <a:gd name="T32" fmla="*/ 52 w 280"/>
                <a:gd name="T33" fmla="*/ 86 h 155"/>
                <a:gd name="T34" fmla="*/ 59 w 280"/>
                <a:gd name="T35" fmla="*/ 79 h 155"/>
                <a:gd name="T36" fmla="*/ 77 w 280"/>
                <a:gd name="T37" fmla="*/ 95 h 155"/>
                <a:gd name="T38" fmla="*/ 97 w 280"/>
                <a:gd name="T39" fmla="*/ 95 h 155"/>
                <a:gd name="T40" fmla="*/ 72 w 280"/>
                <a:gd name="T41" fmla="*/ 120 h 155"/>
                <a:gd name="T42" fmla="*/ 70 w 280"/>
                <a:gd name="T43" fmla="*/ 122 h 155"/>
                <a:gd name="T44" fmla="*/ 40 w 280"/>
                <a:gd name="T45" fmla="*/ 122 h 155"/>
                <a:gd name="T46" fmla="*/ 32 w 280"/>
                <a:gd name="T47" fmla="*/ 127 h 155"/>
                <a:gd name="T48" fmla="*/ 9 w 280"/>
                <a:gd name="T49" fmla="*/ 127 h 155"/>
                <a:gd name="T50" fmla="*/ 0 w 280"/>
                <a:gd name="T51" fmla="*/ 136 h 155"/>
                <a:gd name="T52" fmla="*/ 0 w 280"/>
                <a:gd name="T53" fmla="*/ 147 h 155"/>
                <a:gd name="T54" fmla="*/ 34 w 280"/>
                <a:gd name="T55" fmla="*/ 147 h 155"/>
                <a:gd name="T56" fmla="*/ 38 w 280"/>
                <a:gd name="T57" fmla="*/ 152 h 155"/>
                <a:gd name="T58" fmla="*/ 52 w 280"/>
                <a:gd name="T59" fmla="*/ 139 h 155"/>
                <a:gd name="T60" fmla="*/ 68 w 280"/>
                <a:gd name="T61" fmla="*/ 155 h 155"/>
                <a:gd name="T62" fmla="*/ 81 w 280"/>
                <a:gd name="T63" fmla="*/ 145 h 155"/>
                <a:gd name="T64" fmla="*/ 106 w 280"/>
                <a:gd name="T65" fmla="*/ 145 h 155"/>
                <a:gd name="T66" fmla="*/ 109 w 280"/>
                <a:gd name="T67" fmla="*/ 145 h 155"/>
                <a:gd name="T68" fmla="*/ 145 w 280"/>
                <a:gd name="T69" fmla="*/ 109 h 155"/>
                <a:gd name="T70" fmla="*/ 157 w 280"/>
                <a:gd name="T71" fmla="*/ 109 h 155"/>
                <a:gd name="T72" fmla="*/ 157 w 280"/>
                <a:gd name="T73" fmla="*/ 116 h 155"/>
                <a:gd name="T74" fmla="*/ 180 w 280"/>
                <a:gd name="T75" fmla="*/ 116 h 155"/>
                <a:gd name="T76" fmla="*/ 180 w 280"/>
                <a:gd name="T77" fmla="*/ 106 h 155"/>
                <a:gd name="T78" fmla="*/ 186 w 280"/>
                <a:gd name="T79" fmla="*/ 106 h 155"/>
                <a:gd name="T80" fmla="*/ 214 w 280"/>
                <a:gd name="T81" fmla="*/ 77 h 155"/>
                <a:gd name="T82" fmla="*/ 241 w 280"/>
                <a:gd name="T83" fmla="*/ 77 h 155"/>
                <a:gd name="T84" fmla="*/ 254 w 280"/>
                <a:gd name="T85" fmla="*/ 65 h 155"/>
                <a:gd name="T86" fmla="*/ 280 w 280"/>
                <a:gd name="T87" fmla="*/ 65 h 155"/>
                <a:gd name="T88" fmla="*/ 280 w 280"/>
                <a:gd name="T89" fmla="*/ 32 h 155"/>
                <a:gd name="T90" fmla="*/ 266 w 280"/>
                <a:gd name="T91" fmla="*/ 18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80" h="155">
                  <a:moveTo>
                    <a:pt x="266" y="18"/>
                  </a:moveTo>
                  <a:lnTo>
                    <a:pt x="220" y="18"/>
                  </a:lnTo>
                  <a:lnTo>
                    <a:pt x="213" y="9"/>
                  </a:lnTo>
                  <a:lnTo>
                    <a:pt x="163" y="9"/>
                  </a:lnTo>
                  <a:lnTo>
                    <a:pt x="152" y="0"/>
                  </a:lnTo>
                  <a:lnTo>
                    <a:pt x="132" y="0"/>
                  </a:lnTo>
                  <a:lnTo>
                    <a:pt x="109" y="22"/>
                  </a:lnTo>
                  <a:lnTo>
                    <a:pt x="88" y="22"/>
                  </a:lnTo>
                  <a:lnTo>
                    <a:pt x="68" y="22"/>
                  </a:lnTo>
                  <a:lnTo>
                    <a:pt x="54" y="38"/>
                  </a:lnTo>
                  <a:lnTo>
                    <a:pt x="36" y="38"/>
                  </a:lnTo>
                  <a:lnTo>
                    <a:pt x="31" y="43"/>
                  </a:lnTo>
                  <a:lnTo>
                    <a:pt x="43" y="43"/>
                  </a:lnTo>
                  <a:lnTo>
                    <a:pt x="18" y="66"/>
                  </a:lnTo>
                  <a:lnTo>
                    <a:pt x="18" y="75"/>
                  </a:lnTo>
                  <a:lnTo>
                    <a:pt x="29" y="86"/>
                  </a:lnTo>
                  <a:lnTo>
                    <a:pt x="52" y="86"/>
                  </a:lnTo>
                  <a:lnTo>
                    <a:pt x="59" y="79"/>
                  </a:lnTo>
                  <a:lnTo>
                    <a:pt x="77" y="95"/>
                  </a:lnTo>
                  <a:lnTo>
                    <a:pt x="97" y="95"/>
                  </a:lnTo>
                  <a:lnTo>
                    <a:pt x="72" y="120"/>
                  </a:lnTo>
                  <a:lnTo>
                    <a:pt x="70" y="122"/>
                  </a:lnTo>
                  <a:lnTo>
                    <a:pt x="40" y="122"/>
                  </a:lnTo>
                  <a:lnTo>
                    <a:pt x="32" y="127"/>
                  </a:lnTo>
                  <a:lnTo>
                    <a:pt x="9" y="127"/>
                  </a:lnTo>
                  <a:lnTo>
                    <a:pt x="0" y="136"/>
                  </a:lnTo>
                  <a:lnTo>
                    <a:pt x="0" y="147"/>
                  </a:lnTo>
                  <a:lnTo>
                    <a:pt x="34" y="147"/>
                  </a:lnTo>
                  <a:lnTo>
                    <a:pt x="38" y="152"/>
                  </a:lnTo>
                  <a:lnTo>
                    <a:pt x="52" y="139"/>
                  </a:lnTo>
                  <a:lnTo>
                    <a:pt x="68" y="155"/>
                  </a:lnTo>
                  <a:lnTo>
                    <a:pt x="81" y="145"/>
                  </a:lnTo>
                  <a:lnTo>
                    <a:pt x="106" y="145"/>
                  </a:lnTo>
                  <a:lnTo>
                    <a:pt x="109" y="145"/>
                  </a:lnTo>
                  <a:lnTo>
                    <a:pt x="145" y="109"/>
                  </a:lnTo>
                  <a:lnTo>
                    <a:pt x="157" y="109"/>
                  </a:lnTo>
                  <a:lnTo>
                    <a:pt x="157" y="116"/>
                  </a:lnTo>
                  <a:lnTo>
                    <a:pt x="180" y="116"/>
                  </a:lnTo>
                  <a:lnTo>
                    <a:pt x="180" y="106"/>
                  </a:lnTo>
                  <a:lnTo>
                    <a:pt x="186" y="106"/>
                  </a:lnTo>
                  <a:lnTo>
                    <a:pt x="214" y="77"/>
                  </a:lnTo>
                  <a:lnTo>
                    <a:pt x="241" y="77"/>
                  </a:lnTo>
                  <a:lnTo>
                    <a:pt x="254" y="65"/>
                  </a:lnTo>
                  <a:lnTo>
                    <a:pt x="280" y="65"/>
                  </a:lnTo>
                  <a:lnTo>
                    <a:pt x="280" y="32"/>
                  </a:lnTo>
                  <a:lnTo>
                    <a:pt x="266" y="1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360">
              <a:extLst>
                <a:ext uri="{FF2B5EF4-FFF2-40B4-BE49-F238E27FC236}">
                  <a16:creationId xmlns:a16="http://schemas.microsoft.com/office/drawing/2014/main" id="{9E12C14A-A6AB-407F-A376-4DABF1EF6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1" y="2735263"/>
              <a:ext cx="341313" cy="222250"/>
            </a:xfrm>
            <a:custGeom>
              <a:avLst/>
              <a:gdLst>
                <a:gd name="T0" fmla="*/ 412 w 432"/>
                <a:gd name="T1" fmla="*/ 166 h 280"/>
                <a:gd name="T2" fmla="*/ 394 w 432"/>
                <a:gd name="T3" fmla="*/ 150 h 280"/>
                <a:gd name="T4" fmla="*/ 387 w 432"/>
                <a:gd name="T5" fmla="*/ 157 h 280"/>
                <a:gd name="T6" fmla="*/ 364 w 432"/>
                <a:gd name="T7" fmla="*/ 157 h 280"/>
                <a:gd name="T8" fmla="*/ 353 w 432"/>
                <a:gd name="T9" fmla="*/ 146 h 280"/>
                <a:gd name="T10" fmla="*/ 353 w 432"/>
                <a:gd name="T11" fmla="*/ 137 h 280"/>
                <a:gd name="T12" fmla="*/ 378 w 432"/>
                <a:gd name="T13" fmla="*/ 114 h 280"/>
                <a:gd name="T14" fmla="*/ 366 w 432"/>
                <a:gd name="T15" fmla="*/ 114 h 280"/>
                <a:gd name="T16" fmla="*/ 364 w 432"/>
                <a:gd name="T17" fmla="*/ 114 h 280"/>
                <a:gd name="T18" fmla="*/ 310 w 432"/>
                <a:gd name="T19" fmla="*/ 168 h 280"/>
                <a:gd name="T20" fmla="*/ 291 w 432"/>
                <a:gd name="T21" fmla="*/ 168 h 280"/>
                <a:gd name="T22" fmla="*/ 266 w 432"/>
                <a:gd name="T23" fmla="*/ 143 h 280"/>
                <a:gd name="T24" fmla="*/ 266 w 432"/>
                <a:gd name="T25" fmla="*/ 121 h 280"/>
                <a:gd name="T26" fmla="*/ 253 w 432"/>
                <a:gd name="T27" fmla="*/ 109 h 280"/>
                <a:gd name="T28" fmla="*/ 253 w 432"/>
                <a:gd name="T29" fmla="*/ 77 h 280"/>
                <a:gd name="T30" fmla="*/ 234 w 432"/>
                <a:gd name="T31" fmla="*/ 57 h 280"/>
                <a:gd name="T32" fmla="*/ 178 w 432"/>
                <a:gd name="T33" fmla="*/ 57 h 280"/>
                <a:gd name="T34" fmla="*/ 162 w 432"/>
                <a:gd name="T35" fmla="*/ 75 h 280"/>
                <a:gd name="T36" fmla="*/ 112 w 432"/>
                <a:gd name="T37" fmla="*/ 27 h 280"/>
                <a:gd name="T38" fmla="*/ 87 w 432"/>
                <a:gd name="T39" fmla="*/ 0 h 280"/>
                <a:gd name="T40" fmla="*/ 46 w 432"/>
                <a:gd name="T41" fmla="*/ 0 h 280"/>
                <a:gd name="T42" fmla="*/ 16 w 432"/>
                <a:gd name="T43" fmla="*/ 30 h 280"/>
                <a:gd name="T44" fmla="*/ 0 w 432"/>
                <a:gd name="T45" fmla="*/ 46 h 280"/>
                <a:gd name="T46" fmla="*/ 0 w 432"/>
                <a:gd name="T47" fmla="*/ 120 h 280"/>
                <a:gd name="T48" fmla="*/ 0 w 432"/>
                <a:gd name="T49" fmla="*/ 146 h 280"/>
                <a:gd name="T50" fmla="*/ 16 w 432"/>
                <a:gd name="T51" fmla="*/ 146 h 280"/>
                <a:gd name="T52" fmla="*/ 16 w 432"/>
                <a:gd name="T53" fmla="*/ 125 h 280"/>
                <a:gd name="T54" fmla="*/ 34 w 432"/>
                <a:gd name="T55" fmla="*/ 109 h 280"/>
                <a:gd name="T56" fmla="*/ 45 w 432"/>
                <a:gd name="T57" fmla="*/ 109 h 280"/>
                <a:gd name="T58" fmla="*/ 45 w 432"/>
                <a:gd name="T59" fmla="*/ 93 h 280"/>
                <a:gd name="T60" fmla="*/ 70 w 432"/>
                <a:gd name="T61" fmla="*/ 93 h 280"/>
                <a:gd name="T62" fmla="*/ 86 w 432"/>
                <a:gd name="T63" fmla="*/ 109 h 280"/>
                <a:gd name="T64" fmla="*/ 107 w 432"/>
                <a:gd name="T65" fmla="*/ 109 h 280"/>
                <a:gd name="T66" fmla="*/ 130 w 432"/>
                <a:gd name="T67" fmla="*/ 132 h 280"/>
                <a:gd name="T68" fmla="*/ 130 w 432"/>
                <a:gd name="T69" fmla="*/ 152 h 280"/>
                <a:gd name="T70" fmla="*/ 146 w 432"/>
                <a:gd name="T71" fmla="*/ 152 h 280"/>
                <a:gd name="T72" fmla="*/ 146 w 432"/>
                <a:gd name="T73" fmla="*/ 196 h 280"/>
                <a:gd name="T74" fmla="*/ 166 w 432"/>
                <a:gd name="T75" fmla="*/ 216 h 280"/>
                <a:gd name="T76" fmla="*/ 187 w 432"/>
                <a:gd name="T77" fmla="*/ 216 h 280"/>
                <a:gd name="T78" fmla="*/ 203 w 432"/>
                <a:gd name="T79" fmla="*/ 232 h 280"/>
                <a:gd name="T80" fmla="*/ 203 w 432"/>
                <a:gd name="T81" fmla="*/ 248 h 280"/>
                <a:gd name="T82" fmla="*/ 232 w 432"/>
                <a:gd name="T83" fmla="*/ 276 h 280"/>
                <a:gd name="T84" fmla="*/ 287 w 432"/>
                <a:gd name="T85" fmla="*/ 280 h 280"/>
                <a:gd name="T86" fmla="*/ 303 w 432"/>
                <a:gd name="T87" fmla="*/ 262 h 280"/>
                <a:gd name="T88" fmla="*/ 291 w 432"/>
                <a:gd name="T89" fmla="*/ 250 h 280"/>
                <a:gd name="T90" fmla="*/ 291 w 432"/>
                <a:gd name="T91" fmla="*/ 223 h 280"/>
                <a:gd name="T92" fmla="*/ 291 w 432"/>
                <a:gd name="T93" fmla="*/ 212 h 280"/>
                <a:gd name="T94" fmla="*/ 309 w 432"/>
                <a:gd name="T95" fmla="*/ 212 h 280"/>
                <a:gd name="T96" fmla="*/ 355 w 432"/>
                <a:gd name="T97" fmla="*/ 166 h 280"/>
                <a:gd name="T98" fmla="*/ 364 w 432"/>
                <a:gd name="T99" fmla="*/ 166 h 280"/>
                <a:gd name="T100" fmla="*/ 371 w 432"/>
                <a:gd name="T101" fmla="*/ 173 h 280"/>
                <a:gd name="T102" fmla="*/ 362 w 432"/>
                <a:gd name="T103" fmla="*/ 182 h 280"/>
                <a:gd name="T104" fmla="*/ 373 w 432"/>
                <a:gd name="T105" fmla="*/ 193 h 280"/>
                <a:gd name="T106" fmla="*/ 375 w 432"/>
                <a:gd name="T107" fmla="*/ 193 h 280"/>
                <a:gd name="T108" fmla="*/ 405 w 432"/>
                <a:gd name="T109" fmla="*/ 193 h 280"/>
                <a:gd name="T110" fmla="*/ 407 w 432"/>
                <a:gd name="T111" fmla="*/ 191 h 280"/>
                <a:gd name="T112" fmla="*/ 432 w 432"/>
                <a:gd name="T113" fmla="*/ 166 h 280"/>
                <a:gd name="T114" fmla="*/ 412 w 432"/>
                <a:gd name="T115" fmla="*/ 16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32" h="280">
                  <a:moveTo>
                    <a:pt x="412" y="166"/>
                  </a:moveTo>
                  <a:lnTo>
                    <a:pt x="394" y="150"/>
                  </a:lnTo>
                  <a:lnTo>
                    <a:pt x="387" y="157"/>
                  </a:lnTo>
                  <a:lnTo>
                    <a:pt x="364" y="157"/>
                  </a:lnTo>
                  <a:lnTo>
                    <a:pt x="353" y="146"/>
                  </a:lnTo>
                  <a:lnTo>
                    <a:pt x="353" y="137"/>
                  </a:lnTo>
                  <a:lnTo>
                    <a:pt x="378" y="114"/>
                  </a:lnTo>
                  <a:lnTo>
                    <a:pt x="366" y="114"/>
                  </a:lnTo>
                  <a:lnTo>
                    <a:pt x="364" y="114"/>
                  </a:lnTo>
                  <a:lnTo>
                    <a:pt x="310" y="168"/>
                  </a:lnTo>
                  <a:lnTo>
                    <a:pt x="291" y="168"/>
                  </a:lnTo>
                  <a:lnTo>
                    <a:pt x="266" y="143"/>
                  </a:lnTo>
                  <a:lnTo>
                    <a:pt x="266" y="121"/>
                  </a:lnTo>
                  <a:lnTo>
                    <a:pt x="253" y="109"/>
                  </a:lnTo>
                  <a:lnTo>
                    <a:pt x="253" y="77"/>
                  </a:lnTo>
                  <a:lnTo>
                    <a:pt x="234" y="57"/>
                  </a:lnTo>
                  <a:lnTo>
                    <a:pt x="178" y="57"/>
                  </a:lnTo>
                  <a:lnTo>
                    <a:pt x="162" y="75"/>
                  </a:lnTo>
                  <a:lnTo>
                    <a:pt x="112" y="27"/>
                  </a:lnTo>
                  <a:lnTo>
                    <a:pt x="87" y="0"/>
                  </a:lnTo>
                  <a:lnTo>
                    <a:pt x="46" y="0"/>
                  </a:lnTo>
                  <a:lnTo>
                    <a:pt x="16" y="30"/>
                  </a:lnTo>
                  <a:lnTo>
                    <a:pt x="0" y="46"/>
                  </a:lnTo>
                  <a:lnTo>
                    <a:pt x="0" y="120"/>
                  </a:lnTo>
                  <a:lnTo>
                    <a:pt x="0" y="146"/>
                  </a:lnTo>
                  <a:lnTo>
                    <a:pt x="16" y="146"/>
                  </a:lnTo>
                  <a:lnTo>
                    <a:pt x="16" y="125"/>
                  </a:lnTo>
                  <a:lnTo>
                    <a:pt x="34" y="109"/>
                  </a:lnTo>
                  <a:lnTo>
                    <a:pt x="45" y="109"/>
                  </a:lnTo>
                  <a:lnTo>
                    <a:pt x="45" y="93"/>
                  </a:lnTo>
                  <a:lnTo>
                    <a:pt x="70" y="93"/>
                  </a:lnTo>
                  <a:lnTo>
                    <a:pt x="86" y="109"/>
                  </a:lnTo>
                  <a:lnTo>
                    <a:pt x="107" y="109"/>
                  </a:lnTo>
                  <a:lnTo>
                    <a:pt x="130" y="132"/>
                  </a:lnTo>
                  <a:lnTo>
                    <a:pt x="130" y="152"/>
                  </a:lnTo>
                  <a:lnTo>
                    <a:pt x="146" y="152"/>
                  </a:lnTo>
                  <a:lnTo>
                    <a:pt x="146" y="196"/>
                  </a:lnTo>
                  <a:lnTo>
                    <a:pt x="166" y="216"/>
                  </a:lnTo>
                  <a:lnTo>
                    <a:pt x="187" y="216"/>
                  </a:lnTo>
                  <a:lnTo>
                    <a:pt x="203" y="232"/>
                  </a:lnTo>
                  <a:lnTo>
                    <a:pt x="203" y="248"/>
                  </a:lnTo>
                  <a:lnTo>
                    <a:pt x="232" y="276"/>
                  </a:lnTo>
                  <a:lnTo>
                    <a:pt x="287" y="280"/>
                  </a:lnTo>
                  <a:lnTo>
                    <a:pt x="303" y="262"/>
                  </a:lnTo>
                  <a:lnTo>
                    <a:pt x="291" y="250"/>
                  </a:lnTo>
                  <a:lnTo>
                    <a:pt x="291" y="223"/>
                  </a:lnTo>
                  <a:lnTo>
                    <a:pt x="291" y="212"/>
                  </a:lnTo>
                  <a:lnTo>
                    <a:pt x="309" y="212"/>
                  </a:lnTo>
                  <a:lnTo>
                    <a:pt x="355" y="166"/>
                  </a:lnTo>
                  <a:lnTo>
                    <a:pt x="364" y="166"/>
                  </a:lnTo>
                  <a:lnTo>
                    <a:pt x="371" y="173"/>
                  </a:lnTo>
                  <a:lnTo>
                    <a:pt x="362" y="182"/>
                  </a:lnTo>
                  <a:lnTo>
                    <a:pt x="373" y="193"/>
                  </a:lnTo>
                  <a:lnTo>
                    <a:pt x="375" y="193"/>
                  </a:lnTo>
                  <a:lnTo>
                    <a:pt x="405" y="193"/>
                  </a:lnTo>
                  <a:lnTo>
                    <a:pt x="407" y="191"/>
                  </a:lnTo>
                  <a:lnTo>
                    <a:pt x="432" y="166"/>
                  </a:lnTo>
                  <a:lnTo>
                    <a:pt x="412" y="16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361">
              <a:extLst>
                <a:ext uri="{FF2B5EF4-FFF2-40B4-BE49-F238E27FC236}">
                  <a16:creationId xmlns:a16="http://schemas.microsoft.com/office/drawing/2014/main" id="{E7248878-BA01-445D-AFC2-95D666B53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1188" y="2924175"/>
              <a:ext cx="66675" cy="98425"/>
            </a:xfrm>
            <a:custGeom>
              <a:avLst/>
              <a:gdLst>
                <a:gd name="T0" fmla="*/ 20 w 84"/>
                <a:gd name="T1" fmla="*/ 45 h 123"/>
                <a:gd name="T2" fmla="*/ 0 w 84"/>
                <a:gd name="T3" fmla="*/ 64 h 123"/>
                <a:gd name="T4" fmla="*/ 0 w 84"/>
                <a:gd name="T5" fmla="*/ 123 h 123"/>
                <a:gd name="T6" fmla="*/ 84 w 84"/>
                <a:gd name="T7" fmla="*/ 123 h 123"/>
                <a:gd name="T8" fmla="*/ 84 w 84"/>
                <a:gd name="T9" fmla="*/ 27 h 123"/>
                <a:gd name="T10" fmla="*/ 57 w 84"/>
                <a:gd name="T11" fmla="*/ 0 h 123"/>
                <a:gd name="T12" fmla="*/ 57 w 84"/>
                <a:gd name="T13" fmla="*/ 12 h 123"/>
                <a:gd name="T14" fmla="*/ 27 w 84"/>
                <a:gd name="T15" fmla="*/ 12 h 123"/>
                <a:gd name="T16" fmla="*/ 9 w 84"/>
                <a:gd name="T17" fmla="*/ 34 h 123"/>
                <a:gd name="T18" fmla="*/ 20 w 84"/>
                <a:gd name="T19" fmla="*/ 4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123">
                  <a:moveTo>
                    <a:pt x="20" y="45"/>
                  </a:moveTo>
                  <a:lnTo>
                    <a:pt x="0" y="64"/>
                  </a:lnTo>
                  <a:lnTo>
                    <a:pt x="0" y="123"/>
                  </a:lnTo>
                  <a:lnTo>
                    <a:pt x="84" y="123"/>
                  </a:lnTo>
                  <a:lnTo>
                    <a:pt x="84" y="27"/>
                  </a:lnTo>
                  <a:lnTo>
                    <a:pt x="57" y="0"/>
                  </a:lnTo>
                  <a:lnTo>
                    <a:pt x="57" y="12"/>
                  </a:lnTo>
                  <a:lnTo>
                    <a:pt x="27" y="12"/>
                  </a:lnTo>
                  <a:lnTo>
                    <a:pt x="9" y="34"/>
                  </a:lnTo>
                  <a:lnTo>
                    <a:pt x="20" y="4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362">
              <a:extLst>
                <a:ext uri="{FF2B5EF4-FFF2-40B4-BE49-F238E27FC236}">
                  <a16:creationId xmlns:a16="http://schemas.microsoft.com/office/drawing/2014/main" id="{5F19A2B1-4611-48D0-BF5C-E255CA8F9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3088" y="2808288"/>
              <a:ext cx="131763" cy="142875"/>
            </a:xfrm>
            <a:custGeom>
              <a:avLst/>
              <a:gdLst>
                <a:gd name="T0" fmla="*/ 128 w 166"/>
                <a:gd name="T1" fmla="*/ 27 h 180"/>
                <a:gd name="T2" fmla="*/ 107 w 166"/>
                <a:gd name="T3" fmla="*/ 27 h 180"/>
                <a:gd name="T4" fmla="*/ 71 w 166"/>
                <a:gd name="T5" fmla="*/ 64 h 180"/>
                <a:gd name="T6" fmla="*/ 52 w 166"/>
                <a:gd name="T7" fmla="*/ 44 h 180"/>
                <a:gd name="T8" fmla="*/ 23 w 166"/>
                <a:gd name="T9" fmla="*/ 71 h 180"/>
                <a:gd name="T10" fmla="*/ 0 w 166"/>
                <a:gd name="T11" fmla="*/ 94 h 180"/>
                <a:gd name="T12" fmla="*/ 14 w 166"/>
                <a:gd name="T13" fmla="*/ 109 h 180"/>
                <a:gd name="T14" fmla="*/ 14 w 166"/>
                <a:gd name="T15" fmla="*/ 158 h 180"/>
                <a:gd name="T16" fmla="*/ 30 w 166"/>
                <a:gd name="T17" fmla="*/ 174 h 180"/>
                <a:gd name="T18" fmla="*/ 50 w 166"/>
                <a:gd name="T19" fmla="*/ 174 h 180"/>
                <a:gd name="T20" fmla="*/ 57 w 166"/>
                <a:gd name="T21" fmla="*/ 180 h 180"/>
                <a:gd name="T22" fmla="*/ 75 w 166"/>
                <a:gd name="T23" fmla="*/ 158 h 180"/>
                <a:gd name="T24" fmla="*/ 105 w 166"/>
                <a:gd name="T25" fmla="*/ 158 h 180"/>
                <a:gd name="T26" fmla="*/ 105 w 166"/>
                <a:gd name="T27" fmla="*/ 146 h 180"/>
                <a:gd name="T28" fmla="*/ 84 w 166"/>
                <a:gd name="T29" fmla="*/ 125 h 180"/>
                <a:gd name="T30" fmla="*/ 84 w 166"/>
                <a:gd name="T31" fmla="*/ 98 h 180"/>
                <a:gd name="T32" fmla="*/ 128 w 166"/>
                <a:gd name="T33" fmla="*/ 53 h 180"/>
                <a:gd name="T34" fmla="*/ 166 w 166"/>
                <a:gd name="T35" fmla="*/ 16 h 180"/>
                <a:gd name="T36" fmla="*/ 166 w 166"/>
                <a:gd name="T37" fmla="*/ 0 h 180"/>
                <a:gd name="T38" fmla="*/ 128 w 166"/>
                <a:gd name="T39" fmla="*/ 0 h 180"/>
                <a:gd name="T40" fmla="*/ 128 w 166"/>
                <a:gd name="T41" fmla="*/ 27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6" h="180">
                  <a:moveTo>
                    <a:pt x="128" y="27"/>
                  </a:moveTo>
                  <a:lnTo>
                    <a:pt x="107" y="27"/>
                  </a:lnTo>
                  <a:lnTo>
                    <a:pt x="71" y="64"/>
                  </a:lnTo>
                  <a:lnTo>
                    <a:pt x="52" y="44"/>
                  </a:lnTo>
                  <a:lnTo>
                    <a:pt x="23" y="71"/>
                  </a:lnTo>
                  <a:lnTo>
                    <a:pt x="0" y="94"/>
                  </a:lnTo>
                  <a:lnTo>
                    <a:pt x="14" y="109"/>
                  </a:lnTo>
                  <a:lnTo>
                    <a:pt x="14" y="158"/>
                  </a:lnTo>
                  <a:lnTo>
                    <a:pt x="30" y="174"/>
                  </a:lnTo>
                  <a:lnTo>
                    <a:pt x="50" y="174"/>
                  </a:lnTo>
                  <a:lnTo>
                    <a:pt x="57" y="180"/>
                  </a:lnTo>
                  <a:lnTo>
                    <a:pt x="75" y="158"/>
                  </a:lnTo>
                  <a:lnTo>
                    <a:pt x="105" y="158"/>
                  </a:lnTo>
                  <a:lnTo>
                    <a:pt x="105" y="146"/>
                  </a:lnTo>
                  <a:lnTo>
                    <a:pt x="84" y="125"/>
                  </a:lnTo>
                  <a:lnTo>
                    <a:pt x="84" y="98"/>
                  </a:lnTo>
                  <a:lnTo>
                    <a:pt x="128" y="53"/>
                  </a:lnTo>
                  <a:lnTo>
                    <a:pt x="166" y="16"/>
                  </a:lnTo>
                  <a:lnTo>
                    <a:pt x="166" y="0"/>
                  </a:lnTo>
                  <a:lnTo>
                    <a:pt x="128" y="0"/>
                  </a:lnTo>
                  <a:lnTo>
                    <a:pt x="128" y="2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363">
              <a:extLst>
                <a:ext uri="{FF2B5EF4-FFF2-40B4-BE49-F238E27FC236}">
                  <a16:creationId xmlns:a16="http://schemas.microsoft.com/office/drawing/2014/main" id="{A5495908-14B0-4303-A079-EC39FAF1A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4301" y="3489325"/>
              <a:ext cx="107950" cy="73025"/>
            </a:xfrm>
            <a:custGeom>
              <a:avLst/>
              <a:gdLst>
                <a:gd name="T0" fmla="*/ 114 w 136"/>
                <a:gd name="T1" fmla="*/ 57 h 91"/>
                <a:gd name="T2" fmla="*/ 136 w 136"/>
                <a:gd name="T3" fmla="*/ 38 h 91"/>
                <a:gd name="T4" fmla="*/ 123 w 136"/>
                <a:gd name="T5" fmla="*/ 25 h 91"/>
                <a:gd name="T6" fmla="*/ 123 w 136"/>
                <a:gd name="T7" fmla="*/ 0 h 91"/>
                <a:gd name="T8" fmla="*/ 102 w 136"/>
                <a:gd name="T9" fmla="*/ 0 h 91"/>
                <a:gd name="T10" fmla="*/ 79 w 136"/>
                <a:gd name="T11" fmla="*/ 0 h 91"/>
                <a:gd name="T12" fmla="*/ 30 w 136"/>
                <a:gd name="T13" fmla="*/ 0 h 91"/>
                <a:gd name="T14" fmla="*/ 0 w 136"/>
                <a:gd name="T15" fmla="*/ 32 h 91"/>
                <a:gd name="T16" fmla="*/ 0 w 136"/>
                <a:gd name="T17" fmla="*/ 61 h 91"/>
                <a:gd name="T18" fmla="*/ 18 w 136"/>
                <a:gd name="T19" fmla="*/ 79 h 91"/>
                <a:gd name="T20" fmla="*/ 48 w 136"/>
                <a:gd name="T21" fmla="*/ 79 h 91"/>
                <a:gd name="T22" fmla="*/ 61 w 136"/>
                <a:gd name="T23" fmla="*/ 91 h 91"/>
                <a:gd name="T24" fmla="*/ 89 w 136"/>
                <a:gd name="T25" fmla="*/ 57 h 91"/>
                <a:gd name="T26" fmla="*/ 114 w 136"/>
                <a:gd name="T27" fmla="*/ 5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6" h="91">
                  <a:moveTo>
                    <a:pt x="114" y="57"/>
                  </a:moveTo>
                  <a:lnTo>
                    <a:pt x="136" y="38"/>
                  </a:lnTo>
                  <a:lnTo>
                    <a:pt x="123" y="25"/>
                  </a:lnTo>
                  <a:lnTo>
                    <a:pt x="123" y="0"/>
                  </a:lnTo>
                  <a:lnTo>
                    <a:pt x="102" y="0"/>
                  </a:lnTo>
                  <a:lnTo>
                    <a:pt x="79" y="0"/>
                  </a:lnTo>
                  <a:lnTo>
                    <a:pt x="30" y="0"/>
                  </a:lnTo>
                  <a:lnTo>
                    <a:pt x="0" y="32"/>
                  </a:lnTo>
                  <a:lnTo>
                    <a:pt x="0" y="61"/>
                  </a:lnTo>
                  <a:lnTo>
                    <a:pt x="18" y="79"/>
                  </a:lnTo>
                  <a:lnTo>
                    <a:pt x="48" y="79"/>
                  </a:lnTo>
                  <a:lnTo>
                    <a:pt x="61" y="91"/>
                  </a:lnTo>
                  <a:lnTo>
                    <a:pt x="89" y="57"/>
                  </a:lnTo>
                  <a:lnTo>
                    <a:pt x="114" y="5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364">
              <a:extLst>
                <a:ext uri="{FF2B5EF4-FFF2-40B4-BE49-F238E27FC236}">
                  <a16:creationId xmlns:a16="http://schemas.microsoft.com/office/drawing/2014/main" id="{3C865520-1C5D-4360-B571-D0B97ADA2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4301" y="3308350"/>
              <a:ext cx="139700" cy="298450"/>
            </a:xfrm>
            <a:custGeom>
              <a:avLst/>
              <a:gdLst>
                <a:gd name="T0" fmla="*/ 146 w 177"/>
                <a:gd name="T1" fmla="*/ 157 h 376"/>
                <a:gd name="T2" fmla="*/ 127 w 177"/>
                <a:gd name="T3" fmla="*/ 157 h 376"/>
                <a:gd name="T4" fmla="*/ 102 w 177"/>
                <a:gd name="T5" fmla="*/ 132 h 376"/>
                <a:gd name="T6" fmla="*/ 75 w 177"/>
                <a:gd name="T7" fmla="*/ 107 h 376"/>
                <a:gd name="T8" fmla="*/ 123 w 177"/>
                <a:gd name="T9" fmla="*/ 59 h 376"/>
                <a:gd name="T10" fmla="*/ 123 w 177"/>
                <a:gd name="T11" fmla="*/ 32 h 376"/>
                <a:gd name="T12" fmla="*/ 111 w 177"/>
                <a:gd name="T13" fmla="*/ 21 h 376"/>
                <a:gd name="T14" fmla="*/ 89 w 177"/>
                <a:gd name="T15" fmla="*/ 0 h 376"/>
                <a:gd name="T16" fmla="*/ 41 w 177"/>
                <a:gd name="T17" fmla="*/ 0 h 376"/>
                <a:gd name="T18" fmla="*/ 25 w 177"/>
                <a:gd name="T19" fmla="*/ 14 h 376"/>
                <a:gd name="T20" fmla="*/ 0 w 177"/>
                <a:gd name="T21" fmla="*/ 14 h 376"/>
                <a:gd name="T22" fmla="*/ 7 w 177"/>
                <a:gd name="T23" fmla="*/ 21 h 376"/>
                <a:gd name="T24" fmla="*/ 7 w 177"/>
                <a:gd name="T25" fmla="*/ 46 h 376"/>
                <a:gd name="T26" fmla="*/ 36 w 177"/>
                <a:gd name="T27" fmla="*/ 46 h 376"/>
                <a:gd name="T28" fmla="*/ 57 w 177"/>
                <a:gd name="T29" fmla="*/ 66 h 376"/>
                <a:gd name="T30" fmla="*/ 38 w 177"/>
                <a:gd name="T31" fmla="*/ 86 h 376"/>
                <a:gd name="T32" fmla="*/ 57 w 177"/>
                <a:gd name="T33" fmla="*/ 105 h 376"/>
                <a:gd name="T34" fmla="*/ 70 w 177"/>
                <a:gd name="T35" fmla="*/ 118 h 376"/>
                <a:gd name="T36" fmla="*/ 70 w 177"/>
                <a:gd name="T37" fmla="*/ 137 h 376"/>
                <a:gd name="T38" fmla="*/ 82 w 177"/>
                <a:gd name="T39" fmla="*/ 150 h 376"/>
                <a:gd name="T40" fmla="*/ 109 w 177"/>
                <a:gd name="T41" fmla="*/ 176 h 376"/>
                <a:gd name="T42" fmla="*/ 109 w 177"/>
                <a:gd name="T43" fmla="*/ 200 h 376"/>
                <a:gd name="T44" fmla="*/ 109 w 177"/>
                <a:gd name="T45" fmla="*/ 228 h 376"/>
                <a:gd name="T46" fmla="*/ 123 w 177"/>
                <a:gd name="T47" fmla="*/ 228 h 376"/>
                <a:gd name="T48" fmla="*/ 123 w 177"/>
                <a:gd name="T49" fmla="*/ 253 h 376"/>
                <a:gd name="T50" fmla="*/ 136 w 177"/>
                <a:gd name="T51" fmla="*/ 266 h 376"/>
                <a:gd name="T52" fmla="*/ 114 w 177"/>
                <a:gd name="T53" fmla="*/ 285 h 376"/>
                <a:gd name="T54" fmla="*/ 89 w 177"/>
                <a:gd name="T55" fmla="*/ 285 h 376"/>
                <a:gd name="T56" fmla="*/ 61 w 177"/>
                <a:gd name="T57" fmla="*/ 319 h 376"/>
                <a:gd name="T58" fmla="*/ 73 w 177"/>
                <a:gd name="T59" fmla="*/ 332 h 376"/>
                <a:gd name="T60" fmla="*/ 73 w 177"/>
                <a:gd name="T61" fmla="*/ 376 h 376"/>
                <a:gd name="T62" fmla="*/ 177 w 177"/>
                <a:gd name="T63" fmla="*/ 273 h 376"/>
                <a:gd name="T64" fmla="*/ 177 w 177"/>
                <a:gd name="T65" fmla="*/ 187 h 376"/>
                <a:gd name="T66" fmla="*/ 146 w 177"/>
                <a:gd name="T67" fmla="*/ 157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7" h="376">
                  <a:moveTo>
                    <a:pt x="146" y="157"/>
                  </a:moveTo>
                  <a:lnTo>
                    <a:pt x="127" y="157"/>
                  </a:lnTo>
                  <a:lnTo>
                    <a:pt x="102" y="132"/>
                  </a:lnTo>
                  <a:lnTo>
                    <a:pt x="75" y="107"/>
                  </a:lnTo>
                  <a:lnTo>
                    <a:pt x="123" y="59"/>
                  </a:lnTo>
                  <a:lnTo>
                    <a:pt x="123" y="32"/>
                  </a:lnTo>
                  <a:lnTo>
                    <a:pt x="111" y="21"/>
                  </a:lnTo>
                  <a:lnTo>
                    <a:pt x="89" y="0"/>
                  </a:lnTo>
                  <a:lnTo>
                    <a:pt x="41" y="0"/>
                  </a:lnTo>
                  <a:lnTo>
                    <a:pt x="25" y="14"/>
                  </a:lnTo>
                  <a:lnTo>
                    <a:pt x="0" y="14"/>
                  </a:lnTo>
                  <a:lnTo>
                    <a:pt x="7" y="21"/>
                  </a:lnTo>
                  <a:lnTo>
                    <a:pt x="7" y="46"/>
                  </a:lnTo>
                  <a:lnTo>
                    <a:pt x="36" y="46"/>
                  </a:lnTo>
                  <a:lnTo>
                    <a:pt x="57" y="66"/>
                  </a:lnTo>
                  <a:lnTo>
                    <a:pt x="38" y="86"/>
                  </a:lnTo>
                  <a:lnTo>
                    <a:pt x="57" y="105"/>
                  </a:lnTo>
                  <a:lnTo>
                    <a:pt x="70" y="118"/>
                  </a:lnTo>
                  <a:lnTo>
                    <a:pt x="70" y="137"/>
                  </a:lnTo>
                  <a:lnTo>
                    <a:pt x="82" y="150"/>
                  </a:lnTo>
                  <a:lnTo>
                    <a:pt x="109" y="176"/>
                  </a:lnTo>
                  <a:lnTo>
                    <a:pt x="109" y="200"/>
                  </a:lnTo>
                  <a:lnTo>
                    <a:pt x="109" y="228"/>
                  </a:lnTo>
                  <a:lnTo>
                    <a:pt x="123" y="228"/>
                  </a:lnTo>
                  <a:lnTo>
                    <a:pt x="123" y="253"/>
                  </a:lnTo>
                  <a:lnTo>
                    <a:pt x="136" y="266"/>
                  </a:lnTo>
                  <a:lnTo>
                    <a:pt x="114" y="285"/>
                  </a:lnTo>
                  <a:lnTo>
                    <a:pt x="89" y="285"/>
                  </a:lnTo>
                  <a:lnTo>
                    <a:pt x="61" y="319"/>
                  </a:lnTo>
                  <a:lnTo>
                    <a:pt x="73" y="332"/>
                  </a:lnTo>
                  <a:lnTo>
                    <a:pt x="73" y="376"/>
                  </a:lnTo>
                  <a:lnTo>
                    <a:pt x="177" y="273"/>
                  </a:lnTo>
                  <a:lnTo>
                    <a:pt x="177" y="187"/>
                  </a:lnTo>
                  <a:lnTo>
                    <a:pt x="146" y="15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365">
              <a:extLst>
                <a:ext uri="{FF2B5EF4-FFF2-40B4-BE49-F238E27FC236}">
                  <a16:creationId xmlns:a16="http://schemas.microsoft.com/office/drawing/2014/main" id="{284804EB-3976-4D6A-83EA-83B36A234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5388" y="3192463"/>
              <a:ext cx="149225" cy="344488"/>
            </a:xfrm>
            <a:custGeom>
              <a:avLst/>
              <a:gdLst>
                <a:gd name="T0" fmla="*/ 141 w 187"/>
                <a:gd name="T1" fmla="*/ 310 h 433"/>
                <a:gd name="T2" fmla="*/ 107 w 187"/>
                <a:gd name="T3" fmla="*/ 276 h 433"/>
                <a:gd name="T4" fmla="*/ 107 w 187"/>
                <a:gd name="T5" fmla="*/ 253 h 433"/>
                <a:gd name="T6" fmla="*/ 144 w 187"/>
                <a:gd name="T7" fmla="*/ 216 h 433"/>
                <a:gd name="T8" fmla="*/ 162 w 187"/>
                <a:gd name="T9" fmla="*/ 216 h 433"/>
                <a:gd name="T10" fmla="*/ 187 w 187"/>
                <a:gd name="T11" fmla="*/ 192 h 433"/>
                <a:gd name="T12" fmla="*/ 187 w 187"/>
                <a:gd name="T13" fmla="*/ 162 h 433"/>
                <a:gd name="T14" fmla="*/ 159 w 187"/>
                <a:gd name="T15" fmla="*/ 162 h 433"/>
                <a:gd name="T16" fmla="*/ 159 w 187"/>
                <a:gd name="T17" fmla="*/ 128 h 433"/>
                <a:gd name="T18" fmla="*/ 135 w 187"/>
                <a:gd name="T19" fmla="*/ 105 h 433"/>
                <a:gd name="T20" fmla="*/ 116 w 187"/>
                <a:gd name="T21" fmla="*/ 105 h 433"/>
                <a:gd name="T22" fmla="*/ 116 w 187"/>
                <a:gd name="T23" fmla="*/ 77 h 433"/>
                <a:gd name="T24" fmla="*/ 132 w 187"/>
                <a:gd name="T25" fmla="*/ 60 h 433"/>
                <a:gd name="T26" fmla="*/ 132 w 187"/>
                <a:gd name="T27" fmla="*/ 32 h 433"/>
                <a:gd name="T28" fmla="*/ 132 w 187"/>
                <a:gd name="T29" fmla="*/ 0 h 433"/>
                <a:gd name="T30" fmla="*/ 100 w 187"/>
                <a:gd name="T31" fmla="*/ 0 h 433"/>
                <a:gd name="T32" fmla="*/ 82 w 187"/>
                <a:gd name="T33" fmla="*/ 18 h 433"/>
                <a:gd name="T34" fmla="*/ 59 w 187"/>
                <a:gd name="T35" fmla="*/ 18 h 433"/>
                <a:gd name="T36" fmla="*/ 28 w 187"/>
                <a:gd name="T37" fmla="*/ 48 h 433"/>
                <a:gd name="T38" fmla="*/ 28 w 187"/>
                <a:gd name="T39" fmla="*/ 87 h 433"/>
                <a:gd name="T40" fmla="*/ 28 w 187"/>
                <a:gd name="T41" fmla="*/ 105 h 433"/>
                <a:gd name="T42" fmla="*/ 0 w 187"/>
                <a:gd name="T43" fmla="*/ 134 h 433"/>
                <a:gd name="T44" fmla="*/ 0 w 187"/>
                <a:gd name="T45" fmla="*/ 198 h 433"/>
                <a:gd name="T46" fmla="*/ 30 w 187"/>
                <a:gd name="T47" fmla="*/ 230 h 433"/>
                <a:gd name="T48" fmla="*/ 30 w 187"/>
                <a:gd name="T49" fmla="*/ 321 h 433"/>
                <a:gd name="T50" fmla="*/ 75 w 187"/>
                <a:gd name="T51" fmla="*/ 321 h 433"/>
                <a:gd name="T52" fmla="*/ 102 w 187"/>
                <a:gd name="T53" fmla="*/ 296 h 433"/>
                <a:gd name="T54" fmla="*/ 123 w 187"/>
                <a:gd name="T55" fmla="*/ 317 h 433"/>
                <a:gd name="T56" fmla="*/ 123 w 187"/>
                <a:gd name="T57" fmla="*/ 376 h 433"/>
                <a:gd name="T58" fmla="*/ 151 w 187"/>
                <a:gd name="T59" fmla="*/ 404 h 433"/>
                <a:gd name="T60" fmla="*/ 151 w 187"/>
                <a:gd name="T61" fmla="*/ 433 h 433"/>
                <a:gd name="T62" fmla="*/ 160 w 187"/>
                <a:gd name="T63" fmla="*/ 415 h 433"/>
                <a:gd name="T64" fmla="*/ 160 w 187"/>
                <a:gd name="T65" fmla="*/ 383 h 433"/>
                <a:gd name="T66" fmla="*/ 141 w 187"/>
                <a:gd name="T67" fmla="*/ 365 h 433"/>
                <a:gd name="T68" fmla="*/ 141 w 187"/>
                <a:gd name="T69" fmla="*/ 31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7" h="433">
                  <a:moveTo>
                    <a:pt x="141" y="310"/>
                  </a:moveTo>
                  <a:lnTo>
                    <a:pt x="107" y="276"/>
                  </a:lnTo>
                  <a:lnTo>
                    <a:pt x="107" y="253"/>
                  </a:lnTo>
                  <a:lnTo>
                    <a:pt x="144" y="216"/>
                  </a:lnTo>
                  <a:lnTo>
                    <a:pt x="162" y="216"/>
                  </a:lnTo>
                  <a:lnTo>
                    <a:pt x="187" y="192"/>
                  </a:lnTo>
                  <a:lnTo>
                    <a:pt x="187" y="162"/>
                  </a:lnTo>
                  <a:lnTo>
                    <a:pt x="159" y="162"/>
                  </a:lnTo>
                  <a:lnTo>
                    <a:pt x="159" y="128"/>
                  </a:lnTo>
                  <a:lnTo>
                    <a:pt x="135" y="105"/>
                  </a:lnTo>
                  <a:lnTo>
                    <a:pt x="116" y="105"/>
                  </a:lnTo>
                  <a:lnTo>
                    <a:pt x="116" y="77"/>
                  </a:lnTo>
                  <a:lnTo>
                    <a:pt x="132" y="60"/>
                  </a:lnTo>
                  <a:lnTo>
                    <a:pt x="132" y="32"/>
                  </a:lnTo>
                  <a:lnTo>
                    <a:pt x="132" y="0"/>
                  </a:lnTo>
                  <a:lnTo>
                    <a:pt x="100" y="0"/>
                  </a:lnTo>
                  <a:lnTo>
                    <a:pt x="82" y="18"/>
                  </a:lnTo>
                  <a:lnTo>
                    <a:pt x="59" y="18"/>
                  </a:lnTo>
                  <a:lnTo>
                    <a:pt x="28" y="48"/>
                  </a:lnTo>
                  <a:lnTo>
                    <a:pt x="28" y="87"/>
                  </a:lnTo>
                  <a:lnTo>
                    <a:pt x="28" y="105"/>
                  </a:lnTo>
                  <a:lnTo>
                    <a:pt x="0" y="134"/>
                  </a:lnTo>
                  <a:lnTo>
                    <a:pt x="0" y="198"/>
                  </a:lnTo>
                  <a:lnTo>
                    <a:pt x="30" y="230"/>
                  </a:lnTo>
                  <a:lnTo>
                    <a:pt x="30" y="321"/>
                  </a:lnTo>
                  <a:lnTo>
                    <a:pt x="75" y="321"/>
                  </a:lnTo>
                  <a:lnTo>
                    <a:pt x="102" y="296"/>
                  </a:lnTo>
                  <a:lnTo>
                    <a:pt x="123" y="317"/>
                  </a:lnTo>
                  <a:lnTo>
                    <a:pt x="123" y="376"/>
                  </a:lnTo>
                  <a:lnTo>
                    <a:pt x="151" y="404"/>
                  </a:lnTo>
                  <a:lnTo>
                    <a:pt x="151" y="433"/>
                  </a:lnTo>
                  <a:lnTo>
                    <a:pt x="160" y="415"/>
                  </a:lnTo>
                  <a:lnTo>
                    <a:pt x="160" y="383"/>
                  </a:lnTo>
                  <a:lnTo>
                    <a:pt x="141" y="365"/>
                  </a:lnTo>
                  <a:lnTo>
                    <a:pt x="141" y="31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366">
              <a:extLst>
                <a:ext uri="{FF2B5EF4-FFF2-40B4-BE49-F238E27FC236}">
                  <a16:creationId xmlns:a16="http://schemas.microsoft.com/office/drawing/2014/main" id="{376810A2-610E-4FCD-84A1-84C93E4BA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1113" y="3360738"/>
              <a:ext cx="165100" cy="268288"/>
            </a:xfrm>
            <a:custGeom>
              <a:avLst/>
              <a:gdLst>
                <a:gd name="T0" fmla="*/ 80 w 209"/>
                <a:gd name="T1" fmla="*/ 241 h 339"/>
                <a:gd name="T2" fmla="*/ 80 w 209"/>
                <a:gd name="T3" fmla="*/ 173 h 339"/>
                <a:gd name="T4" fmla="*/ 85 w 209"/>
                <a:gd name="T5" fmla="*/ 178 h 339"/>
                <a:gd name="T6" fmla="*/ 130 w 209"/>
                <a:gd name="T7" fmla="*/ 223 h 339"/>
                <a:gd name="T8" fmla="*/ 130 w 209"/>
                <a:gd name="T9" fmla="*/ 194 h 339"/>
                <a:gd name="T10" fmla="*/ 160 w 209"/>
                <a:gd name="T11" fmla="*/ 162 h 339"/>
                <a:gd name="T12" fmla="*/ 209 w 209"/>
                <a:gd name="T13" fmla="*/ 162 h 339"/>
                <a:gd name="T14" fmla="*/ 209 w 209"/>
                <a:gd name="T15" fmla="*/ 134 h 339"/>
                <a:gd name="T16" fmla="*/ 187 w 209"/>
                <a:gd name="T17" fmla="*/ 112 h 339"/>
                <a:gd name="T18" fmla="*/ 187 w 209"/>
                <a:gd name="T19" fmla="*/ 84 h 339"/>
                <a:gd name="T20" fmla="*/ 157 w 209"/>
                <a:gd name="T21" fmla="*/ 52 h 339"/>
                <a:gd name="T22" fmla="*/ 137 w 209"/>
                <a:gd name="T23" fmla="*/ 52 h 339"/>
                <a:gd name="T24" fmla="*/ 119 w 209"/>
                <a:gd name="T25" fmla="*/ 70 h 339"/>
                <a:gd name="T26" fmla="*/ 87 w 209"/>
                <a:gd name="T27" fmla="*/ 70 h 339"/>
                <a:gd name="T28" fmla="*/ 87 w 209"/>
                <a:gd name="T29" fmla="*/ 41 h 339"/>
                <a:gd name="T30" fmla="*/ 87 w 209"/>
                <a:gd name="T31" fmla="*/ 25 h 339"/>
                <a:gd name="T32" fmla="*/ 61 w 209"/>
                <a:gd name="T33" fmla="*/ 0 h 339"/>
                <a:gd name="T34" fmla="*/ 55 w 209"/>
                <a:gd name="T35" fmla="*/ 4 h 339"/>
                <a:gd name="T36" fmla="*/ 37 w 209"/>
                <a:gd name="T37" fmla="*/ 4 h 339"/>
                <a:gd name="T38" fmla="*/ 0 w 209"/>
                <a:gd name="T39" fmla="*/ 41 h 339"/>
                <a:gd name="T40" fmla="*/ 0 w 209"/>
                <a:gd name="T41" fmla="*/ 64 h 339"/>
                <a:gd name="T42" fmla="*/ 34 w 209"/>
                <a:gd name="T43" fmla="*/ 98 h 339"/>
                <a:gd name="T44" fmla="*/ 34 w 209"/>
                <a:gd name="T45" fmla="*/ 123 h 339"/>
                <a:gd name="T46" fmla="*/ 34 w 209"/>
                <a:gd name="T47" fmla="*/ 153 h 339"/>
                <a:gd name="T48" fmla="*/ 53 w 209"/>
                <a:gd name="T49" fmla="*/ 171 h 339"/>
                <a:gd name="T50" fmla="*/ 53 w 209"/>
                <a:gd name="T51" fmla="*/ 203 h 339"/>
                <a:gd name="T52" fmla="*/ 44 w 209"/>
                <a:gd name="T53" fmla="*/ 221 h 339"/>
                <a:gd name="T54" fmla="*/ 44 w 209"/>
                <a:gd name="T55" fmla="*/ 307 h 339"/>
                <a:gd name="T56" fmla="*/ 75 w 209"/>
                <a:gd name="T57" fmla="*/ 339 h 339"/>
                <a:gd name="T58" fmla="*/ 103 w 209"/>
                <a:gd name="T59" fmla="*/ 339 h 339"/>
                <a:gd name="T60" fmla="*/ 57 w 209"/>
                <a:gd name="T61" fmla="*/ 291 h 339"/>
                <a:gd name="T62" fmla="*/ 57 w 209"/>
                <a:gd name="T63" fmla="*/ 264 h 339"/>
                <a:gd name="T64" fmla="*/ 80 w 209"/>
                <a:gd name="T65" fmla="*/ 241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339">
                  <a:moveTo>
                    <a:pt x="80" y="241"/>
                  </a:moveTo>
                  <a:lnTo>
                    <a:pt x="80" y="173"/>
                  </a:lnTo>
                  <a:lnTo>
                    <a:pt x="85" y="178"/>
                  </a:lnTo>
                  <a:lnTo>
                    <a:pt x="130" y="223"/>
                  </a:lnTo>
                  <a:lnTo>
                    <a:pt x="130" y="194"/>
                  </a:lnTo>
                  <a:lnTo>
                    <a:pt x="160" y="162"/>
                  </a:lnTo>
                  <a:lnTo>
                    <a:pt x="209" y="162"/>
                  </a:lnTo>
                  <a:lnTo>
                    <a:pt x="209" y="134"/>
                  </a:lnTo>
                  <a:lnTo>
                    <a:pt x="187" y="112"/>
                  </a:lnTo>
                  <a:lnTo>
                    <a:pt x="187" y="84"/>
                  </a:lnTo>
                  <a:lnTo>
                    <a:pt x="157" y="52"/>
                  </a:lnTo>
                  <a:lnTo>
                    <a:pt x="137" y="52"/>
                  </a:lnTo>
                  <a:lnTo>
                    <a:pt x="119" y="70"/>
                  </a:lnTo>
                  <a:lnTo>
                    <a:pt x="87" y="70"/>
                  </a:lnTo>
                  <a:lnTo>
                    <a:pt x="87" y="41"/>
                  </a:lnTo>
                  <a:lnTo>
                    <a:pt x="87" y="25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37" y="4"/>
                  </a:lnTo>
                  <a:lnTo>
                    <a:pt x="0" y="41"/>
                  </a:lnTo>
                  <a:lnTo>
                    <a:pt x="0" y="64"/>
                  </a:lnTo>
                  <a:lnTo>
                    <a:pt x="34" y="98"/>
                  </a:lnTo>
                  <a:lnTo>
                    <a:pt x="34" y="123"/>
                  </a:lnTo>
                  <a:lnTo>
                    <a:pt x="34" y="153"/>
                  </a:lnTo>
                  <a:lnTo>
                    <a:pt x="53" y="171"/>
                  </a:lnTo>
                  <a:lnTo>
                    <a:pt x="53" y="203"/>
                  </a:lnTo>
                  <a:lnTo>
                    <a:pt x="44" y="221"/>
                  </a:lnTo>
                  <a:lnTo>
                    <a:pt x="44" y="307"/>
                  </a:lnTo>
                  <a:lnTo>
                    <a:pt x="75" y="339"/>
                  </a:lnTo>
                  <a:lnTo>
                    <a:pt x="103" y="339"/>
                  </a:lnTo>
                  <a:lnTo>
                    <a:pt x="57" y="291"/>
                  </a:lnTo>
                  <a:lnTo>
                    <a:pt x="57" y="264"/>
                  </a:lnTo>
                  <a:lnTo>
                    <a:pt x="80" y="24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367">
              <a:extLst>
                <a:ext uri="{FF2B5EF4-FFF2-40B4-BE49-F238E27FC236}">
                  <a16:creationId xmlns:a16="http://schemas.microsoft.com/office/drawing/2014/main" id="{C4274E5A-3090-44F1-9217-53AD67D44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051" y="2249488"/>
              <a:ext cx="103188" cy="76200"/>
            </a:xfrm>
            <a:custGeom>
              <a:avLst/>
              <a:gdLst>
                <a:gd name="T0" fmla="*/ 87 w 130"/>
                <a:gd name="T1" fmla="*/ 96 h 96"/>
                <a:gd name="T2" fmla="*/ 103 w 130"/>
                <a:gd name="T3" fmla="*/ 80 h 96"/>
                <a:gd name="T4" fmla="*/ 130 w 130"/>
                <a:gd name="T5" fmla="*/ 80 h 96"/>
                <a:gd name="T6" fmla="*/ 123 w 130"/>
                <a:gd name="T7" fmla="*/ 73 h 96"/>
                <a:gd name="T8" fmla="*/ 116 w 130"/>
                <a:gd name="T9" fmla="*/ 66 h 96"/>
                <a:gd name="T10" fmla="*/ 116 w 130"/>
                <a:gd name="T11" fmla="*/ 26 h 96"/>
                <a:gd name="T12" fmla="*/ 116 w 130"/>
                <a:gd name="T13" fmla="*/ 0 h 96"/>
                <a:gd name="T14" fmla="*/ 27 w 130"/>
                <a:gd name="T15" fmla="*/ 0 h 96"/>
                <a:gd name="T16" fmla="*/ 0 w 130"/>
                <a:gd name="T17" fmla="*/ 26 h 96"/>
                <a:gd name="T18" fmla="*/ 0 w 130"/>
                <a:gd name="T19" fmla="*/ 59 h 96"/>
                <a:gd name="T20" fmla="*/ 16 w 130"/>
                <a:gd name="T21" fmla="*/ 59 h 96"/>
                <a:gd name="T22" fmla="*/ 16 w 130"/>
                <a:gd name="T23" fmla="*/ 73 h 96"/>
                <a:gd name="T24" fmla="*/ 66 w 130"/>
                <a:gd name="T25" fmla="*/ 73 h 96"/>
                <a:gd name="T26" fmla="*/ 87 w 130"/>
                <a:gd name="T2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0" h="96">
                  <a:moveTo>
                    <a:pt x="87" y="96"/>
                  </a:moveTo>
                  <a:lnTo>
                    <a:pt x="103" y="80"/>
                  </a:lnTo>
                  <a:lnTo>
                    <a:pt x="130" y="80"/>
                  </a:lnTo>
                  <a:lnTo>
                    <a:pt x="123" y="73"/>
                  </a:lnTo>
                  <a:lnTo>
                    <a:pt x="116" y="66"/>
                  </a:lnTo>
                  <a:lnTo>
                    <a:pt x="116" y="26"/>
                  </a:lnTo>
                  <a:lnTo>
                    <a:pt x="116" y="0"/>
                  </a:lnTo>
                  <a:lnTo>
                    <a:pt x="27" y="0"/>
                  </a:lnTo>
                  <a:lnTo>
                    <a:pt x="0" y="26"/>
                  </a:lnTo>
                  <a:lnTo>
                    <a:pt x="0" y="59"/>
                  </a:lnTo>
                  <a:lnTo>
                    <a:pt x="16" y="59"/>
                  </a:lnTo>
                  <a:lnTo>
                    <a:pt x="16" y="73"/>
                  </a:lnTo>
                  <a:lnTo>
                    <a:pt x="66" y="73"/>
                  </a:lnTo>
                  <a:lnTo>
                    <a:pt x="87" y="9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368">
              <a:extLst>
                <a:ext uri="{FF2B5EF4-FFF2-40B4-BE49-F238E27FC236}">
                  <a16:creationId xmlns:a16="http://schemas.microsoft.com/office/drawing/2014/main" id="{87DE71CA-B25F-4D67-AC4A-7B294A6AD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101" y="4030663"/>
              <a:ext cx="142875" cy="298450"/>
            </a:xfrm>
            <a:custGeom>
              <a:avLst/>
              <a:gdLst>
                <a:gd name="T0" fmla="*/ 144 w 178"/>
                <a:gd name="T1" fmla="*/ 0 h 376"/>
                <a:gd name="T2" fmla="*/ 144 w 178"/>
                <a:gd name="T3" fmla="*/ 38 h 376"/>
                <a:gd name="T4" fmla="*/ 75 w 178"/>
                <a:gd name="T5" fmla="*/ 107 h 376"/>
                <a:gd name="T6" fmla="*/ 34 w 178"/>
                <a:gd name="T7" fmla="*/ 107 h 376"/>
                <a:gd name="T8" fmla="*/ 34 w 178"/>
                <a:gd name="T9" fmla="*/ 128 h 376"/>
                <a:gd name="T10" fmla="*/ 21 w 178"/>
                <a:gd name="T11" fmla="*/ 141 h 376"/>
                <a:gd name="T12" fmla="*/ 21 w 178"/>
                <a:gd name="T13" fmla="*/ 187 h 376"/>
                <a:gd name="T14" fmla="*/ 32 w 178"/>
                <a:gd name="T15" fmla="*/ 200 h 376"/>
                <a:gd name="T16" fmla="*/ 32 w 178"/>
                <a:gd name="T17" fmla="*/ 219 h 376"/>
                <a:gd name="T18" fmla="*/ 0 w 178"/>
                <a:gd name="T19" fmla="*/ 253 h 376"/>
                <a:gd name="T20" fmla="*/ 0 w 178"/>
                <a:gd name="T21" fmla="*/ 275 h 376"/>
                <a:gd name="T22" fmla="*/ 9 w 178"/>
                <a:gd name="T23" fmla="*/ 285 h 376"/>
                <a:gd name="T24" fmla="*/ 9 w 178"/>
                <a:gd name="T25" fmla="*/ 328 h 376"/>
                <a:gd name="T26" fmla="*/ 32 w 178"/>
                <a:gd name="T27" fmla="*/ 349 h 376"/>
                <a:gd name="T28" fmla="*/ 57 w 178"/>
                <a:gd name="T29" fmla="*/ 376 h 376"/>
                <a:gd name="T30" fmla="*/ 75 w 178"/>
                <a:gd name="T31" fmla="*/ 360 h 376"/>
                <a:gd name="T32" fmla="*/ 94 w 178"/>
                <a:gd name="T33" fmla="*/ 360 h 376"/>
                <a:gd name="T34" fmla="*/ 107 w 178"/>
                <a:gd name="T35" fmla="*/ 348 h 376"/>
                <a:gd name="T36" fmla="*/ 107 w 178"/>
                <a:gd name="T37" fmla="*/ 323 h 376"/>
                <a:gd name="T38" fmla="*/ 117 w 178"/>
                <a:gd name="T39" fmla="*/ 312 h 376"/>
                <a:gd name="T40" fmla="*/ 117 w 178"/>
                <a:gd name="T41" fmla="*/ 291 h 376"/>
                <a:gd name="T42" fmla="*/ 142 w 178"/>
                <a:gd name="T43" fmla="*/ 267 h 376"/>
                <a:gd name="T44" fmla="*/ 142 w 178"/>
                <a:gd name="T45" fmla="*/ 202 h 376"/>
                <a:gd name="T46" fmla="*/ 160 w 178"/>
                <a:gd name="T47" fmla="*/ 184 h 376"/>
                <a:gd name="T48" fmla="*/ 160 w 178"/>
                <a:gd name="T49" fmla="*/ 143 h 376"/>
                <a:gd name="T50" fmla="*/ 169 w 178"/>
                <a:gd name="T51" fmla="*/ 134 h 376"/>
                <a:gd name="T52" fmla="*/ 169 w 178"/>
                <a:gd name="T53" fmla="*/ 112 h 376"/>
                <a:gd name="T54" fmla="*/ 178 w 178"/>
                <a:gd name="T55" fmla="*/ 103 h 376"/>
                <a:gd name="T56" fmla="*/ 178 w 178"/>
                <a:gd name="T57" fmla="*/ 20 h 376"/>
                <a:gd name="T58" fmla="*/ 158 w 178"/>
                <a:gd name="T59" fmla="*/ 0 h 376"/>
                <a:gd name="T60" fmla="*/ 144 w 178"/>
                <a:gd name="T61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8" h="376">
                  <a:moveTo>
                    <a:pt x="144" y="0"/>
                  </a:moveTo>
                  <a:lnTo>
                    <a:pt x="144" y="38"/>
                  </a:lnTo>
                  <a:lnTo>
                    <a:pt x="75" y="107"/>
                  </a:lnTo>
                  <a:lnTo>
                    <a:pt x="34" y="107"/>
                  </a:lnTo>
                  <a:lnTo>
                    <a:pt x="34" y="128"/>
                  </a:lnTo>
                  <a:lnTo>
                    <a:pt x="21" y="141"/>
                  </a:lnTo>
                  <a:lnTo>
                    <a:pt x="21" y="187"/>
                  </a:lnTo>
                  <a:lnTo>
                    <a:pt x="32" y="200"/>
                  </a:lnTo>
                  <a:lnTo>
                    <a:pt x="32" y="219"/>
                  </a:lnTo>
                  <a:lnTo>
                    <a:pt x="0" y="253"/>
                  </a:lnTo>
                  <a:lnTo>
                    <a:pt x="0" y="275"/>
                  </a:lnTo>
                  <a:lnTo>
                    <a:pt x="9" y="285"/>
                  </a:lnTo>
                  <a:lnTo>
                    <a:pt x="9" y="328"/>
                  </a:lnTo>
                  <a:lnTo>
                    <a:pt x="32" y="349"/>
                  </a:lnTo>
                  <a:lnTo>
                    <a:pt x="57" y="376"/>
                  </a:lnTo>
                  <a:lnTo>
                    <a:pt x="75" y="360"/>
                  </a:lnTo>
                  <a:lnTo>
                    <a:pt x="94" y="360"/>
                  </a:lnTo>
                  <a:lnTo>
                    <a:pt x="107" y="348"/>
                  </a:lnTo>
                  <a:lnTo>
                    <a:pt x="107" y="323"/>
                  </a:lnTo>
                  <a:lnTo>
                    <a:pt x="117" y="312"/>
                  </a:lnTo>
                  <a:lnTo>
                    <a:pt x="117" y="291"/>
                  </a:lnTo>
                  <a:lnTo>
                    <a:pt x="142" y="267"/>
                  </a:lnTo>
                  <a:lnTo>
                    <a:pt x="142" y="202"/>
                  </a:lnTo>
                  <a:lnTo>
                    <a:pt x="160" y="184"/>
                  </a:lnTo>
                  <a:lnTo>
                    <a:pt x="160" y="143"/>
                  </a:lnTo>
                  <a:lnTo>
                    <a:pt x="169" y="134"/>
                  </a:lnTo>
                  <a:lnTo>
                    <a:pt x="169" y="112"/>
                  </a:lnTo>
                  <a:lnTo>
                    <a:pt x="178" y="103"/>
                  </a:lnTo>
                  <a:lnTo>
                    <a:pt x="178" y="20"/>
                  </a:lnTo>
                  <a:lnTo>
                    <a:pt x="158" y="0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369">
              <a:extLst>
                <a:ext uri="{FF2B5EF4-FFF2-40B4-BE49-F238E27FC236}">
                  <a16:creationId xmlns:a16="http://schemas.microsoft.com/office/drawing/2014/main" id="{76D387C1-A9B7-4622-A7C9-46451240A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8438" y="3184525"/>
              <a:ext cx="173038" cy="147638"/>
            </a:xfrm>
            <a:custGeom>
              <a:avLst/>
              <a:gdLst>
                <a:gd name="T0" fmla="*/ 63 w 218"/>
                <a:gd name="T1" fmla="*/ 178 h 185"/>
                <a:gd name="T2" fmla="*/ 105 w 218"/>
                <a:gd name="T3" fmla="*/ 178 h 185"/>
                <a:gd name="T4" fmla="*/ 105 w 218"/>
                <a:gd name="T5" fmla="*/ 125 h 185"/>
                <a:gd name="T6" fmla="*/ 146 w 218"/>
                <a:gd name="T7" fmla="*/ 125 h 185"/>
                <a:gd name="T8" fmla="*/ 146 w 218"/>
                <a:gd name="T9" fmla="*/ 52 h 185"/>
                <a:gd name="T10" fmla="*/ 218 w 218"/>
                <a:gd name="T11" fmla="*/ 52 h 185"/>
                <a:gd name="T12" fmla="*/ 218 w 218"/>
                <a:gd name="T13" fmla="*/ 0 h 185"/>
                <a:gd name="T14" fmla="*/ 100 w 218"/>
                <a:gd name="T15" fmla="*/ 0 h 185"/>
                <a:gd name="T16" fmla="*/ 100 w 218"/>
                <a:gd name="T17" fmla="*/ 32 h 185"/>
                <a:gd name="T18" fmla="*/ 70 w 218"/>
                <a:gd name="T19" fmla="*/ 32 h 185"/>
                <a:gd name="T20" fmla="*/ 70 w 218"/>
                <a:gd name="T21" fmla="*/ 53 h 185"/>
                <a:gd name="T22" fmla="*/ 32 w 218"/>
                <a:gd name="T23" fmla="*/ 89 h 185"/>
                <a:gd name="T24" fmla="*/ 32 w 218"/>
                <a:gd name="T25" fmla="*/ 116 h 185"/>
                <a:gd name="T26" fmla="*/ 20 w 218"/>
                <a:gd name="T27" fmla="*/ 128 h 185"/>
                <a:gd name="T28" fmla="*/ 20 w 218"/>
                <a:gd name="T29" fmla="*/ 159 h 185"/>
                <a:gd name="T30" fmla="*/ 0 w 218"/>
                <a:gd name="T31" fmla="*/ 159 h 185"/>
                <a:gd name="T32" fmla="*/ 0 w 218"/>
                <a:gd name="T33" fmla="*/ 185 h 185"/>
                <a:gd name="T34" fmla="*/ 54 w 218"/>
                <a:gd name="T35" fmla="*/ 185 h 185"/>
                <a:gd name="T36" fmla="*/ 63 w 218"/>
                <a:gd name="T37" fmla="*/ 17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8" h="185">
                  <a:moveTo>
                    <a:pt x="63" y="178"/>
                  </a:moveTo>
                  <a:lnTo>
                    <a:pt x="105" y="178"/>
                  </a:lnTo>
                  <a:lnTo>
                    <a:pt x="105" y="125"/>
                  </a:lnTo>
                  <a:lnTo>
                    <a:pt x="146" y="125"/>
                  </a:lnTo>
                  <a:lnTo>
                    <a:pt x="146" y="52"/>
                  </a:lnTo>
                  <a:lnTo>
                    <a:pt x="218" y="52"/>
                  </a:lnTo>
                  <a:lnTo>
                    <a:pt x="218" y="0"/>
                  </a:lnTo>
                  <a:lnTo>
                    <a:pt x="100" y="0"/>
                  </a:lnTo>
                  <a:lnTo>
                    <a:pt x="100" y="32"/>
                  </a:lnTo>
                  <a:lnTo>
                    <a:pt x="70" y="32"/>
                  </a:lnTo>
                  <a:lnTo>
                    <a:pt x="70" y="53"/>
                  </a:lnTo>
                  <a:lnTo>
                    <a:pt x="32" y="89"/>
                  </a:lnTo>
                  <a:lnTo>
                    <a:pt x="32" y="116"/>
                  </a:lnTo>
                  <a:lnTo>
                    <a:pt x="20" y="128"/>
                  </a:lnTo>
                  <a:lnTo>
                    <a:pt x="20" y="159"/>
                  </a:lnTo>
                  <a:lnTo>
                    <a:pt x="0" y="159"/>
                  </a:lnTo>
                  <a:lnTo>
                    <a:pt x="0" y="185"/>
                  </a:lnTo>
                  <a:lnTo>
                    <a:pt x="54" y="185"/>
                  </a:lnTo>
                  <a:lnTo>
                    <a:pt x="63" y="17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370">
              <a:extLst>
                <a:ext uri="{FF2B5EF4-FFF2-40B4-BE49-F238E27FC236}">
                  <a16:creationId xmlns:a16="http://schemas.microsoft.com/office/drawing/2014/main" id="{94AE5877-8BBD-463F-B4F6-F4C7B6A09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6226" y="3568700"/>
              <a:ext cx="69850" cy="73025"/>
            </a:xfrm>
            <a:custGeom>
              <a:avLst/>
              <a:gdLst>
                <a:gd name="T0" fmla="*/ 75 w 88"/>
                <a:gd name="T1" fmla="*/ 46 h 93"/>
                <a:gd name="T2" fmla="*/ 88 w 88"/>
                <a:gd name="T3" fmla="*/ 34 h 93"/>
                <a:gd name="T4" fmla="*/ 55 w 88"/>
                <a:gd name="T5" fmla="*/ 0 h 93"/>
                <a:gd name="T6" fmla="*/ 27 w 88"/>
                <a:gd name="T7" fmla="*/ 0 h 93"/>
                <a:gd name="T8" fmla="*/ 0 w 88"/>
                <a:gd name="T9" fmla="*/ 29 h 93"/>
                <a:gd name="T10" fmla="*/ 13 w 88"/>
                <a:gd name="T11" fmla="*/ 41 h 93"/>
                <a:gd name="T12" fmla="*/ 13 w 88"/>
                <a:gd name="T13" fmla="*/ 57 h 93"/>
                <a:gd name="T14" fmla="*/ 50 w 88"/>
                <a:gd name="T15" fmla="*/ 93 h 93"/>
                <a:gd name="T16" fmla="*/ 75 w 88"/>
                <a:gd name="T17" fmla="*/ 70 h 93"/>
                <a:gd name="T18" fmla="*/ 75 w 88"/>
                <a:gd name="T19" fmla="*/ 4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93">
                  <a:moveTo>
                    <a:pt x="75" y="46"/>
                  </a:moveTo>
                  <a:lnTo>
                    <a:pt x="88" y="34"/>
                  </a:lnTo>
                  <a:lnTo>
                    <a:pt x="55" y="0"/>
                  </a:lnTo>
                  <a:lnTo>
                    <a:pt x="27" y="0"/>
                  </a:lnTo>
                  <a:lnTo>
                    <a:pt x="0" y="29"/>
                  </a:lnTo>
                  <a:lnTo>
                    <a:pt x="13" y="41"/>
                  </a:lnTo>
                  <a:lnTo>
                    <a:pt x="13" y="57"/>
                  </a:lnTo>
                  <a:lnTo>
                    <a:pt x="50" y="93"/>
                  </a:lnTo>
                  <a:lnTo>
                    <a:pt x="75" y="70"/>
                  </a:lnTo>
                  <a:lnTo>
                    <a:pt x="75" y="4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371">
              <a:extLst>
                <a:ext uri="{FF2B5EF4-FFF2-40B4-BE49-F238E27FC236}">
                  <a16:creationId xmlns:a16="http://schemas.microsoft.com/office/drawing/2014/main" id="{9C426CD9-032C-4489-8293-3A9A2A83A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5913" y="3595688"/>
              <a:ext cx="80963" cy="101600"/>
            </a:xfrm>
            <a:custGeom>
              <a:avLst/>
              <a:gdLst>
                <a:gd name="T0" fmla="*/ 75 w 102"/>
                <a:gd name="T1" fmla="*/ 53 h 128"/>
                <a:gd name="T2" fmla="*/ 75 w 102"/>
                <a:gd name="T3" fmla="*/ 36 h 128"/>
                <a:gd name="T4" fmla="*/ 43 w 102"/>
                <a:gd name="T5" fmla="*/ 3 h 128"/>
                <a:gd name="T6" fmla="*/ 38 w 102"/>
                <a:gd name="T7" fmla="*/ 0 h 128"/>
                <a:gd name="T8" fmla="*/ 25 w 102"/>
                <a:gd name="T9" fmla="*/ 12 h 128"/>
                <a:gd name="T10" fmla="*/ 25 w 102"/>
                <a:gd name="T11" fmla="*/ 36 h 128"/>
                <a:gd name="T12" fmla="*/ 0 w 102"/>
                <a:gd name="T13" fmla="*/ 59 h 128"/>
                <a:gd name="T14" fmla="*/ 41 w 102"/>
                <a:gd name="T15" fmla="*/ 101 h 128"/>
                <a:gd name="T16" fmla="*/ 59 w 102"/>
                <a:gd name="T17" fmla="*/ 101 h 128"/>
                <a:gd name="T18" fmla="*/ 87 w 102"/>
                <a:gd name="T19" fmla="*/ 128 h 128"/>
                <a:gd name="T20" fmla="*/ 102 w 102"/>
                <a:gd name="T21" fmla="*/ 114 h 128"/>
                <a:gd name="T22" fmla="*/ 102 w 102"/>
                <a:gd name="T23" fmla="*/ 80 h 128"/>
                <a:gd name="T24" fmla="*/ 75 w 102"/>
                <a:gd name="T25" fmla="*/ 5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28">
                  <a:moveTo>
                    <a:pt x="75" y="53"/>
                  </a:moveTo>
                  <a:lnTo>
                    <a:pt x="75" y="36"/>
                  </a:lnTo>
                  <a:lnTo>
                    <a:pt x="43" y="3"/>
                  </a:lnTo>
                  <a:lnTo>
                    <a:pt x="38" y="0"/>
                  </a:lnTo>
                  <a:lnTo>
                    <a:pt x="25" y="12"/>
                  </a:lnTo>
                  <a:lnTo>
                    <a:pt x="25" y="36"/>
                  </a:lnTo>
                  <a:lnTo>
                    <a:pt x="0" y="59"/>
                  </a:lnTo>
                  <a:lnTo>
                    <a:pt x="41" y="101"/>
                  </a:lnTo>
                  <a:lnTo>
                    <a:pt x="59" y="101"/>
                  </a:lnTo>
                  <a:lnTo>
                    <a:pt x="87" y="128"/>
                  </a:lnTo>
                  <a:lnTo>
                    <a:pt x="102" y="114"/>
                  </a:lnTo>
                  <a:lnTo>
                    <a:pt x="102" y="80"/>
                  </a:lnTo>
                  <a:lnTo>
                    <a:pt x="75" y="5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372">
              <a:extLst>
                <a:ext uri="{FF2B5EF4-FFF2-40B4-BE49-F238E27FC236}">
                  <a16:creationId xmlns:a16="http://schemas.microsoft.com/office/drawing/2014/main" id="{49F3CCE0-3233-4B39-BB2C-1A4755871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101" y="3084513"/>
              <a:ext cx="220663" cy="242888"/>
            </a:xfrm>
            <a:custGeom>
              <a:avLst/>
              <a:gdLst>
                <a:gd name="T0" fmla="*/ 0 w 278"/>
                <a:gd name="T1" fmla="*/ 70 h 305"/>
                <a:gd name="T2" fmla="*/ 20 w 278"/>
                <a:gd name="T3" fmla="*/ 88 h 305"/>
                <a:gd name="T4" fmla="*/ 20 w 278"/>
                <a:gd name="T5" fmla="*/ 291 h 305"/>
                <a:gd name="T6" fmla="*/ 223 w 278"/>
                <a:gd name="T7" fmla="*/ 291 h 305"/>
                <a:gd name="T8" fmla="*/ 236 w 278"/>
                <a:gd name="T9" fmla="*/ 305 h 305"/>
                <a:gd name="T10" fmla="*/ 278 w 278"/>
                <a:gd name="T11" fmla="*/ 262 h 305"/>
                <a:gd name="T12" fmla="*/ 264 w 278"/>
                <a:gd name="T13" fmla="*/ 246 h 305"/>
                <a:gd name="T14" fmla="*/ 264 w 278"/>
                <a:gd name="T15" fmla="*/ 202 h 305"/>
                <a:gd name="T16" fmla="*/ 225 w 278"/>
                <a:gd name="T17" fmla="*/ 161 h 305"/>
                <a:gd name="T18" fmla="*/ 225 w 278"/>
                <a:gd name="T19" fmla="*/ 138 h 305"/>
                <a:gd name="T20" fmla="*/ 187 w 278"/>
                <a:gd name="T21" fmla="*/ 100 h 305"/>
                <a:gd name="T22" fmla="*/ 211 w 278"/>
                <a:gd name="T23" fmla="*/ 79 h 305"/>
                <a:gd name="T24" fmla="*/ 211 w 278"/>
                <a:gd name="T25" fmla="*/ 79 h 305"/>
                <a:gd name="T26" fmla="*/ 211 w 278"/>
                <a:gd name="T27" fmla="*/ 66 h 305"/>
                <a:gd name="T28" fmla="*/ 211 w 278"/>
                <a:gd name="T29" fmla="*/ 41 h 305"/>
                <a:gd name="T30" fmla="*/ 189 w 278"/>
                <a:gd name="T31" fmla="*/ 41 h 305"/>
                <a:gd name="T32" fmla="*/ 189 w 278"/>
                <a:gd name="T33" fmla="*/ 18 h 305"/>
                <a:gd name="T34" fmla="*/ 148 w 278"/>
                <a:gd name="T35" fmla="*/ 18 h 305"/>
                <a:gd name="T36" fmla="*/ 123 w 278"/>
                <a:gd name="T37" fmla="*/ 43 h 305"/>
                <a:gd name="T38" fmla="*/ 93 w 278"/>
                <a:gd name="T39" fmla="*/ 13 h 305"/>
                <a:gd name="T40" fmla="*/ 14 w 278"/>
                <a:gd name="T41" fmla="*/ 13 h 305"/>
                <a:gd name="T42" fmla="*/ 0 w 278"/>
                <a:gd name="T43" fmla="*/ 0 h 305"/>
                <a:gd name="T44" fmla="*/ 0 w 278"/>
                <a:gd name="T45" fmla="*/ 47 h 305"/>
                <a:gd name="T46" fmla="*/ 0 w 278"/>
                <a:gd name="T47" fmla="*/ 7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305">
                  <a:moveTo>
                    <a:pt x="0" y="70"/>
                  </a:moveTo>
                  <a:lnTo>
                    <a:pt x="20" y="88"/>
                  </a:lnTo>
                  <a:lnTo>
                    <a:pt x="20" y="291"/>
                  </a:lnTo>
                  <a:lnTo>
                    <a:pt x="223" y="291"/>
                  </a:lnTo>
                  <a:lnTo>
                    <a:pt x="236" y="305"/>
                  </a:lnTo>
                  <a:lnTo>
                    <a:pt x="278" y="262"/>
                  </a:lnTo>
                  <a:lnTo>
                    <a:pt x="264" y="246"/>
                  </a:lnTo>
                  <a:lnTo>
                    <a:pt x="264" y="202"/>
                  </a:lnTo>
                  <a:lnTo>
                    <a:pt x="225" y="161"/>
                  </a:lnTo>
                  <a:lnTo>
                    <a:pt x="225" y="138"/>
                  </a:lnTo>
                  <a:lnTo>
                    <a:pt x="187" y="100"/>
                  </a:lnTo>
                  <a:lnTo>
                    <a:pt x="211" y="79"/>
                  </a:lnTo>
                  <a:lnTo>
                    <a:pt x="211" y="79"/>
                  </a:lnTo>
                  <a:lnTo>
                    <a:pt x="211" y="66"/>
                  </a:lnTo>
                  <a:lnTo>
                    <a:pt x="211" y="41"/>
                  </a:lnTo>
                  <a:lnTo>
                    <a:pt x="189" y="41"/>
                  </a:lnTo>
                  <a:lnTo>
                    <a:pt x="189" y="18"/>
                  </a:lnTo>
                  <a:lnTo>
                    <a:pt x="148" y="18"/>
                  </a:lnTo>
                  <a:lnTo>
                    <a:pt x="123" y="43"/>
                  </a:lnTo>
                  <a:lnTo>
                    <a:pt x="93" y="13"/>
                  </a:lnTo>
                  <a:lnTo>
                    <a:pt x="14" y="13"/>
                  </a:lnTo>
                  <a:lnTo>
                    <a:pt x="0" y="0"/>
                  </a:lnTo>
                  <a:lnTo>
                    <a:pt x="0" y="47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373">
              <a:extLst>
                <a:ext uri="{FF2B5EF4-FFF2-40B4-BE49-F238E27FC236}">
                  <a16:creationId xmlns:a16="http://schemas.microsoft.com/office/drawing/2014/main" id="{58C53AB6-2A1E-45DF-93A9-335761C11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2626" y="2949575"/>
              <a:ext cx="119063" cy="179388"/>
            </a:xfrm>
            <a:custGeom>
              <a:avLst/>
              <a:gdLst>
                <a:gd name="T0" fmla="*/ 36 w 150"/>
                <a:gd name="T1" fmla="*/ 79 h 227"/>
                <a:gd name="T2" fmla="*/ 36 w 150"/>
                <a:gd name="T3" fmla="*/ 109 h 227"/>
                <a:gd name="T4" fmla="*/ 21 w 150"/>
                <a:gd name="T5" fmla="*/ 123 h 227"/>
                <a:gd name="T6" fmla="*/ 21 w 150"/>
                <a:gd name="T7" fmla="*/ 139 h 227"/>
                <a:gd name="T8" fmla="*/ 43 w 150"/>
                <a:gd name="T9" fmla="*/ 161 h 227"/>
                <a:gd name="T10" fmla="*/ 66 w 150"/>
                <a:gd name="T11" fmla="*/ 184 h 227"/>
                <a:gd name="T12" fmla="*/ 66 w 150"/>
                <a:gd name="T13" fmla="*/ 227 h 227"/>
                <a:gd name="T14" fmla="*/ 86 w 150"/>
                <a:gd name="T15" fmla="*/ 227 h 227"/>
                <a:gd name="T16" fmla="*/ 118 w 150"/>
                <a:gd name="T17" fmla="*/ 195 h 227"/>
                <a:gd name="T18" fmla="*/ 118 w 150"/>
                <a:gd name="T19" fmla="*/ 170 h 227"/>
                <a:gd name="T20" fmla="*/ 150 w 150"/>
                <a:gd name="T21" fmla="*/ 138 h 227"/>
                <a:gd name="T22" fmla="*/ 123 w 150"/>
                <a:gd name="T23" fmla="*/ 138 h 227"/>
                <a:gd name="T24" fmla="*/ 94 w 150"/>
                <a:gd name="T25" fmla="*/ 109 h 227"/>
                <a:gd name="T26" fmla="*/ 123 w 150"/>
                <a:gd name="T27" fmla="*/ 80 h 227"/>
                <a:gd name="T28" fmla="*/ 94 w 150"/>
                <a:gd name="T29" fmla="*/ 54 h 227"/>
                <a:gd name="T30" fmla="*/ 119 w 150"/>
                <a:gd name="T31" fmla="*/ 27 h 227"/>
                <a:gd name="T32" fmla="*/ 93 w 150"/>
                <a:gd name="T33" fmla="*/ 0 h 227"/>
                <a:gd name="T34" fmla="*/ 68 w 150"/>
                <a:gd name="T35" fmla="*/ 25 h 227"/>
                <a:gd name="T36" fmla="*/ 0 w 150"/>
                <a:gd name="T37" fmla="*/ 25 h 227"/>
                <a:gd name="T38" fmla="*/ 0 w 150"/>
                <a:gd name="T39" fmla="*/ 43 h 227"/>
                <a:gd name="T40" fmla="*/ 36 w 150"/>
                <a:gd name="T41" fmla="*/ 7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0" h="227">
                  <a:moveTo>
                    <a:pt x="36" y="79"/>
                  </a:moveTo>
                  <a:lnTo>
                    <a:pt x="36" y="109"/>
                  </a:lnTo>
                  <a:lnTo>
                    <a:pt x="21" y="123"/>
                  </a:lnTo>
                  <a:lnTo>
                    <a:pt x="21" y="139"/>
                  </a:lnTo>
                  <a:lnTo>
                    <a:pt x="43" y="161"/>
                  </a:lnTo>
                  <a:lnTo>
                    <a:pt x="66" y="184"/>
                  </a:lnTo>
                  <a:lnTo>
                    <a:pt x="66" y="227"/>
                  </a:lnTo>
                  <a:lnTo>
                    <a:pt x="86" y="227"/>
                  </a:lnTo>
                  <a:lnTo>
                    <a:pt x="118" y="195"/>
                  </a:lnTo>
                  <a:lnTo>
                    <a:pt x="118" y="170"/>
                  </a:lnTo>
                  <a:lnTo>
                    <a:pt x="150" y="138"/>
                  </a:lnTo>
                  <a:lnTo>
                    <a:pt x="123" y="138"/>
                  </a:lnTo>
                  <a:lnTo>
                    <a:pt x="94" y="109"/>
                  </a:lnTo>
                  <a:lnTo>
                    <a:pt x="123" y="80"/>
                  </a:lnTo>
                  <a:lnTo>
                    <a:pt x="94" y="54"/>
                  </a:lnTo>
                  <a:lnTo>
                    <a:pt x="119" y="27"/>
                  </a:lnTo>
                  <a:lnTo>
                    <a:pt x="93" y="0"/>
                  </a:lnTo>
                  <a:lnTo>
                    <a:pt x="68" y="25"/>
                  </a:lnTo>
                  <a:lnTo>
                    <a:pt x="0" y="25"/>
                  </a:lnTo>
                  <a:lnTo>
                    <a:pt x="0" y="43"/>
                  </a:lnTo>
                  <a:lnTo>
                    <a:pt x="36" y="7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374">
              <a:extLst>
                <a:ext uri="{FF2B5EF4-FFF2-40B4-BE49-F238E27FC236}">
                  <a16:creationId xmlns:a16="http://schemas.microsoft.com/office/drawing/2014/main" id="{31D30174-51BD-48ED-87AE-5E7B9F934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5013" y="3057525"/>
              <a:ext cx="333375" cy="300038"/>
            </a:xfrm>
            <a:custGeom>
              <a:avLst/>
              <a:gdLst>
                <a:gd name="T0" fmla="*/ 28 w 421"/>
                <a:gd name="T1" fmla="*/ 185 h 377"/>
                <a:gd name="T2" fmla="*/ 2 w 421"/>
                <a:gd name="T3" fmla="*/ 210 h 377"/>
                <a:gd name="T4" fmla="*/ 21 w 421"/>
                <a:gd name="T5" fmla="*/ 229 h 377"/>
                <a:gd name="T6" fmla="*/ 21 w 421"/>
                <a:gd name="T7" fmla="*/ 260 h 377"/>
                <a:gd name="T8" fmla="*/ 45 w 421"/>
                <a:gd name="T9" fmla="*/ 260 h 377"/>
                <a:gd name="T10" fmla="*/ 68 w 421"/>
                <a:gd name="T11" fmla="*/ 283 h 377"/>
                <a:gd name="T12" fmla="*/ 130 w 421"/>
                <a:gd name="T13" fmla="*/ 283 h 377"/>
                <a:gd name="T14" fmla="*/ 152 w 421"/>
                <a:gd name="T15" fmla="*/ 304 h 377"/>
                <a:gd name="T16" fmla="*/ 173 w 421"/>
                <a:gd name="T17" fmla="*/ 304 h 377"/>
                <a:gd name="T18" fmla="*/ 264 w 421"/>
                <a:gd name="T19" fmla="*/ 304 h 377"/>
                <a:gd name="T20" fmla="*/ 337 w 421"/>
                <a:gd name="T21" fmla="*/ 377 h 377"/>
                <a:gd name="T22" fmla="*/ 387 w 421"/>
                <a:gd name="T23" fmla="*/ 377 h 377"/>
                <a:gd name="T24" fmla="*/ 421 w 421"/>
                <a:gd name="T25" fmla="*/ 377 h 377"/>
                <a:gd name="T26" fmla="*/ 421 w 421"/>
                <a:gd name="T27" fmla="*/ 324 h 377"/>
                <a:gd name="T28" fmla="*/ 421 w 421"/>
                <a:gd name="T29" fmla="*/ 121 h 377"/>
                <a:gd name="T30" fmla="*/ 401 w 421"/>
                <a:gd name="T31" fmla="*/ 103 h 377"/>
                <a:gd name="T32" fmla="*/ 401 w 421"/>
                <a:gd name="T33" fmla="*/ 80 h 377"/>
                <a:gd name="T34" fmla="*/ 401 w 421"/>
                <a:gd name="T35" fmla="*/ 33 h 377"/>
                <a:gd name="T36" fmla="*/ 399 w 421"/>
                <a:gd name="T37" fmla="*/ 30 h 377"/>
                <a:gd name="T38" fmla="*/ 355 w 421"/>
                <a:gd name="T39" fmla="*/ 30 h 377"/>
                <a:gd name="T40" fmla="*/ 355 w 421"/>
                <a:gd name="T41" fmla="*/ 14 h 377"/>
                <a:gd name="T42" fmla="*/ 303 w 421"/>
                <a:gd name="T43" fmla="*/ 14 h 377"/>
                <a:gd name="T44" fmla="*/ 282 w 421"/>
                <a:gd name="T45" fmla="*/ 35 h 377"/>
                <a:gd name="T46" fmla="*/ 282 w 421"/>
                <a:gd name="T47" fmla="*/ 73 h 377"/>
                <a:gd name="T48" fmla="*/ 244 w 421"/>
                <a:gd name="T49" fmla="*/ 73 h 377"/>
                <a:gd name="T50" fmla="*/ 235 w 421"/>
                <a:gd name="T51" fmla="*/ 64 h 377"/>
                <a:gd name="T52" fmla="*/ 180 w 421"/>
                <a:gd name="T53" fmla="*/ 64 h 377"/>
                <a:gd name="T54" fmla="*/ 159 w 421"/>
                <a:gd name="T55" fmla="*/ 41 h 377"/>
                <a:gd name="T56" fmla="*/ 159 w 421"/>
                <a:gd name="T57" fmla="*/ 26 h 377"/>
                <a:gd name="T58" fmla="*/ 143 w 421"/>
                <a:gd name="T59" fmla="*/ 26 h 377"/>
                <a:gd name="T60" fmla="*/ 116 w 421"/>
                <a:gd name="T61" fmla="*/ 0 h 377"/>
                <a:gd name="T62" fmla="*/ 84 w 421"/>
                <a:gd name="T63" fmla="*/ 0 h 377"/>
                <a:gd name="T64" fmla="*/ 52 w 421"/>
                <a:gd name="T65" fmla="*/ 32 h 377"/>
                <a:gd name="T66" fmla="*/ 52 w 421"/>
                <a:gd name="T67" fmla="*/ 57 h 377"/>
                <a:gd name="T68" fmla="*/ 20 w 421"/>
                <a:gd name="T69" fmla="*/ 89 h 377"/>
                <a:gd name="T70" fmla="*/ 0 w 421"/>
                <a:gd name="T71" fmla="*/ 89 h 377"/>
                <a:gd name="T72" fmla="*/ 28 w 421"/>
                <a:gd name="T73" fmla="*/ 130 h 377"/>
                <a:gd name="T74" fmla="*/ 28 w 421"/>
                <a:gd name="T75" fmla="*/ 18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1" h="377">
                  <a:moveTo>
                    <a:pt x="28" y="185"/>
                  </a:moveTo>
                  <a:lnTo>
                    <a:pt x="2" y="210"/>
                  </a:lnTo>
                  <a:lnTo>
                    <a:pt x="21" y="229"/>
                  </a:lnTo>
                  <a:lnTo>
                    <a:pt x="21" y="260"/>
                  </a:lnTo>
                  <a:lnTo>
                    <a:pt x="45" y="260"/>
                  </a:lnTo>
                  <a:lnTo>
                    <a:pt x="68" y="283"/>
                  </a:lnTo>
                  <a:lnTo>
                    <a:pt x="130" y="283"/>
                  </a:lnTo>
                  <a:lnTo>
                    <a:pt x="152" y="304"/>
                  </a:lnTo>
                  <a:lnTo>
                    <a:pt x="173" y="304"/>
                  </a:lnTo>
                  <a:lnTo>
                    <a:pt x="264" y="304"/>
                  </a:lnTo>
                  <a:lnTo>
                    <a:pt x="337" y="377"/>
                  </a:lnTo>
                  <a:lnTo>
                    <a:pt x="387" y="377"/>
                  </a:lnTo>
                  <a:lnTo>
                    <a:pt x="421" y="377"/>
                  </a:lnTo>
                  <a:lnTo>
                    <a:pt x="421" y="324"/>
                  </a:lnTo>
                  <a:lnTo>
                    <a:pt x="421" y="121"/>
                  </a:lnTo>
                  <a:lnTo>
                    <a:pt x="401" y="103"/>
                  </a:lnTo>
                  <a:lnTo>
                    <a:pt x="401" y="80"/>
                  </a:lnTo>
                  <a:lnTo>
                    <a:pt x="401" y="33"/>
                  </a:lnTo>
                  <a:lnTo>
                    <a:pt x="399" y="30"/>
                  </a:lnTo>
                  <a:lnTo>
                    <a:pt x="355" y="30"/>
                  </a:lnTo>
                  <a:lnTo>
                    <a:pt x="355" y="14"/>
                  </a:lnTo>
                  <a:lnTo>
                    <a:pt x="303" y="14"/>
                  </a:lnTo>
                  <a:lnTo>
                    <a:pt x="282" y="35"/>
                  </a:lnTo>
                  <a:lnTo>
                    <a:pt x="282" y="73"/>
                  </a:lnTo>
                  <a:lnTo>
                    <a:pt x="244" y="73"/>
                  </a:lnTo>
                  <a:lnTo>
                    <a:pt x="235" y="64"/>
                  </a:lnTo>
                  <a:lnTo>
                    <a:pt x="180" y="64"/>
                  </a:lnTo>
                  <a:lnTo>
                    <a:pt x="159" y="41"/>
                  </a:lnTo>
                  <a:lnTo>
                    <a:pt x="159" y="26"/>
                  </a:lnTo>
                  <a:lnTo>
                    <a:pt x="143" y="26"/>
                  </a:lnTo>
                  <a:lnTo>
                    <a:pt x="116" y="0"/>
                  </a:lnTo>
                  <a:lnTo>
                    <a:pt x="84" y="0"/>
                  </a:lnTo>
                  <a:lnTo>
                    <a:pt x="52" y="32"/>
                  </a:lnTo>
                  <a:lnTo>
                    <a:pt x="52" y="57"/>
                  </a:lnTo>
                  <a:lnTo>
                    <a:pt x="20" y="89"/>
                  </a:lnTo>
                  <a:lnTo>
                    <a:pt x="0" y="89"/>
                  </a:lnTo>
                  <a:lnTo>
                    <a:pt x="28" y="130"/>
                  </a:lnTo>
                  <a:lnTo>
                    <a:pt x="28" y="18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375">
              <a:extLst>
                <a:ext uri="{FF2B5EF4-FFF2-40B4-BE49-F238E27FC236}">
                  <a16:creationId xmlns:a16="http://schemas.microsoft.com/office/drawing/2014/main" id="{65E0ED38-AB08-4C22-86CF-B528805D1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2513" y="4098925"/>
              <a:ext cx="157163" cy="152400"/>
            </a:xfrm>
            <a:custGeom>
              <a:avLst/>
              <a:gdLst>
                <a:gd name="T0" fmla="*/ 61 w 198"/>
                <a:gd name="T1" fmla="*/ 66 h 191"/>
                <a:gd name="T2" fmla="*/ 16 w 198"/>
                <a:gd name="T3" fmla="*/ 66 h 191"/>
                <a:gd name="T4" fmla="*/ 0 w 198"/>
                <a:gd name="T5" fmla="*/ 82 h 191"/>
                <a:gd name="T6" fmla="*/ 40 w 198"/>
                <a:gd name="T7" fmla="*/ 120 h 191"/>
                <a:gd name="T8" fmla="*/ 81 w 198"/>
                <a:gd name="T9" fmla="*/ 120 h 191"/>
                <a:gd name="T10" fmla="*/ 81 w 198"/>
                <a:gd name="T11" fmla="*/ 161 h 191"/>
                <a:gd name="T12" fmla="*/ 111 w 198"/>
                <a:gd name="T13" fmla="*/ 191 h 191"/>
                <a:gd name="T14" fmla="*/ 168 w 198"/>
                <a:gd name="T15" fmla="*/ 191 h 191"/>
                <a:gd name="T16" fmla="*/ 186 w 198"/>
                <a:gd name="T17" fmla="*/ 175 h 191"/>
                <a:gd name="T18" fmla="*/ 186 w 198"/>
                <a:gd name="T19" fmla="*/ 148 h 191"/>
                <a:gd name="T20" fmla="*/ 198 w 198"/>
                <a:gd name="T21" fmla="*/ 136 h 191"/>
                <a:gd name="T22" fmla="*/ 198 w 198"/>
                <a:gd name="T23" fmla="*/ 47 h 191"/>
                <a:gd name="T24" fmla="*/ 164 w 198"/>
                <a:gd name="T25" fmla="*/ 13 h 191"/>
                <a:gd name="T26" fmla="*/ 131 w 198"/>
                <a:gd name="T27" fmla="*/ 13 h 191"/>
                <a:gd name="T28" fmla="*/ 131 w 198"/>
                <a:gd name="T29" fmla="*/ 0 h 191"/>
                <a:gd name="T30" fmla="*/ 95 w 198"/>
                <a:gd name="T31" fmla="*/ 33 h 191"/>
                <a:gd name="T32" fmla="*/ 61 w 198"/>
                <a:gd name="T33" fmla="*/ 6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8" h="191">
                  <a:moveTo>
                    <a:pt x="61" y="66"/>
                  </a:moveTo>
                  <a:lnTo>
                    <a:pt x="16" y="66"/>
                  </a:lnTo>
                  <a:lnTo>
                    <a:pt x="0" y="82"/>
                  </a:lnTo>
                  <a:lnTo>
                    <a:pt x="40" y="120"/>
                  </a:lnTo>
                  <a:lnTo>
                    <a:pt x="81" y="120"/>
                  </a:lnTo>
                  <a:lnTo>
                    <a:pt x="81" y="161"/>
                  </a:lnTo>
                  <a:lnTo>
                    <a:pt x="111" y="191"/>
                  </a:lnTo>
                  <a:lnTo>
                    <a:pt x="168" y="191"/>
                  </a:lnTo>
                  <a:lnTo>
                    <a:pt x="186" y="175"/>
                  </a:lnTo>
                  <a:lnTo>
                    <a:pt x="186" y="148"/>
                  </a:lnTo>
                  <a:lnTo>
                    <a:pt x="198" y="136"/>
                  </a:lnTo>
                  <a:lnTo>
                    <a:pt x="198" y="47"/>
                  </a:lnTo>
                  <a:lnTo>
                    <a:pt x="164" y="13"/>
                  </a:lnTo>
                  <a:lnTo>
                    <a:pt x="131" y="13"/>
                  </a:lnTo>
                  <a:lnTo>
                    <a:pt x="131" y="0"/>
                  </a:lnTo>
                  <a:lnTo>
                    <a:pt x="95" y="33"/>
                  </a:lnTo>
                  <a:lnTo>
                    <a:pt x="61" y="6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376">
              <a:extLst>
                <a:ext uri="{FF2B5EF4-FFF2-40B4-BE49-F238E27FC236}">
                  <a16:creationId xmlns:a16="http://schemas.microsoft.com/office/drawing/2014/main" id="{8BB5F75D-D9E6-44FC-BE93-AB74F6252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226" y="4121150"/>
              <a:ext cx="192088" cy="280988"/>
            </a:xfrm>
            <a:custGeom>
              <a:avLst/>
              <a:gdLst>
                <a:gd name="T0" fmla="*/ 193 w 241"/>
                <a:gd name="T1" fmla="*/ 353 h 353"/>
                <a:gd name="T2" fmla="*/ 204 w 241"/>
                <a:gd name="T3" fmla="*/ 342 h 353"/>
                <a:gd name="T4" fmla="*/ 220 w 241"/>
                <a:gd name="T5" fmla="*/ 342 h 353"/>
                <a:gd name="T6" fmla="*/ 220 w 241"/>
                <a:gd name="T7" fmla="*/ 235 h 353"/>
                <a:gd name="T8" fmla="*/ 220 w 241"/>
                <a:gd name="T9" fmla="*/ 162 h 353"/>
                <a:gd name="T10" fmla="*/ 241 w 241"/>
                <a:gd name="T11" fmla="*/ 141 h 353"/>
                <a:gd name="T12" fmla="*/ 241 w 241"/>
                <a:gd name="T13" fmla="*/ 46 h 353"/>
                <a:gd name="T14" fmla="*/ 170 w 241"/>
                <a:gd name="T15" fmla="*/ 46 h 353"/>
                <a:gd name="T16" fmla="*/ 141 w 241"/>
                <a:gd name="T17" fmla="*/ 18 h 353"/>
                <a:gd name="T18" fmla="*/ 68 w 241"/>
                <a:gd name="T19" fmla="*/ 18 h 353"/>
                <a:gd name="T20" fmla="*/ 49 w 241"/>
                <a:gd name="T21" fmla="*/ 0 h 353"/>
                <a:gd name="T22" fmla="*/ 18 w 241"/>
                <a:gd name="T23" fmla="*/ 0 h 353"/>
                <a:gd name="T24" fmla="*/ 18 w 241"/>
                <a:gd name="T25" fmla="*/ 20 h 353"/>
                <a:gd name="T26" fmla="*/ 0 w 241"/>
                <a:gd name="T27" fmla="*/ 20 h 353"/>
                <a:gd name="T28" fmla="*/ 0 w 241"/>
                <a:gd name="T29" fmla="*/ 36 h 353"/>
                <a:gd name="T30" fmla="*/ 18 w 241"/>
                <a:gd name="T31" fmla="*/ 53 h 353"/>
                <a:gd name="T32" fmla="*/ 18 w 241"/>
                <a:gd name="T33" fmla="*/ 73 h 353"/>
                <a:gd name="T34" fmla="*/ 59 w 241"/>
                <a:gd name="T35" fmla="*/ 112 h 353"/>
                <a:gd name="T36" fmla="*/ 59 w 241"/>
                <a:gd name="T37" fmla="*/ 130 h 353"/>
                <a:gd name="T38" fmla="*/ 86 w 241"/>
                <a:gd name="T39" fmla="*/ 157 h 353"/>
                <a:gd name="T40" fmla="*/ 86 w 241"/>
                <a:gd name="T41" fmla="*/ 212 h 353"/>
                <a:gd name="T42" fmla="*/ 98 w 241"/>
                <a:gd name="T43" fmla="*/ 225 h 353"/>
                <a:gd name="T44" fmla="*/ 98 w 241"/>
                <a:gd name="T45" fmla="*/ 308 h 353"/>
                <a:gd name="T46" fmla="*/ 115 w 241"/>
                <a:gd name="T47" fmla="*/ 324 h 353"/>
                <a:gd name="T48" fmla="*/ 115 w 241"/>
                <a:gd name="T49" fmla="*/ 353 h 353"/>
                <a:gd name="T50" fmla="*/ 116 w 241"/>
                <a:gd name="T51" fmla="*/ 353 h 353"/>
                <a:gd name="T52" fmla="*/ 159 w 241"/>
                <a:gd name="T53" fmla="*/ 353 h 353"/>
                <a:gd name="T54" fmla="*/ 193 w 241"/>
                <a:gd name="T55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1" h="353">
                  <a:moveTo>
                    <a:pt x="193" y="353"/>
                  </a:moveTo>
                  <a:lnTo>
                    <a:pt x="204" y="342"/>
                  </a:lnTo>
                  <a:lnTo>
                    <a:pt x="220" y="342"/>
                  </a:lnTo>
                  <a:lnTo>
                    <a:pt x="220" y="235"/>
                  </a:lnTo>
                  <a:lnTo>
                    <a:pt x="220" y="162"/>
                  </a:lnTo>
                  <a:lnTo>
                    <a:pt x="241" y="141"/>
                  </a:lnTo>
                  <a:lnTo>
                    <a:pt x="241" y="46"/>
                  </a:lnTo>
                  <a:lnTo>
                    <a:pt x="170" y="46"/>
                  </a:lnTo>
                  <a:lnTo>
                    <a:pt x="141" y="18"/>
                  </a:lnTo>
                  <a:lnTo>
                    <a:pt x="68" y="18"/>
                  </a:lnTo>
                  <a:lnTo>
                    <a:pt x="49" y="0"/>
                  </a:lnTo>
                  <a:lnTo>
                    <a:pt x="18" y="0"/>
                  </a:lnTo>
                  <a:lnTo>
                    <a:pt x="18" y="20"/>
                  </a:lnTo>
                  <a:lnTo>
                    <a:pt x="0" y="20"/>
                  </a:lnTo>
                  <a:lnTo>
                    <a:pt x="0" y="36"/>
                  </a:lnTo>
                  <a:lnTo>
                    <a:pt x="18" y="53"/>
                  </a:lnTo>
                  <a:lnTo>
                    <a:pt x="18" y="73"/>
                  </a:lnTo>
                  <a:lnTo>
                    <a:pt x="59" y="112"/>
                  </a:lnTo>
                  <a:lnTo>
                    <a:pt x="59" y="130"/>
                  </a:lnTo>
                  <a:lnTo>
                    <a:pt x="86" y="157"/>
                  </a:lnTo>
                  <a:lnTo>
                    <a:pt x="86" y="212"/>
                  </a:lnTo>
                  <a:lnTo>
                    <a:pt x="98" y="225"/>
                  </a:lnTo>
                  <a:lnTo>
                    <a:pt x="98" y="308"/>
                  </a:lnTo>
                  <a:lnTo>
                    <a:pt x="115" y="324"/>
                  </a:lnTo>
                  <a:lnTo>
                    <a:pt x="115" y="353"/>
                  </a:lnTo>
                  <a:lnTo>
                    <a:pt x="116" y="353"/>
                  </a:lnTo>
                  <a:lnTo>
                    <a:pt x="159" y="353"/>
                  </a:lnTo>
                  <a:lnTo>
                    <a:pt x="193" y="35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377">
              <a:extLst>
                <a:ext uri="{FF2B5EF4-FFF2-40B4-BE49-F238E27FC236}">
                  <a16:creationId xmlns:a16="http://schemas.microsoft.com/office/drawing/2014/main" id="{869EC298-494B-41C3-8EB9-8C4A229DB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376" y="4371975"/>
              <a:ext cx="66675" cy="58738"/>
            </a:xfrm>
            <a:custGeom>
              <a:avLst/>
              <a:gdLst>
                <a:gd name="T0" fmla="*/ 53 w 84"/>
                <a:gd name="T1" fmla="*/ 20 h 74"/>
                <a:gd name="T2" fmla="*/ 41 w 84"/>
                <a:gd name="T3" fmla="*/ 33 h 74"/>
                <a:gd name="T4" fmla="*/ 12 w 84"/>
                <a:gd name="T5" fmla="*/ 33 h 74"/>
                <a:gd name="T6" fmla="*/ 0 w 84"/>
                <a:gd name="T7" fmla="*/ 52 h 74"/>
                <a:gd name="T8" fmla="*/ 21 w 84"/>
                <a:gd name="T9" fmla="*/ 74 h 74"/>
                <a:gd name="T10" fmla="*/ 42 w 84"/>
                <a:gd name="T11" fmla="*/ 74 h 74"/>
                <a:gd name="T12" fmla="*/ 69 w 84"/>
                <a:gd name="T13" fmla="*/ 47 h 74"/>
                <a:gd name="T14" fmla="*/ 69 w 84"/>
                <a:gd name="T15" fmla="*/ 38 h 74"/>
                <a:gd name="T16" fmla="*/ 84 w 84"/>
                <a:gd name="T17" fmla="*/ 24 h 74"/>
                <a:gd name="T18" fmla="*/ 84 w 84"/>
                <a:gd name="T19" fmla="*/ 0 h 74"/>
                <a:gd name="T20" fmla="*/ 53 w 84"/>
                <a:gd name="T21" fmla="*/ 0 h 74"/>
                <a:gd name="T22" fmla="*/ 53 w 84"/>
                <a:gd name="T23" fmla="*/ 2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" h="74">
                  <a:moveTo>
                    <a:pt x="53" y="20"/>
                  </a:moveTo>
                  <a:lnTo>
                    <a:pt x="41" y="33"/>
                  </a:lnTo>
                  <a:lnTo>
                    <a:pt x="12" y="33"/>
                  </a:lnTo>
                  <a:lnTo>
                    <a:pt x="0" y="52"/>
                  </a:lnTo>
                  <a:lnTo>
                    <a:pt x="21" y="74"/>
                  </a:lnTo>
                  <a:lnTo>
                    <a:pt x="42" y="74"/>
                  </a:lnTo>
                  <a:lnTo>
                    <a:pt x="69" y="47"/>
                  </a:lnTo>
                  <a:lnTo>
                    <a:pt x="69" y="38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53" y="0"/>
                  </a:lnTo>
                  <a:lnTo>
                    <a:pt x="53" y="2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378">
              <a:extLst>
                <a:ext uri="{FF2B5EF4-FFF2-40B4-BE49-F238E27FC236}">
                  <a16:creationId xmlns:a16="http://schemas.microsoft.com/office/drawing/2014/main" id="{DD8993D7-725B-4F92-B374-C877D35DC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226" y="3900488"/>
              <a:ext cx="250825" cy="258763"/>
            </a:xfrm>
            <a:custGeom>
              <a:avLst/>
              <a:gdLst>
                <a:gd name="T0" fmla="*/ 293 w 316"/>
                <a:gd name="T1" fmla="*/ 305 h 326"/>
                <a:gd name="T2" fmla="*/ 270 w 316"/>
                <a:gd name="T3" fmla="*/ 282 h 326"/>
                <a:gd name="T4" fmla="*/ 270 w 316"/>
                <a:gd name="T5" fmla="*/ 194 h 326"/>
                <a:gd name="T6" fmla="*/ 316 w 316"/>
                <a:gd name="T7" fmla="*/ 194 h 326"/>
                <a:gd name="T8" fmla="*/ 316 w 316"/>
                <a:gd name="T9" fmla="*/ 139 h 326"/>
                <a:gd name="T10" fmla="*/ 296 w 316"/>
                <a:gd name="T11" fmla="*/ 139 h 326"/>
                <a:gd name="T12" fmla="*/ 277 w 316"/>
                <a:gd name="T13" fmla="*/ 120 h 326"/>
                <a:gd name="T14" fmla="*/ 259 w 316"/>
                <a:gd name="T15" fmla="*/ 102 h 326"/>
                <a:gd name="T16" fmla="*/ 259 w 316"/>
                <a:gd name="T17" fmla="*/ 57 h 326"/>
                <a:gd name="T18" fmla="*/ 239 w 316"/>
                <a:gd name="T19" fmla="*/ 38 h 326"/>
                <a:gd name="T20" fmla="*/ 218 w 316"/>
                <a:gd name="T21" fmla="*/ 16 h 326"/>
                <a:gd name="T22" fmla="*/ 184 w 316"/>
                <a:gd name="T23" fmla="*/ 50 h 326"/>
                <a:gd name="T24" fmla="*/ 154 w 316"/>
                <a:gd name="T25" fmla="*/ 50 h 326"/>
                <a:gd name="T26" fmla="*/ 131 w 316"/>
                <a:gd name="T27" fmla="*/ 27 h 326"/>
                <a:gd name="T28" fmla="*/ 131 w 316"/>
                <a:gd name="T29" fmla="*/ 0 h 326"/>
                <a:gd name="T30" fmla="*/ 68 w 316"/>
                <a:gd name="T31" fmla="*/ 0 h 326"/>
                <a:gd name="T32" fmla="*/ 54 w 316"/>
                <a:gd name="T33" fmla="*/ 0 h 326"/>
                <a:gd name="T34" fmla="*/ 25 w 316"/>
                <a:gd name="T35" fmla="*/ 29 h 326"/>
                <a:gd name="T36" fmla="*/ 38 w 316"/>
                <a:gd name="T37" fmla="*/ 43 h 326"/>
                <a:gd name="T38" fmla="*/ 38 w 316"/>
                <a:gd name="T39" fmla="*/ 109 h 326"/>
                <a:gd name="T40" fmla="*/ 61 w 316"/>
                <a:gd name="T41" fmla="*/ 132 h 326"/>
                <a:gd name="T42" fmla="*/ 61 w 316"/>
                <a:gd name="T43" fmla="*/ 171 h 326"/>
                <a:gd name="T44" fmla="*/ 20 w 316"/>
                <a:gd name="T45" fmla="*/ 212 h 326"/>
                <a:gd name="T46" fmla="*/ 20 w 316"/>
                <a:gd name="T47" fmla="*/ 250 h 326"/>
                <a:gd name="T48" fmla="*/ 0 w 316"/>
                <a:gd name="T49" fmla="*/ 269 h 326"/>
                <a:gd name="T50" fmla="*/ 0 w 316"/>
                <a:gd name="T51" fmla="*/ 300 h 326"/>
                <a:gd name="T52" fmla="*/ 18 w 316"/>
                <a:gd name="T53" fmla="*/ 300 h 326"/>
                <a:gd name="T54" fmla="*/ 18 w 316"/>
                <a:gd name="T55" fmla="*/ 280 h 326"/>
                <a:gd name="T56" fmla="*/ 49 w 316"/>
                <a:gd name="T57" fmla="*/ 280 h 326"/>
                <a:gd name="T58" fmla="*/ 68 w 316"/>
                <a:gd name="T59" fmla="*/ 298 h 326"/>
                <a:gd name="T60" fmla="*/ 141 w 316"/>
                <a:gd name="T61" fmla="*/ 298 h 326"/>
                <a:gd name="T62" fmla="*/ 170 w 316"/>
                <a:gd name="T63" fmla="*/ 326 h 326"/>
                <a:gd name="T64" fmla="*/ 241 w 316"/>
                <a:gd name="T65" fmla="*/ 326 h 326"/>
                <a:gd name="T66" fmla="*/ 271 w 316"/>
                <a:gd name="T67" fmla="*/ 326 h 326"/>
                <a:gd name="T68" fmla="*/ 293 w 316"/>
                <a:gd name="T69" fmla="*/ 30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" h="326">
                  <a:moveTo>
                    <a:pt x="293" y="305"/>
                  </a:moveTo>
                  <a:lnTo>
                    <a:pt x="270" y="282"/>
                  </a:lnTo>
                  <a:lnTo>
                    <a:pt x="270" y="194"/>
                  </a:lnTo>
                  <a:lnTo>
                    <a:pt x="316" y="194"/>
                  </a:lnTo>
                  <a:lnTo>
                    <a:pt x="316" y="139"/>
                  </a:lnTo>
                  <a:lnTo>
                    <a:pt x="296" y="139"/>
                  </a:lnTo>
                  <a:lnTo>
                    <a:pt x="277" y="120"/>
                  </a:lnTo>
                  <a:lnTo>
                    <a:pt x="259" y="102"/>
                  </a:lnTo>
                  <a:lnTo>
                    <a:pt x="259" y="57"/>
                  </a:lnTo>
                  <a:lnTo>
                    <a:pt x="239" y="38"/>
                  </a:lnTo>
                  <a:lnTo>
                    <a:pt x="218" y="16"/>
                  </a:lnTo>
                  <a:lnTo>
                    <a:pt x="184" y="50"/>
                  </a:lnTo>
                  <a:lnTo>
                    <a:pt x="154" y="50"/>
                  </a:lnTo>
                  <a:lnTo>
                    <a:pt x="131" y="27"/>
                  </a:lnTo>
                  <a:lnTo>
                    <a:pt x="131" y="0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25" y="29"/>
                  </a:lnTo>
                  <a:lnTo>
                    <a:pt x="38" y="43"/>
                  </a:lnTo>
                  <a:lnTo>
                    <a:pt x="38" y="109"/>
                  </a:lnTo>
                  <a:lnTo>
                    <a:pt x="61" y="132"/>
                  </a:lnTo>
                  <a:lnTo>
                    <a:pt x="61" y="171"/>
                  </a:lnTo>
                  <a:lnTo>
                    <a:pt x="20" y="212"/>
                  </a:lnTo>
                  <a:lnTo>
                    <a:pt x="20" y="250"/>
                  </a:lnTo>
                  <a:lnTo>
                    <a:pt x="0" y="269"/>
                  </a:lnTo>
                  <a:lnTo>
                    <a:pt x="0" y="300"/>
                  </a:lnTo>
                  <a:lnTo>
                    <a:pt x="18" y="300"/>
                  </a:lnTo>
                  <a:lnTo>
                    <a:pt x="18" y="280"/>
                  </a:lnTo>
                  <a:lnTo>
                    <a:pt x="49" y="280"/>
                  </a:lnTo>
                  <a:lnTo>
                    <a:pt x="68" y="298"/>
                  </a:lnTo>
                  <a:lnTo>
                    <a:pt x="141" y="298"/>
                  </a:lnTo>
                  <a:lnTo>
                    <a:pt x="170" y="326"/>
                  </a:lnTo>
                  <a:lnTo>
                    <a:pt x="241" y="326"/>
                  </a:lnTo>
                  <a:lnTo>
                    <a:pt x="271" y="326"/>
                  </a:lnTo>
                  <a:lnTo>
                    <a:pt x="293" y="30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379">
              <a:extLst>
                <a:ext uri="{FF2B5EF4-FFF2-40B4-BE49-F238E27FC236}">
                  <a16:creationId xmlns:a16="http://schemas.microsoft.com/office/drawing/2014/main" id="{296DBCA0-0C49-4CFD-AF02-82B02A1FE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01" y="3692525"/>
              <a:ext cx="149225" cy="169863"/>
            </a:xfrm>
            <a:custGeom>
              <a:avLst/>
              <a:gdLst>
                <a:gd name="T0" fmla="*/ 130 w 187"/>
                <a:gd name="T1" fmla="*/ 184 h 216"/>
                <a:gd name="T2" fmla="*/ 130 w 187"/>
                <a:gd name="T3" fmla="*/ 144 h 216"/>
                <a:gd name="T4" fmla="*/ 148 w 187"/>
                <a:gd name="T5" fmla="*/ 127 h 216"/>
                <a:gd name="T6" fmla="*/ 148 w 187"/>
                <a:gd name="T7" fmla="*/ 82 h 216"/>
                <a:gd name="T8" fmla="*/ 187 w 187"/>
                <a:gd name="T9" fmla="*/ 43 h 216"/>
                <a:gd name="T10" fmla="*/ 134 w 187"/>
                <a:gd name="T11" fmla="*/ 0 h 216"/>
                <a:gd name="T12" fmla="*/ 103 w 187"/>
                <a:gd name="T13" fmla="*/ 30 h 216"/>
                <a:gd name="T14" fmla="*/ 103 w 187"/>
                <a:gd name="T15" fmla="*/ 73 h 216"/>
                <a:gd name="T16" fmla="*/ 87 w 187"/>
                <a:gd name="T17" fmla="*/ 57 h 216"/>
                <a:gd name="T18" fmla="*/ 34 w 187"/>
                <a:gd name="T19" fmla="*/ 57 h 216"/>
                <a:gd name="T20" fmla="*/ 62 w 187"/>
                <a:gd name="T21" fmla="*/ 86 h 216"/>
                <a:gd name="T22" fmla="*/ 62 w 187"/>
                <a:gd name="T23" fmla="*/ 152 h 216"/>
                <a:gd name="T24" fmla="*/ 46 w 187"/>
                <a:gd name="T25" fmla="*/ 168 h 216"/>
                <a:gd name="T26" fmla="*/ 23 w 187"/>
                <a:gd name="T27" fmla="*/ 168 h 216"/>
                <a:gd name="T28" fmla="*/ 0 w 187"/>
                <a:gd name="T29" fmla="*/ 191 h 216"/>
                <a:gd name="T30" fmla="*/ 27 w 187"/>
                <a:gd name="T31" fmla="*/ 216 h 216"/>
                <a:gd name="T32" fmla="*/ 96 w 187"/>
                <a:gd name="T33" fmla="*/ 216 h 216"/>
                <a:gd name="T34" fmla="*/ 130 w 187"/>
                <a:gd name="T35" fmla="*/ 184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7" h="216">
                  <a:moveTo>
                    <a:pt x="130" y="184"/>
                  </a:moveTo>
                  <a:lnTo>
                    <a:pt x="130" y="144"/>
                  </a:lnTo>
                  <a:lnTo>
                    <a:pt x="148" y="127"/>
                  </a:lnTo>
                  <a:lnTo>
                    <a:pt x="148" y="82"/>
                  </a:lnTo>
                  <a:lnTo>
                    <a:pt x="187" y="43"/>
                  </a:lnTo>
                  <a:lnTo>
                    <a:pt x="134" y="0"/>
                  </a:lnTo>
                  <a:lnTo>
                    <a:pt x="103" y="30"/>
                  </a:lnTo>
                  <a:lnTo>
                    <a:pt x="103" y="73"/>
                  </a:lnTo>
                  <a:lnTo>
                    <a:pt x="87" y="57"/>
                  </a:lnTo>
                  <a:lnTo>
                    <a:pt x="34" y="57"/>
                  </a:lnTo>
                  <a:lnTo>
                    <a:pt x="62" y="86"/>
                  </a:lnTo>
                  <a:lnTo>
                    <a:pt x="62" y="152"/>
                  </a:lnTo>
                  <a:lnTo>
                    <a:pt x="46" y="168"/>
                  </a:lnTo>
                  <a:lnTo>
                    <a:pt x="23" y="168"/>
                  </a:lnTo>
                  <a:lnTo>
                    <a:pt x="0" y="191"/>
                  </a:lnTo>
                  <a:lnTo>
                    <a:pt x="27" y="216"/>
                  </a:lnTo>
                  <a:lnTo>
                    <a:pt x="96" y="216"/>
                  </a:lnTo>
                  <a:lnTo>
                    <a:pt x="130" y="18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380">
              <a:extLst>
                <a:ext uri="{FF2B5EF4-FFF2-40B4-BE49-F238E27FC236}">
                  <a16:creationId xmlns:a16="http://schemas.microsoft.com/office/drawing/2014/main" id="{117AAC71-9DF4-446F-8DEA-3FA252A1D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1" y="3471863"/>
              <a:ext cx="60325" cy="63500"/>
            </a:xfrm>
            <a:custGeom>
              <a:avLst/>
              <a:gdLst>
                <a:gd name="T0" fmla="*/ 43 w 77"/>
                <a:gd name="T1" fmla="*/ 78 h 78"/>
                <a:gd name="T2" fmla="*/ 77 w 77"/>
                <a:gd name="T3" fmla="*/ 75 h 78"/>
                <a:gd name="T4" fmla="*/ 77 w 77"/>
                <a:gd name="T5" fmla="*/ 41 h 78"/>
                <a:gd name="T6" fmla="*/ 36 w 77"/>
                <a:gd name="T7" fmla="*/ 0 h 78"/>
                <a:gd name="T8" fmla="*/ 0 w 77"/>
                <a:gd name="T9" fmla="*/ 35 h 78"/>
                <a:gd name="T10" fmla="*/ 43 w 77"/>
                <a:gd name="T11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78">
                  <a:moveTo>
                    <a:pt x="43" y="78"/>
                  </a:moveTo>
                  <a:lnTo>
                    <a:pt x="77" y="75"/>
                  </a:lnTo>
                  <a:lnTo>
                    <a:pt x="77" y="41"/>
                  </a:lnTo>
                  <a:lnTo>
                    <a:pt x="36" y="0"/>
                  </a:lnTo>
                  <a:lnTo>
                    <a:pt x="0" y="35"/>
                  </a:lnTo>
                  <a:lnTo>
                    <a:pt x="43" y="7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381">
              <a:extLst>
                <a:ext uri="{FF2B5EF4-FFF2-40B4-BE49-F238E27FC236}">
                  <a16:creationId xmlns:a16="http://schemas.microsoft.com/office/drawing/2014/main" id="{589D0C63-6A1D-4D09-8B50-5C9E0DFC9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9138" y="3532188"/>
              <a:ext cx="152400" cy="217488"/>
            </a:xfrm>
            <a:custGeom>
              <a:avLst/>
              <a:gdLst>
                <a:gd name="T0" fmla="*/ 159 w 193"/>
                <a:gd name="T1" fmla="*/ 201 h 274"/>
                <a:gd name="T2" fmla="*/ 159 w 193"/>
                <a:gd name="T3" fmla="*/ 158 h 274"/>
                <a:gd name="T4" fmla="*/ 193 w 193"/>
                <a:gd name="T5" fmla="*/ 124 h 274"/>
                <a:gd name="T6" fmla="*/ 157 w 193"/>
                <a:gd name="T7" fmla="*/ 89 h 274"/>
                <a:gd name="T8" fmla="*/ 157 w 193"/>
                <a:gd name="T9" fmla="*/ 53 h 274"/>
                <a:gd name="T10" fmla="*/ 157 w 193"/>
                <a:gd name="T11" fmla="*/ 26 h 274"/>
                <a:gd name="T12" fmla="*/ 186 w 193"/>
                <a:gd name="T13" fmla="*/ 0 h 274"/>
                <a:gd name="T14" fmla="*/ 152 w 193"/>
                <a:gd name="T15" fmla="*/ 3 h 274"/>
                <a:gd name="T16" fmla="*/ 116 w 193"/>
                <a:gd name="T17" fmla="*/ 39 h 274"/>
                <a:gd name="T18" fmla="*/ 116 w 193"/>
                <a:gd name="T19" fmla="*/ 62 h 274"/>
                <a:gd name="T20" fmla="*/ 116 w 193"/>
                <a:gd name="T21" fmla="*/ 94 h 274"/>
                <a:gd name="T22" fmla="*/ 81 w 193"/>
                <a:gd name="T23" fmla="*/ 130 h 274"/>
                <a:gd name="T24" fmla="*/ 65 w 193"/>
                <a:gd name="T25" fmla="*/ 146 h 274"/>
                <a:gd name="T26" fmla="*/ 34 w 193"/>
                <a:gd name="T27" fmla="*/ 116 h 274"/>
                <a:gd name="T28" fmla="*/ 0 w 193"/>
                <a:gd name="T29" fmla="*/ 149 h 274"/>
                <a:gd name="T30" fmla="*/ 0 w 193"/>
                <a:gd name="T31" fmla="*/ 196 h 274"/>
                <a:gd name="T32" fmla="*/ 6 w 193"/>
                <a:gd name="T33" fmla="*/ 196 h 274"/>
                <a:gd name="T34" fmla="*/ 29 w 193"/>
                <a:gd name="T35" fmla="*/ 221 h 274"/>
                <a:gd name="T36" fmla="*/ 41 w 193"/>
                <a:gd name="T37" fmla="*/ 233 h 274"/>
                <a:gd name="T38" fmla="*/ 41 w 193"/>
                <a:gd name="T39" fmla="*/ 258 h 274"/>
                <a:gd name="T40" fmla="*/ 120 w 193"/>
                <a:gd name="T41" fmla="*/ 258 h 274"/>
                <a:gd name="T42" fmla="*/ 173 w 193"/>
                <a:gd name="T43" fmla="*/ 258 h 274"/>
                <a:gd name="T44" fmla="*/ 189 w 193"/>
                <a:gd name="T45" fmla="*/ 274 h 274"/>
                <a:gd name="T46" fmla="*/ 189 w 193"/>
                <a:gd name="T47" fmla="*/ 231 h 274"/>
                <a:gd name="T48" fmla="*/ 172 w 193"/>
                <a:gd name="T49" fmla="*/ 215 h 274"/>
                <a:gd name="T50" fmla="*/ 159 w 193"/>
                <a:gd name="T51" fmla="*/ 201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3" h="274">
                  <a:moveTo>
                    <a:pt x="159" y="201"/>
                  </a:moveTo>
                  <a:lnTo>
                    <a:pt x="159" y="158"/>
                  </a:lnTo>
                  <a:lnTo>
                    <a:pt x="193" y="124"/>
                  </a:lnTo>
                  <a:lnTo>
                    <a:pt x="157" y="89"/>
                  </a:lnTo>
                  <a:lnTo>
                    <a:pt x="157" y="53"/>
                  </a:lnTo>
                  <a:lnTo>
                    <a:pt x="157" y="26"/>
                  </a:lnTo>
                  <a:lnTo>
                    <a:pt x="186" y="0"/>
                  </a:lnTo>
                  <a:lnTo>
                    <a:pt x="152" y="3"/>
                  </a:lnTo>
                  <a:lnTo>
                    <a:pt x="116" y="39"/>
                  </a:lnTo>
                  <a:lnTo>
                    <a:pt x="116" y="62"/>
                  </a:lnTo>
                  <a:lnTo>
                    <a:pt x="116" y="94"/>
                  </a:lnTo>
                  <a:lnTo>
                    <a:pt x="81" y="130"/>
                  </a:lnTo>
                  <a:lnTo>
                    <a:pt x="65" y="146"/>
                  </a:lnTo>
                  <a:lnTo>
                    <a:pt x="34" y="116"/>
                  </a:lnTo>
                  <a:lnTo>
                    <a:pt x="0" y="149"/>
                  </a:lnTo>
                  <a:lnTo>
                    <a:pt x="0" y="196"/>
                  </a:lnTo>
                  <a:lnTo>
                    <a:pt x="6" y="196"/>
                  </a:lnTo>
                  <a:lnTo>
                    <a:pt x="29" y="221"/>
                  </a:lnTo>
                  <a:lnTo>
                    <a:pt x="41" y="233"/>
                  </a:lnTo>
                  <a:lnTo>
                    <a:pt x="41" y="258"/>
                  </a:lnTo>
                  <a:lnTo>
                    <a:pt x="120" y="258"/>
                  </a:lnTo>
                  <a:lnTo>
                    <a:pt x="173" y="258"/>
                  </a:lnTo>
                  <a:lnTo>
                    <a:pt x="189" y="274"/>
                  </a:lnTo>
                  <a:lnTo>
                    <a:pt x="189" y="231"/>
                  </a:lnTo>
                  <a:lnTo>
                    <a:pt x="172" y="215"/>
                  </a:lnTo>
                  <a:lnTo>
                    <a:pt x="159" y="20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382">
              <a:extLst>
                <a:ext uri="{FF2B5EF4-FFF2-40B4-BE49-F238E27FC236}">
                  <a16:creationId xmlns:a16="http://schemas.microsoft.com/office/drawing/2014/main" id="{6BB6C255-B341-4648-B435-99FBBCC87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0076" y="3494088"/>
              <a:ext cx="239713" cy="193675"/>
            </a:xfrm>
            <a:custGeom>
              <a:avLst/>
              <a:gdLst>
                <a:gd name="T0" fmla="*/ 183 w 301"/>
                <a:gd name="T1" fmla="*/ 164 h 244"/>
                <a:gd name="T2" fmla="*/ 214 w 301"/>
                <a:gd name="T3" fmla="*/ 194 h 244"/>
                <a:gd name="T4" fmla="*/ 230 w 301"/>
                <a:gd name="T5" fmla="*/ 178 h 244"/>
                <a:gd name="T6" fmla="*/ 265 w 301"/>
                <a:gd name="T7" fmla="*/ 142 h 244"/>
                <a:gd name="T8" fmla="*/ 265 w 301"/>
                <a:gd name="T9" fmla="*/ 110 h 244"/>
                <a:gd name="T10" fmla="*/ 265 w 301"/>
                <a:gd name="T11" fmla="*/ 87 h 244"/>
                <a:gd name="T12" fmla="*/ 301 w 301"/>
                <a:gd name="T13" fmla="*/ 51 h 244"/>
                <a:gd name="T14" fmla="*/ 258 w 301"/>
                <a:gd name="T15" fmla="*/ 8 h 244"/>
                <a:gd name="T16" fmla="*/ 258 w 301"/>
                <a:gd name="T17" fmla="*/ 8 h 244"/>
                <a:gd name="T18" fmla="*/ 244 w 301"/>
                <a:gd name="T19" fmla="*/ 23 h 244"/>
                <a:gd name="T20" fmla="*/ 231 w 301"/>
                <a:gd name="T21" fmla="*/ 12 h 244"/>
                <a:gd name="T22" fmla="*/ 205 w 301"/>
                <a:gd name="T23" fmla="*/ 12 h 244"/>
                <a:gd name="T24" fmla="*/ 194 w 301"/>
                <a:gd name="T25" fmla="*/ 0 h 244"/>
                <a:gd name="T26" fmla="*/ 174 w 301"/>
                <a:gd name="T27" fmla="*/ 19 h 244"/>
                <a:gd name="T28" fmla="*/ 149 w 301"/>
                <a:gd name="T29" fmla="*/ 19 h 244"/>
                <a:gd name="T30" fmla="*/ 132 w 301"/>
                <a:gd name="T31" fmla="*/ 19 h 244"/>
                <a:gd name="T32" fmla="*/ 114 w 301"/>
                <a:gd name="T33" fmla="*/ 37 h 244"/>
                <a:gd name="T34" fmla="*/ 74 w 301"/>
                <a:gd name="T35" fmla="*/ 0 h 244"/>
                <a:gd name="T36" fmla="*/ 53 w 301"/>
                <a:gd name="T37" fmla="*/ 0 h 244"/>
                <a:gd name="T38" fmla="*/ 53 w 301"/>
                <a:gd name="T39" fmla="*/ 30 h 244"/>
                <a:gd name="T40" fmla="*/ 28 w 301"/>
                <a:gd name="T41" fmla="*/ 55 h 244"/>
                <a:gd name="T42" fmla="*/ 28 w 301"/>
                <a:gd name="T43" fmla="*/ 99 h 244"/>
                <a:gd name="T44" fmla="*/ 0 w 301"/>
                <a:gd name="T45" fmla="*/ 128 h 244"/>
                <a:gd name="T46" fmla="*/ 0 w 301"/>
                <a:gd name="T47" fmla="*/ 205 h 244"/>
                <a:gd name="T48" fmla="*/ 44 w 301"/>
                <a:gd name="T49" fmla="*/ 205 h 244"/>
                <a:gd name="T50" fmla="*/ 83 w 301"/>
                <a:gd name="T51" fmla="*/ 244 h 244"/>
                <a:gd name="T52" fmla="*/ 149 w 301"/>
                <a:gd name="T53" fmla="*/ 244 h 244"/>
                <a:gd name="T54" fmla="*/ 149 w 301"/>
                <a:gd name="T55" fmla="*/ 197 h 244"/>
                <a:gd name="T56" fmla="*/ 183 w 301"/>
                <a:gd name="T57" fmla="*/ 16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1" h="244">
                  <a:moveTo>
                    <a:pt x="183" y="164"/>
                  </a:moveTo>
                  <a:lnTo>
                    <a:pt x="214" y="194"/>
                  </a:lnTo>
                  <a:lnTo>
                    <a:pt x="230" y="178"/>
                  </a:lnTo>
                  <a:lnTo>
                    <a:pt x="265" y="142"/>
                  </a:lnTo>
                  <a:lnTo>
                    <a:pt x="265" y="110"/>
                  </a:lnTo>
                  <a:lnTo>
                    <a:pt x="265" y="87"/>
                  </a:lnTo>
                  <a:lnTo>
                    <a:pt x="301" y="51"/>
                  </a:lnTo>
                  <a:lnTo>
                    <a:pt x="258" y="8"/>
                  </a:lnTo>
                  <a:lnTo>
                    <a:pt x="258" y="8"/>
                  </a:lnTo>
                  <a:lnTo>
                    <a:pt x="244" y="23"/>
                  </a:lnTo>
                  <a:lnTo>
                    <a:pt x="231" y="12"/>
                  </a:lnTo>
                  <a:lnTo>
                    <a:pt x="205" y="12"/>
                  </a:lnTo>
                  <a:lnTo>
                    <a:pt x="194" y="0"/>
                  </a:lnTo>
                  <a:lnTo>
                    <a:pt x="174" y="19"/>
                  </a:lnTo>
                  <a:lnTo>
                    <a:pt x="149" y="19"/>
                  </a:lnTo>
                  <a:lnTo>
                    <a:pt x="132" y="19"/>
                  </a:lnTo>
                  <a:lnTo>
                    <a:pt x="114" y="37"/>
                  </a:lnTo>
                  <a:lnTo>
                    <a:pt x="74" y="0"/>
                  </a:lnTo>
                  <a:lnTo>
                    <a:pt x="53" y="0"/>
                  </a:lnTo>
                  <a:lnTo>
                    <a:pt x="53" y="30"/>
                  </a:lnTo>
                  <a:lnTo>
                    <a:pt x="28" y="55"/>
                  </a:lnTo>
                  <a:lnTo>
                    <a:pt x="28" y="99"/>
                  </a:lnTo>
                  <a:lnTo>
                    <a:pt x="0" y="128"/>
                  </a:lnTo>
                  <a:lnTo>
                    <a:pt x="0" y="205"/>
                  </a:lnTo>
                  <a:lnTo>
                    <a:pt x="44" y="205"/>
                  </a:lnTo>
                  <a:lnTo>
                    <a:pt x="83" y="244"/>
                  </a:lnTo>
                  <a:lnTo>
                    <a:pt x="149" y="244"/>
                  </a:lnTo>
                  <a:lnTo>
                    <a:pt x="149" y="197"/>
                  </a:lnTo>
                  <a:lnTo>
                    <a:pt x="183" y="16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Line 383">
              <a:extLst>
                <a:ext uri="{FF2B5EF4-FFF2-40B4-BE49-F238E27FC236}">
                  <a16:creationId xmlns:a16="http://schemas.microsoft.com/office/drawing/2014/main" id="{0D093881-5D55-4049-AA85-B058E69D4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0538" y="3571875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Line 384">
              <a:extLst>
                <a:ext uri="{FF2B5EF4-FFF2-40B4-BE49-F238E27FC236}">
                  <a16:creationId xmlns:a16="http://schemas.microsoft.com/office/drawing/2014/main" id="{BD8B7B9C-D55D-4D14-BB27-B7CA161191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0538" y="3571875"/>
              <a:ext cx="0" cy="0"/>
            </a:xfrm>
            <a:prstGeom prst="line">
              <a:avLst/>
            </a:prstGeom>
            <a:noFill/>
            <a:ln w="1588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85">
              <a:extLst>
                <a:ext uri="{FF2B5EF4-FFF2-40B4-BE49-F238E27FC236}">
                  <a16:creationId xmlns:a16="http://schemas.microsoft.com/office/drawing/2014/main" id="{0C7FD541-0370-4DE6-A975-AE6C842FB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6238" y="3568700"/>
              <a:ext cx="130175" cy="119063"/>
            </a:xfrm>
            <a:custGeom>
              <a:avLst/>
              <a:gdLst>
                <a:gd name="T0" fmla="*/ 27 w 164"/>
                <a:gd name="T1" fmla="*/ 70 h 150"/>
                <a:gd name="T2" fmla="*/ 0 w 164"/>
                <a:gd name="T3" fmla="*/ 70 h 150"/>
                <a:gd name="T4" fmla="*/ 0 w 164"/>
                <a:gd name="T5" fmla="*/ 87 h 150"/>
                <a:gd name="T6" fmla="*/ 27 w 164"/>
                <a:gd name="T7" fmla="*/ 114 h 150"/>
                <a:gd name="T8" fmla="*/ 27 w 164"/>
                <a:gd name="T9" fmla="*/ 148 h 150"/>
                <a:gd name="T10" fmla="*/ 32 w 164"/>
                <a:gd name="T11" fmla="*/ 143 h 150"/>
                <a:gd name="T12" fmla="*/ 137 w 164"/>
                <a:gd name="T13" fmla="*/ 143 h 150"/>
                <a:gd name="T14" fmla="*/ 143 w 164"/>
                <a:gd name="T15" fmla="*/ 150 h 150"/>
                <a:gd name="T16" fmla="*/ 143 w 164"/>
                <a:gd name="T17" fmla="*/ 98 h 150"/>
                <a:gd name="T18" fmla="*/ 164 w 164"/>
                <a:gd name="T19" fmla="*/ 77 h 150"/>
                <a:gd name="T20" fmla="*/ 164 w 164"/>
                <a:gd name="T21" fmla="*/ 52 h 150"/>
                <a:gd name="T22" fmla="*/ 144 w 164"/>
                <a:gd name="T23" fmla="*/ 32 h 150"/>
                <a:gd name="T24" fmla="*/ 144 w 164"/>
                <a:gd name="T25" fmla="*/ 4 h 150"/>
                <a:gd name="T26" fmla="*/ 80 w 164"/>
                <a:gd name="T27" fmla="*/ 4 h 150"/>
                <a:gd name="T28" fmla="*/ 27 w 164"/>
                <a:gd name="T29" fmla="*/ 0 h 150"/>
                <a:gd name="T30" fmla="*/ 27 w 164"/>
                <a:gd name="T31" fmla="*/ 7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4" h="150">
                  <a:moveTo>
                    <a:pt x="27" y="70"/>
                  </a:moveTo>
                  <a:lnTo>
                    <a:pt x="0" y="70"/>
                  </a:lnTo>
                  <a:lnTo>
                    <a:pt x="0" y="87"/>
                  </a:lnTo>
                  <a:lnTo>
                    <a:pt x="27" y="114"/>
                  </a:lnTo>
                  <a:lnTo>
                    <a:pt x="27" y="148"/>
                  </a:lnTo>
                  <a:lnTo>
                    <a:pt x="32" y="143"/>
                  </a:lnTo>
                  <a:lnTo>
                    <a:pt x="137" y="143"/>
                  </a:lnTo>
                  <a:lnTo>
                    <a:pt x="143" y="150"/>
                  </a:lnTo>
                  <a:lnTo>
                    <a:pt x="143" y="98"/>
                  </a:lnTo>
                  <a:lnTo>
                    <a:pt x="164" y="77"/>
                  </a:lnTo>
                  <a:lnTo>
                    <a:pt x="164" y="52"/>
                  </a:lnTo>
                  <a:lnTo>
                    <a:pt x="144" y="32"/>
                  </a:lnTo>
                  <a:lnTo>
                    <a:pt x="144" y="4"/>
                  </a:lnTo>
                  <a:lnTo>
                    <a:pt x="80" y="4"/>
                  </a:lnTo>
                  <a:lnTo>
                    <a:pt x="27" y="0"/>
                  </a:lnTo>
                  <a:lnTo>
                    <a:pt x="27" y="7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86">
              <a:extLst>
                <a:ext uri="{FF2B5EF4-FFF2-40B4-BE49-F238E27FC236}">
                  <a16:creationId xmlns:a16="http://schemas.microsoft.com/office/drawing/2014/main" id="{CDC10F27-A1DF-48D0-84A4-3018D43DB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388" y="3238500"/>
              <a:ext cx="333375" cy="333375"/>
            </a:xfrm>
            <a:custGeom>
              <a:avLst/>
              <a:gdLst>
                <a:gd name="T0" fmla="*/ 387 w 420"/>
                <a:gd name="T1" fmla="*/ 174 h 419"/>
                <a:gd name="T2" fmla="*/ 387 w 420"/>
                <a:gd name="T3" fmla="*/ 137 h 419"/>
                <a:gd name="T4" fmla="*/ 344 w 420"/>
                <a:gd name="T5" fmla="*/ 137 h 419"/>
                <a:gd name="T6" fmla="*/ 310 w 420"/>
                <a:gd name="T7" fmla="*/ 105 h 419"/>
                <a:gd name="T8" fmla="*/ 255 w 420"/>
                <a:gd name="T9" fmla="*/ 105 h 419"/>
                <a:gd name="T10" fmla="*/ 192 w 420"/>
                <a:gd name="T11" fmla="*/ 42 h 419"/>
                <a:gd name="T12" fmla="*/ 151 w 420"/>
                <a:gd name="T13" fmla="*/ 0 h 419"/>
                <a:gd name="T14" fmla="*/ 124 w 420"/>
                <a:gd name="T15" fmla="*/ 25 h 419"/>
                <a:gd name="T16" fmla="*/ 155 w 420"/>
                <a:gd name="T17" fmla="*/ 55 h 419"/>
                <a:gd name="T18" fmla="*/ 155 w 420"/>
                <a:gd name="T19" fmla="*/ 132 h 419"/>
                <a:gd name="T20" fmla="*/ 155 w 420"/>
                <a:gd name="T21" fmla="*/ 246 h 419"/>
                <a:gd name="T22" fmla="*/ 167 w 420"/>
                <a:gd name="T23" fmla="*/ 258 h 419"/>
                <a:gd name="T24" fmla="*/ 167 w 420"/>
                <a:gd name="T25" fmla="*/ 285 h 419"/>
                <a:gd name="T26" fmla="*/ 80 w 420"/>
                <a:gd name="T27" fmla="*/ 285 h 419"/>
                <a:gd name="T28" fmla="*/ 57 w 420"/>
                <a:gd name="T29" fmla="*/ 262 h 419"/>
                <a:gd name="T30" fmla="*/ 28 w 420"/>
                <a:gd name="T31" fmla="*/ 262 h 419"/>
                <a:gd name="T32" fmla="*/ 0 w 420"/>
                <a:gd name="T33" fmla="*/ 292 h 419"/>
                <a:gd name="T34" fmla="*/ 0 w 420"/>
                <a:gd name="T35" fmla="*/ 358 h 419"/>
                <a:gd name="T36" fmla="*/ 17 w 420"/>
                <a:gd name="T37" fmla="*/ 358 h 419"/>
                <a:gd name="T38" fmla="*/ 60 w 420"/>
                <a:gd name="T39" fmla="*/ 358 h 419"/>
                <a:gd name="T40" fmla="*/ 82 w 420"/>
                <a:gd name="T41" fmla="*/ 378 h 419"/>
                <a:gd name="T42" fmla="*/ 96 w 420"/>
                <a:gd name="T43" fmla="*/ 392 h 419"/>
                <a:gd name="T44" fmla="*/ 114 w 420"/>
                <a:gd name="T45" fmla="*/ 392 h 419"/>
                <a:gd name="T46" fmla="*/ 114 w 420"/>
                <a:gd name="T47" fmla="*/ 415 h 419"/>
                <a:gd name="T48" fmla="*/ 167 w 420"/>
                <a:gd name="T49" fmla="*/ 419 h 419"/>
                <a:gd name="T50" fmla="*/ 167 w 420"/>
                <a:gd name="T51" fmla="*/ 403 h 419"/>
                <a:gd name="T52" fmla="*/ 183 w 420"/>
                <a:gd name="T53" fmla="*/ 388 h 419"/>
                <a:gd name="T54" fmla="*/ 205 w 420"/>
                <a:gd name="T55" fmla="*/ 365 h 419"/>
                <a:gd name="T56" fmla="*/ 205 w 420"/>
                <a:gd name="T57" fmla="*/ 340 h 419"/>
                <a:gd name="T58" fmla="*/ 231 w 420"/>
                <a:gd name="T59" fmla="*/ 313 h 419"/>
                <a:gd name="T60" fmla="*/ 274 w 420"/>
                <a:gd name="T61" fmla="*/ 313 h 419"/>
                <a:gd name="T62" fmla="*/ 292 w 420"/>
                <a:gd name="T63" fmla="*/ 296 h 419"/>
                <a:gd name="T64" fmla="*/ 315 w 420"/>
                <a:gd name="T65" fmla="*/ 272 h 419"/>
                <a:gd name="T66" fmla="*/ 330 w 420"/>
                <a:gd name="T67" fmla="*/ 285 h 419"/>
                <a:gd name="T68" fmla="*/ 358 w 420"/>
                <a:gd name="T69" fmla="*/ 285 h 419"/>
                <a:gd name="T70" fmla="*/ 399 w 420"/>
                <a:gd name="T71" fmla="*/ 285 h 419"/>
                <a:gd name="T72" fmla="*/ 420 w 420"/>
                <a:gd name="T73" fmla="*/ 265 h 419"/>
                <a:gd name="T74" fmla="*/ 420 w 420"/>
                <a:gd name="T75" fmla="*/ 174 h 419"/>
                <a:gd name="T76" fmla="*/ 387 w 420"/>
                <a:gd name="T77" fmla="*/ 174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0" h="419">
                  <a:moveTo>
                    <a:pt x="387" y="174"/>
                  </a:moveTo>
                  <a:lnTo>
                    <a:pt x="387" y="137"/>
                  </a:lnTo>
                  <a:lnTo>
                    <a:pt x="344" y="137"/>
                  </a:lnTo>
                  <a:lnTo>
                    <a:pt x="310" y="105"/>
                  </a:lnTo>
                  <a:lnTo>
                    <a:pt x="255" y="105"/>
                  </a:lnTo>
                  <a:lnTo>
                    <a:pt x="192" y="42"/>
                  </a:lnTo>
                  <a:lnTo>
                    <a:pt x="151" y="0"/>
                  </a:lnTo>
                  <a:lnTo>
                    <a:pt x="124" y="25"/>
                  </a:lnTo>
                  <a:lnTo>
                    <a:pt x="155" y="55"/>
                  </a:lnTo>
                  <a:lnTo>
                    <a:pt x="155" y="132"/>
                  </a:lnTo>
                  <a:lnTo>
                    <a:pt x="155" y="246"/>
                  </a:lnTo>
                  <a:lnTo>
                    <a:pt x="167" y="258"/>
                  </a:lnTo>
                  <a:lnTo>
                    <a:pt x="167" y="285"/>
                  </a:lnTo>
                  <a:lnTo>
                    <a:pt x="80" y="285"/>
                  </a:lnTo>
                  <a:lnTo>
                    <a:pt x="57" y="262"/>
                  </a:lnTo>
                  <a:lnTo>
                    <a:pt x="28" y="262"/>
                  </a:lnTo>
                  <a:lnTo>
                    <a:pt x="0" y="292"/>
                  </a:lnTo>
                  <a:lnTo>
                    <a:pt x="0" y="358"/>
                  </a:lnTo>
                  <a:lnTo>
                    <a:pt x="17" y="358"/>
                  </a:lnTo>
                  <a:lnTo>
                    <a:pt x="60" y="358"/>
                  </a:lnTo>
                  <a:lnTo>
                    <a:pt x="82" y="378"/>
                  </a:lnTo>
                  <a:lnTo>
                    <a:pt x="96" y="392"/>
                  </a:lnTo>
                  <a:lnTo>
                    <a:pt x="114" y="392"/>
                  </a:lnTo>
                  <a:lnTo>
                    <a:pt x="114" y="415"/>
                  </a:lnTo>
                  <a:lnTo>
                    <a:pt x="167" y="419"/>
                  </a:lnTo>
                  <a:lnTo>
                    <a:pt x="167" y="403"/>
                  </a:lnTo>
                  <a:lnTo>
                    <a:pt x="183" y="388"/>
                  </a:lnTo>
                  <a:lnTo>
                    <a:pt x="205" y="365"/>
                  </a:lnTo>
                  <a:lnTo>
                    <a:pt x="205" y="340"/>
                  </a:lnTo>
                  <a:lnTo>
                    <a:pt x="231" y="313"/>
                  </a:lnTo>
                  <a:lnTo>
                    <a:pt x="274" y="313"/>
                  </a:lnTo>
                  <a:lnTo>
                    <a:pt x="292" y="296"/>
                  </a:lnTo>
                  <a:lnTo>
                    <a:pt x="315" y="272"/>
                  </a:lnTo>
                  <a:lnTo>
                    <a:pt x="330" y="285"/>
                  </a:lnTo>
                  <a:lnTo>
                    <a:pt x="358" y="285"/>
                  </a:lnTo>
                  <a:lnTo>
                    <a:pt x="399" y="285"/>
                  </a:lnTo>
                  <a:lnTo>
                    <a:pt x="420" y="265"/>
                  </a:lnTo>
                  <a:lnTo>
                    <a:pt x="420" y="174"/>
                  </a:lnTo>
                  <a:lnTo>
                    <a:pt x="387" y="17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87">
              <a:extLst>
                <a:ext uri="{FF2B5EF4-FFF2-40B4-BE49-F238E27FC236}">
                  <a16:creationId xmlns:a16="http://schemas.microsoft.com/office/drawing/2014/main" id="{416DF973-6906-4986-AA10-155B1BB99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2989263"/>
              <a:ext cx="254000" cy="195263"/>
            </a:xfrm>
            <a:custGeom>
              <a:avLst/>
              <a:gdLst>
                <a:gd name="T0" fmla="*/ 200 w 319"/>
                <a:gd name="T1" fmla="*/ 200 h 246"/>
                <a:gd name="T2" fmla="*/ 253 w 319"/>
                <a:gd name="T3" fmla="*/ 146 h 246"/>
                <a:gd name="T4" fmla="*/ 253 w 319"/>
                <a:gd name="T5" fmla="*/ 121 h 246"/>
                <a:gd name="T6" fmla="*/ 319 w 319"/>
                <a:gd name="T7" fmla="*/ 121 h 246"/>
                <a:gd name="T8" fmla="*/ 294 w 319"/>
                <a:gd name="T9" fmla="*/ 98 h 246"/>
                <a:gd name="T10" fmla="*/ 294 w 319"/>
                <a:gd name="T11" fmla="*/ 25 h 246"/>
                <a:gd name="T12" fmla="*/ 282 w 319"/>
                <a:gd name="T13" fmla="*/ 25 h 246"/>
                <a:gd name="T14" fmla="*/ 267 w 319"/>
                <a:gd name="T15" fmla="*/ 11 h 246"/>
                <a:gd name="T16" fmla="*/ 253 w 319"/>
                <a:gd name="T17" fmla="*/ 11 h 246"/>
                <a:gd name="T18" fmla="*/ 234 w 319"/>
                <a:gd name="T19" fmla="*/ 30 h 246"/>
                <a:gd name="T20" fmla="*/ 203 w 319"/>
                <a:gd name="T21" fmla="*/ 0 h 246"/>
                <a:gd name="T22" fmla="*/ 194 w 319"/>
                <a:gd name="T23" fmla="*/ 0 h 246"/>
                <a:gd name="T24" fmla="*/ 171 w 319"/>
                <a:gd name="T25" fmla="*/ 23 h 246"/>
                <a:gd name="T26" fmla="*/ 171 w 319"/>
                <a:gd name="T27" fmla="*/ 39 h 246"/>
                <a:gd name="T28" fmla="*/ 146 w 319"/>
                <a:gd name="T29" fmla="*/ 64 h 246"/>
                <a:gd name="T30" fmla="*/ 146 w 319"/>
                <a:gd name="T31" fmla="*/ 75 h 246"/>
                <a:gd name="T32" fmla="*/ 86 w 319"/>
                <a:gd name="T33" fmla="*/ 135 h 246"/>
                <a:gd name="T34" fmla="*/ 86 w 319"/>
                <a:gd name="T35" fmla="*/ 185 h 246"/>
                <a:gd name="T36" fmla="*/ 37 w 319"/>
                <a:gd name="T37" fmla="*/ 233 h 246"/>
                <a:gd name="T38" fmla="*/ 0 w 319"/>
                <a:gd name="T39" fmla="*/ 233 h 246"/>
                <a:gd name="T40" fmla="*/ 0 w 319"/>
                <a:gd name="T41" fmla="*/ 246 h 246"/>
                <a:gd name="T42" fmla="*/ 118 w 319"/>
                <a:gd name="T43" fmla="*/ 246 h 246"/>
                <a:gd name="T44" fmla="*/ 166 w 319"/>
                <a:gd name="T45" fmla="*/ 200 h 246"/>
                <a:gd name="T46" fmla="*/ 200 w 319"/>
                <a:gd name="T47" fmla="*/ 20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9" h="246">
                  <a:moveTo>
                    <a:pt x="200" y="200"/>
                  </a:moveTo>
                  <a:lnTo>
                    <a:pt x="253" y="146"/>
                  </a:lnTo>
                  <a:lnTo>
                    <a:pt x="253" y="121"/>
                  </a:lnTo>
                  <a:lnTo>
                    <a:pt x="319" y="121"/>
                  </a:lnTo>
                  <a:lnTo>
                    <a:pt x="294" y="98"/>
                  </a:lnTo>
                  <a:lnTo>
                    <a:pt x="294" y="25"/>
                  </a:lnTo>
                  <a:lnTo>
                    <a:pt x="282" y="25"/>
                  </a:lnTo>
                  <a:lnTo>
                    <a:pt x="267" y="11"/>
                  </a:lnTo>
                  <a:lnTo>
                    <a:pt x="253" y="11"/>
                  </a:lnTo>
                  <a:lnTo>
                    <a:pt x="234" y="30"/>
                  </a:lnTo>
                  <a:lnTo>
                    <a:pt x="203" y="0"/>
                  </a:lnTo>
                  <a:lnTo>
                    <a:pt x="194" y="0"/>
                  </a:lnTo>
                  <a:lnTo>
                    <a:pt x="171" y="23"/>
                  </a:lnTo>
                  <a:lnTo>
                    <a:pt x="171" y="39"/>
                  </a:lnTo>
                  <a:lnTo>
                    <a:pt x="146" y="64"/>
                  </a:lnTo>
                  <a:lnTo>
                    <a:pt x="146" y="75"/>
                  </a:lnTo>
                  <a:lnTo>
                    <a:pt x="86" y="135"/>
                  </a:lnTo>
                  <a:lnTo>
                    <a:pt x="86" y="185"/>
                  </a:lnTo>
                  <a:lnTo>
                    <a:pt x="37" y="233"/>
                  </a:lnTo>
                  <a:lnTo>
                    <a:pt x="0" y="233"/>
                  </a:lnTo>
                  <a:lnTo>
                    <a:pt x="0" y="246"/>
                  </a:lnTo>
                  <a:lnTo>
                    <a:pt x="118" y="246"/>
                  </a:lnTo>
                  <a:lnTo>
                    <a:pt x="166" y="200"/>
                  </a:lnTo>
                  <a:lnTo>
                    <a:pt x="200" y="20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88">
              <a:extLst>
                <a:ext uri="{FF2B5EF4-FFF2-40B4-BE49-F238E27FC236}">
                  <a16:creationId xmlns:a16="http://schemas.microsoft.com/office/drawing/2014/main" id="{4E707AF6-F6AE-46B0-BD4D-626F62339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476" y="2968625"/>
              <a:ext cx="398463" cy="409575"/>
            </a:xfrm>
            <a:custGeom>
              <a:avLst/>
              <a:gdLst>
                <a:gd name="T0" fmla="*/ 110 w 503"/>
                <a:gd name="T1" fmla="*/ 383 h 515"/>
                <a:gd name="T2" fmla="*/ 173 w 503"/>
                <a:gd name="T3" fmla="*/ 446 h 515"/>
                <a:gd name="T4" fmla="*/ 228 w 503"/>
                <a:gd name="T5" fmla="*/ 446 h 515"/>
                <a:gd name="T6" fmla="*/ 262 w 503"/>
                <a:gd name="T7" fmla="*/ 478 h 515"/>
                <a:gd name="T8" fmla="*/ 305 w 503"/>
                <a:gd name="T9" fmla="*/ 478 h 515"/>
                <a:gd name="T10" fmla="*/ 305 w 503"/>
                <a:gd name="T11" fmla="*/ 515 h 515"/>
                <a:gd name="T12" fmla="*/ 353 w 503"/>
                <a:gd name="T13" fmla="*/ 515 h 515"/>
                <a:gd name="T14" fmla="*/ 372 w 503"/>
                <a:gd name="T15" fmla="*/ 496 h 515"/>
                <a:gd name="T16" fmla="*/ 394 w 503"/>
                <a:gd name="T17" fmla="*/ 496 h 515"/>
                <a:gd name="T18" fmla="*/ 503 w 503"/>
                <a:gd name="T19" fmla="*/ 373 h 515"/>
                <a:gd name="T20" fmla="*/ 479 w 503"/>
                <a:gd name="T21" fmla="*/ 373 h 515"/>
                <a:gd name="T22" fmla="*/ 479 w 503"/>
                <a:gd name="T23" fmla="*/ 342 h 515"/>
                <a:gd name="T24" fmla="*/ 460 w 503"/>
                <a:gd name="T25" fmla="*/ 323 h 515"/>
                <a:gd name="T26" fmla="*/ 486 w 503"/>
                <a:gd name="T27" fmla="*/ 298 h 515"/>
                <a:gd name="T28" fmla="*/ 486 w 503"/>
                <a:gd name="T29" fmla="*/ 243 h 515"/>
                <a:gd name="T30" fmla="*/ 458 w 503"/>
                <a:gd name="T31" fmla="*/ 202 h 515"/>
                <a:gd name="T32" fmla="*/ 458 w 503"/>
                <a:gd name="T33" fmla="*/ 159 h 515"/>
                <a:gd name="T34" fmla="*/ 435 w 503"/>
                <a:gd name="T35" fmla="*/ 136 h 515"/>
                <a:gd name="T36" fmla="*/ 413 w 503"/>
                <a:gd name="T37" fmla="*/ 114 h 515"/>
                <a:gd name="T38" fmla="*/ 413 w 503"/>
                <a:gd name="T39" fmla="*/ 98 h 515"/>
                <a:gd name="T40" fmla="*/ 428 w 503"/>
                <a:gd name="T41" fmla="*/ 84 h 515"/>
                <a:gd name="T42" fmla="*/ 428 w 503"/>
                <a:gd name="T43" fmla="*/ 54 h 515"/>
                <a:gd name="T44" fmla="*/ 392 w 503"/>
                <a:gd name="T45" fmla="*/ 18 h 515"/>
                <a:gd name="T46" fmla="*/ 392 w 503"/>
                <a:gd name="T47" fmla="*/ 0 h 515"/>
                <a:gd name="T48" fmla="*/ 324 w 503"/>
                <a:gd name="T49" fmla="*/ 0 h 515"/>
                <a:gd name="T50" fmla="*/ 315 w 503"/>
                <a:gd name="T51" fmla="*/ 11 h 515"/>
                <a:gd name="T52" fmla="*/ 233 w 503"/>
                <a:gd name="T53" fmla="*/ 11 h 515"/>
                <a:gd name="T54" fmla="*/ 219 w 503"/>
                <a:gd name="T55" fmla="*/ 25 h 515"/>
                <a:gd name="T56" fmla="*/ 205 w 503"/>
                <a:gd name="T57" fmla="*/ 25 h 515"/>
                <a:gd name="T58" fmla="*/ 178 w 503"/>
                <a:gd name="T59" fmla="*/ 52 h 515"/>
                <a:gd name="T60" fmla="*/ 176 w 503"/>
                <a:gd name="T61" fmla="*/ 52 h 515"/>
                <a:gd name="T62" fmla="*/ 176 w 503"/>
                <a:gd name="T63" fmla="*/ 125 h 515"/>
                <a:gd name="T64" fmla="*/ 201 w 503"/>
                <a:gd name="T65" fmla="*/ 148 h 515"/>
                <a:gd name="T66" fmla="*/ 135 w 503"/>
                <a:gd name="T67" fmla="*/ 148 h 515"/>
                <a:gd name="T68" fmla="*/ 135 w 503"/>
                <a:gd name="T69" fmla="*/ 173 h 515"/>
                <a:gd name="T70" fmla="*/ 82 w 503"/>
                <a:gd name="T71" fmla="*/ 227 h 515"/>
                <a:gd name="T72" fmla="*/ 48 w 503"/>
                <a:gd name="T73" fmla="*/ 227 h 515"/>
                <a:gd name="T74" fmla="*/ 0 w 503"/>
                <a:gd name="T75" fmla="*/ 273 h 515"/>
                <a:gd name="T76" fmla="*/ 69 w 503"/>
                <a:gd name="T77" fmla="*/ 341 h 515"/>
                <a:gd name="T78" fmla="*/ 110 w 503"/>
                <a:gd name="T79" fmla="*/ 383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03" h="515">
                  <a:moveTo>
                    <a:pt x="110" y="383"/>
                  </a:moveTo>
                  <a:lnTo>
                    <a:pt x="173" y="446"/>
                  </a:lnTo>
                  <a:lnTo>
                    <a:pt x="228" y="446"/>
                  </a:lnTo>
                  <a:lnTo>
                    <a:pt x="262" y="478"/>
                  </a:lnTo>
                  <a:lnTo>
                    <a:pt x="305" y="478"/>
                  </a:lnTo>
                  <a:lnTo>
                    <a:pt x="305" y="515"/>
                  </a:lnTo>
                  <a:lnTo>
                    <a:pt x="353" y="515"/>
                  </a:lnTo>
                  <a:lnTo>
                    <a:pt x="372" y="496"/>
                  </a:lnTo>
                  <a:lnTo>
                    <a:pt x="394" y="496"/>
                  </a:lnTo>
                  <a:lnTo>
                    <a:pt x="503" y="373"/>
                  </a:lnTo>
                  <a:lnTo>
                    <a:pt x="479" y="373"/>
                  </a:lnTo>
                  <a:lnTo>
                    <a:pt x="479" y="342"/>
                  </a:lnTo>
                  <a:lnTo>
                    <a:pt x="460" y="323"/>
                  </a:lnTo>
                  <a:lnTo>
                    <a:pt x="486" y="298"/>
                  </a:lnTo>
                  <a:lnTo>
                    <a:pt x="486" y="243"/>
                  </a:lnTo>
                  <a:lnTo>
                    <a:pt x="458" y="202"/>
                  </a:lnTo>
                  <a:lnTo>
                    <a:pt x="458" y="159"/>
                  </a:lnTo>
                  <a:lnTo>
                    <a:pt x="435" y="136"/>
                  </a:lnTo>
                  <a:lnTo>
                    <a:pt x="413" y="114"/>
                  </a:lnTo>
                  <a:lnTo>
                    <a:pt x="413" y="98"/>
                  </a:lnTo>
                  <a:lnTo>
                    <a:pt x="428" y="84"/>
                  </a:lnTo>
                  <a:lnTo>
                    <a:pt x="428" y="54"/>
                  </a:lnTo>
                  <a:lnTo>
                    <a:pt x="392" y="18"/>
                  </a:lnTo>
                  <a:lnTo>
                    <a:pt x="392" y="0"/>
                  </a:lnTo>
                  <a:lnTo>
                    <a:pt x="324" y="0"/>
                  </a:lnTo>
                  <a:lnTo>
                    <a:pt x="315" y="11"/>
                  </a:lnTo>
                  <a:lnTo>
                    <a:pt x="233" y="11"/>
                  </a:lnTo>
                  <a:lnTo>
                    <a:pt x="219" y="25"/>
                  </a:lnTo>
                  <a:lnTo>
                    <a:pt x="205" y="25"/>
                  </a:lnTo>
                  <a:lnTo>
                    <a:pt x="178" y="52"/>
                  </a:lnTo>
                  <a:lnTo>
                    <a:pt x="176" y="52"/>
                  </a:lnTo>
                  <a:lnTo>
                    <a:pt x="176" y="125"/>
                  </a:lnTo>
                  <a:lnTo>
                    <a:pt x="201" y="148"/>
                  </a:lnTo>
                  <a:lnTo>
                    <a:pt x="135" y="148"/>
                  </a:lnTo>
                  <a:lnTo>
                    <a:pt x="135" y="173"/>
                  </a:lnTo>
                  <a:lnTo>
                    <a:pt x="82" y="227"/>
                  </a:lnTo>
                  <a:lnTo>
                    <a:pt x="48" y="227"/>
                  </a:lnTo>
                  <a:lnTo>
                    <a:pt x="0" y="273"/>
                  </a:lnTo>
                  <a:lnTo>
                    <a:pt x="69" y="341"/>
                  </a:lnTo>
                  <a:lnTo>
                    <a:pt x="110" y="38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89">
              <a:extLst>
                <a:ext uri="{FF2B5EF4-FFF2-40B4-BE49-F238E27FC236}">
                  <a16:creationId xmlns:a16="http://schemas.microsoft.com/office/drawing/2014/main" id="{D1149CA7-A29F-434C-B6C6-5A6C0BE6C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8438" y="3184525"/>
              <a:ext cx="241300" cy="287338"/>
            </a:xfrm>
            <a:custGeom>
              <a:avLst/>
              <a:gdLst>
                <a:gd name="T0" fmla="*/ 193 w 303"/>
                <a:gd name="T1" fmla="*/ 330 h 360"/>
                <a:gd name="T2" fmla="*/ 216 w 303"/>
                <a:gd name="T3" fmla="*/ 353 h 360"/>
                <a:gd name="T4" fmla="*/ 303 w 303"/>
                <a:gd name="T5" fmla="*/ 353 h 360"/>
                <a:gd name="T6" fmla="*/ 303 w 303"/>
                <a:gd name="T7" fmla="*/ 326 h 360"/>
                <a:gd name="T8" fmla="*/ 291 w 303"/>
                <a:gd name="T9" fmla="*/ 314 h 360"/>
                <a:gd name="T10" fmla="*/ 291 w 303"/>
                <a:gd name="T11" fmla="*/ 200 h 360"/>
                <a:gd name="T12" fmla="*/ 291 w 303"/>
                <a:gd name="T13" fmla="*/ 123 h 360"/>
                <a:gd name="T14" fmla="*/ 260 w 303"/>
                <a:gd name="T15" fmla="*/ 93 h 360"/>
                <a:gd name="T16" fmla="*/ 287 w 303"/>
                <a:gd name="T17" fmla="*/ 68 h 360"/>
                <a:gd name="T18" fmla="*/ 218 w 303"/>
                <a:gd name="T19" fmla="*/ 0 h 360"/>
                <a:gd name="T20" fmla="*/ 218 w 303"/>
                <a:gd name="T21" fmla="*/ 52 h 360"/>
                <a:gd name="T22" fmla="*/ 146 w 303"/>
                <a:gd name="T23" fmla="*/ 52 h 360"/>
                <a:gd name="T24" fmla="*/ 146 w 303"/>
                <a:gd name="T25" fmla="*/ 125 h 360"/>
                <a:gd name="T26" fmla="*/ 105 w 303"/>
                <a:gd name="T27" fmla="*/ 125 h 360"/>
                <a:gd name="T28" fmla="*/ 105 w 303"/>
                <a:gd name="T29" fmla="*/ 178 h 360"/>
                <a:gd name="T30" fmla="*/ 63 w 303"/>
                <a:gd name="T31" fmla="*/ 178 h 360"/>
                <a:gd name="T32" fmla="*/ 54 w 303"/>
                <a:gd name="T33" fmla="*/ 185 h 360"/>
                <a:gd name="T34" fmla="*/ 0 w 303"/>
                <a:gd name="T35" fmla="*/ 185 h 360"/>
                <a:gd name="T36" fmla="*/ 0 w 303"/>
                <a:gd name="T37" fmla="*/ 209 h 360"/>
                <a:gd name="T38" fmla="*/ 22 w 303"/>
                <a:gd name="T39" fmla="*/ 230 h 360"/>
                <a:gd name="T40" fmla="*/ 22 w 303"/>
                <a:gd name="T41" fmla="*/ 317 h 360"/>
                <a:gd name="T42" fmla="*/ 70 w 303"/>
                <a:gd name="T43" fmla="*/ 317 h 360"/>
                <a:gd name="T44" fmla="*/ 112 w 303"/>
                <a:gd name="T45" fmla="*/ 360 h 360"/>
                <a:gd name="T46" fmla="*/ 136 w 303"/>
                <a:gd name="T47" fmla="*/ 360 h 360"/>
                <a:gd name="T48" fmla="*/ 164 w 303"/>
                <a:gd name="T49" fmla="*/ 330 h 360"/>
                <a:gd name="T50" fmla="*/ 193 w 303"/>
                <a:gd name="T51" fmla="*/ 33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3" h="360">
                  <a:moveTo>
                    <a:pt x="193" y="330"/>
                  </a:moveTo>
                  <a:lnTo>
                    <a:pt x="216" y="353"/>
                  </a:lnTo>
                  <a:lnTo>
                    <a:pt x="303" y="353"/>
                  </a:lnTo>
                  <a:lnTo>
                    <a:pt x="303" y="326"/>
                  </a:lnTo>
                  <a:lnTo>
                    <a:pt x="291" y="314"/>
                  </a:lnTo>
                  <a:lnTo>
                    <a:pt x="291" y="200"/>
                  </a:lnTo>
                  <a:lnTo>
                    <a:pt x="291" y="123"/>
                  </a:lnTo>
                  <a:lnTo>
                    <a:pt x="260" y="93"/>
                  </a:lnTo>
                  <a:lnTo>
                    <a:pt x="287" y="68"/>
                  </a:lnTo>
                  <a:lnTo>
                    <a:pt x="218" y="0"/>
                  </a:lnTo>
                  <a:lnTo>
                    <a:pt x="218" y="52"/>
                  </a:lnTo>
                  <a:lnTo>
                    <a:pt x="146" y="52"/>
                  </a:lnTo>
                  <a:lnTo>
                    <a:pt x="146" y="125"/>
                  </a:lnTo>
                  <a:lnTo>
                    <a:pt x="105" y="125"/>
                  </a:lnTo>
                  <a:lnTo>
                    <a:pt x="105" y="178"/>
                  </a:lnTo>
                  <a:lnTo>
                    <a:pt x="63" y="178"/>
                  </a:lnTo>
                  <a:lnTo>
                    <a:pt x="54" y="185"/>
                  </a:lnTo>
                  <a:lnTo>
                    <a:pt x="0" y="185"/>
                  </a:lnTo>
                  <a:lnTo>
                    <a:pt x="0" y="209"/>
                  </a:lnTo>
                  <a:lnTo>
                    <a:pt x="22" y="230"/>
                  </a:lnTo>
                  <a:lnTo>
                    <a:pt x="22" y="317"/>
                  </a:lnTo>
                  <a:lnTo>
                    <a:pt x="70" y="317"/>
                  </a:lnTo>
                  <a:lnTo>
                    <a:pt x="112" y="360"/>
                  </a:lnTo>
                  <a:lnTo>
                    <a:pt x="136" y="360"/>
                  </a:lnTo>
                  <a:lnTo>
                    <a:pt x="164" y="330"/>
                  </a:lnTo>
                  <a:lnTo>
                    <a:pt x="193" y="33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90">
              <a:extLst>
                <a:ext uri="{FF2B5EF4-FFF2-40B4-BE49-F238E27FC236}">
                  <a16:creationId xmlns:a16="http://schemas.microsoft.com/office/drawing/2014/main" id="{A4FA502C-00B6-4597-9240-101840E22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851" y="4141788"/>
              <a:ext cx="180975" cy="211138"/>
            </a:xfrm>
            <a:custGeom>
              <a:avLst/>
              <a:gdLst>
                <a:gd name="T0" fmla="*/ 73 w 228"/>
                <a:gd name="T1" fmla="*/ 0 h 266"/>
                <a:gd name="T2" fmla="*/ 51 w 228"/>
                <a:gd name="T3" fmla="*/ 21 h 266"/>
                <a:gd name="T4" fmla="*/ 21 w 228"/>
                <a:gd name="T5" fmla="*/ 21 h 266"/>
                <a:gd name="T6" fmla="*/ 21 w 228"/>
                <a:gd name="T7" fmla="*/ 116 h 266"/>
                <a:gd name="T8" fmla="*/ 0 w 228"/>
                <a:gd name="T9" fmla="*/ 137 h 266"/>
                <a:gd name="T10" fmla="*/ 0 w 228"/>
                <a:gd name="T11" fmla="*/ 210 h 266"/>
                <a:gd name="T12" fmla="*/ 21 w 228"/>
                <a:gd name="T13" fmla="*/ 230 h 266"/>
                <a:gd name="T14" fmla="*/ 21 w 228"/>
                <a:gd name="T15" fmla="*/ 266 h 266"/>
                <a:gd name="T16" fmla="*/ 48 w 228"/>
                <a:gd name="T17" fmla="*/ 266 h 266"/>
                <a:gd name="T18" fmla="*/ 92 w 228"/>
                <a:gd name="T19" fmla="*/ 221 h 266"/>
                <a:gd name="T20" fmla="*/ 123 w 228"/>
                <a:gd name="T21" fmla="*/ 221 h 266"/>
                <a:gd name="T22" fmla="*/ 166 w 228"/>
                <a:gd name="T23" fmla="*/ 180 h 266"/>
                <a:gd name="T24" fmla="*/ 187 w 228"/>
                <a:gd name="T25" fmla="*/ 180 h 266"/>
                <a:gd name="T26" fmla="*/ 210 w 228"/>
                <a:gd name="T27" fmla="*/ 155 h 266"/>
                <a:gd name="T28" fmla="*/ 228 w 228"/>
                <a:gd name="T29" fmla="*/ 137 h 266"/>
                <a:gd name="T30" fmla="*/ 198 w 228"/>
                <a:gd name="T31" fmla="*/ 107 h 266"/>
                <a:gd name="T32" fmla="*/ 198 w 228"/>
                <a:gd name="T33" fmla="*/ 66 h 266"/>
                <a:gd name="T34" fmla="*/ 157 w 228"/>
                <a:gd name="T35" fmla="*/ 66 h 266"/>
                <a:gd name="T36" fmla="*/ 117 w 228"/>
                <a:gd name="T37" fmla="*/ 28 h 266"/>
                <a:gd name="T38" fmla="*/ 105 w 228"/>
                <a:gd name="T39" fmla="*/ 0 h 266"/>
                <a:gd name="T40" fmla="*/ 73 w 228"/>
                <a:gd name="T4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8" h="266">
                  <a:moveTo>
                    <a:pt x="73" y="0"/>
                  </a:moveTo>
                  <a:lnTo>
                    <a:pt x="51" y="21"/>
                  </a:lnTo>
                  <a:lnTo>
                    <a:pt x="21" y="21"/>
                  </a:lnTo>
                  <a:lnTo>
                    <a:pt x="21" y="116"/>
                  </a:lnTo>
                  <a:lnTo>
                    <a:pt x="0" y="137"/>
                  </a:lnTo>
                  <a:lnTo>
                    <a:pt x="0" y="210"/>
                  </a:lnTo>
                  <a:lnTo>
                    <a:pt x="21" y="230"/>
                  </a:lnTo>
                  <a:lnTo>
                    <a:pt x="21" y="266"/>
                  </a:lnTo>
                  <a:lnTo>
                    <a:pt x="48" y="266"/>
                  </a:lnTo>
                  <a:lnTo>
                    <a:pt x="92" y="221"/>
                  </a:lnTo>
                  <a:lnTo>
                    <a:pt x="123" y="221"/>
                  </a:lnTo>
                  <a:lnTo>
                    <a:pt x="166" y="180"/>
                  </a:lnTo>
                  <a:lnTo>
                    <a:pt x="187" y="180"/>
                  </a:lnTo>
                  <a:lnTo>
                    <a:pt x="210" y="155"/>
                  </a:lnTo>
                  <a:lnTo>
                    <a:pt x="228" y="137"/>
                  </a:lnTo>
                  <a:lnTo>
                    <a:pt x="198" y="107"/>
                  </a:lnTo>
                  <a:lnTo>
                    <a:pt x="198" y="66"/>
                  </a:lnTo>
                  <a:lnTo>
                    <a:pt x="157" y="66"/>
                  </a:lnTo>
                  <a:lnTo>
                    <a:pt x="117" y="28"/>
                  </a:lnTo>
                  <a:lnTo>
                    <a:pt x="105" y="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91">
              <a:extLst>
                <a:ext uri="{FF2B5EF4-FFF2-40B4-BE49-F238E27FC236}">
                  <a16:creationId xmlns:a16="http://schemas.microsoft.com/office/drawing/2014/main" id="{368483E1-E465-49F1-8C44-BF5AD0042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538" y="3925888"/>
              <a:ext cx="241300" cy="238125"/>
            </a:xfrm>
            <a:custGeom>
              <a:avLst/>
              <a:gdLst>
                <a:gd name="T0" fmla="*/ 219 w 305"/>
                <a:gd name="T1" fmla="*/ 54 h 301"/>
                <a:gd name="T2" fmla="*/ 219 w 305"/>
                <a:gd name="T3" fmla="*/ 25 h 301"/>
                <a:gd name="T4" fmla="*/ 192 w 305"/>
                <a:gd name="T5" fmla="*/ 0 h 301"/>
                <a:gd name="T6" fmla="*/ 157 w 305"/>
                <a:gd name="T7" fmla="*/ 47 h 301"/>
                <a:gd name="T8" fmla="*/ 157 w 305"/>
                <a:gd name="T9" fmla="*/ 72 h 301"/>
                <a:gd name="T10" fmla="*/ 176 w 305"/>
                <a:gd name="T11" fmla="*/ 91 h 301"/>
                <a:gd name="T12" fmla="*/ 176 w 305"/>
                <a:gd name="T13" fmla="*/ 121 h 301"/>
                <a:gd name="T14" fmla="*/ 199 w 305"/>
                <a:gd name="T15" fmla="*/ 121 h 301"/>
                <a:gd name="T16" fmla="*/ 199 w 305"/>
                <a:gd name="T17" fmla="*/ 134 h 301"/>
                <a:gd name="T18" fmla="*/ 189 w 305"/>
                <a:gd name="T19" fmla="*/ 145 h 301"/>
                <a:gd name="T20" fmla="*/ 174 w 305"/>
                <a:gd name="T21" fmla="*/ 130 h 301"/>
                <a:gd name="T22" fmla="*/ 128 w 305"/>
                <a:gd name="T23" fmla="*/ 130 h 301"/>
                <a:gd name="T24" fmla="*/ 100 w 305"/>
                <a:gd name="T25" fmla="*/ 130 h 301"/>
                <a:gd name="T26" fmla="*/ 76 w 305"/>
                <a:gd name="T27" fmla="*/ 107 h 301"/>
                <a:gd name="T28" fmla="*/ 46 w 305"/>
                <a:gd name="T29" fmla="*/ 107 h 301"/>
                <a:gd name="T30" fmla="*/ 46 w 305"/>
                <a:gd name="T31" fmla="*/ 162 h 301"/>
                <a:gd name="T32" fmla="*/ 0 w 305"/>
                <a:gd name="T33" fmla="*/ 162 h 301"/>
                <a:gd name="T34" fmla="*/ 0 w 305"/>
                <a:gd name="T35" fmla="*/ 250 h 301"/>
                <a:gd name="T36" fmla="*/ 23 w 305"/>
                <a:gd name="T37" fmla="*/ 273 h 301"/>
                <a:gd name="T38" fmla="*/ 55 w 305"/>
                <a:gd name="T39" fmla="*/ 273 h 301"/>
                <a:gd name="T40" fmla="*/ 67 w 305"/>
                <a:gd name="T41" fmla="*/ 301 h 301"/>
                <a:gd name="T42" fmla="*/ 83 w 305"/>
                <a:gd name="T43" fmla="*/ 285 h 301"/>
                <a:gd name="T44" fmla="*/ 128 w 305"/>
                <a:gd name="T45" fmla="*/ 285 h 301"/>
                <a:gd name="T46" fmla="*/ 162 w 305"/>
                <a:gd name="T47" fmla="*/ 252 h 301"/>
                <a:gd name="T48" fmla="*/ 198 w 305"/>
                <a:gd name="T49" fmla="*/ 219 h 301"/>
                <a:gd name="T50" fmla="*/ 224 w 305"/>
                <a:gd name="T51" fmla="*/ 191 h 301"/>
                <a:gd name="T52" fmla="*/ 289 w 305"/>
                <a:gd name="T53" fmla="*/ 191 h 301"/>
                <a:gd name="T54" fmla="*/ 289 w 305"/>
                <a:gd name="T55" fmla="*/ 136 h 301"/>
                <a:gd name="T56" fmla="*/ 289 w 305"/>
                <a:gd name="T57" fmla="*/ 102 h 301"/>
                <a:gd name="T58" fmla="*/ 305 w 305"/>
                <a:gd name="T59" fmla="*/ 84 h 301"/>
                <a:gd name="T60" fmla="*/ 305 w 305"/>
                <a:gd name="T61" fmla="*/ 54 h 301"/>
                <a:gd name="T62" fmla="*/ 219 w 305"/>
                <a:gd name="T63" fmla="*/ 54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5" h="301">
                  <a:moveTo>
                    <a:pt x="219" y="54"/>
                  </a:moveTo>
                  <a:lnTo>
                    <a:pt x="219" y="25"/>
                  </a:lnTo>
                  <a:lnTo>
                    <a:pt x="192" y="0"/>
                  </a:lnTo>
                  <a:lnTo>
                    <a:pt x="157" y="47"/>
                  </a:lnTo>
                  <a:lnTo>
                    <a:pt x="157" y="72"/>
                  </a:lnTo>
                  <a:lnTo>
                    <a:pt x="176" y="91"/>
                  </a:lnTo>
                  <a:lnTo>
                    <a:pt x="176" y="121"/>
                  </a:lnTo>
                  <a:lnTo>
                    <a:pt x="199" y="121"/>
                  </a:lnTo>
                  <a:lnTo>
                    <a:pt x="199" y="134"/>
                  </a:lnTo>
                  <a:lnTo>
                    <a:pt x="189" y="145"/>
                  </a:lnTo>
                  <a:lnTo>
                    <a:pt x="174" y="130"/>
                  </a:lnTo>
                  <a:lnTo>
                    <a:pt x="128" y="130"/>
                  </a:lnTo>
                  <a:lnTo>
                    <a:pt x="100" y="130"/>
                  </a:lnTo>
                  <a:lnTo>
                    <a:pt x="76" y="107"/>
                  </a:lnTo>
                  <a:lnTo>
                    <a:pt x="46" y="107"/>
                  </a:lnTo>
                  <a:lnTo>
                    <a:pt x="46" y="162"/>
                  </a:lnTo>
                  <a:lnTo>
                    <a:pt x="0" y="162"/>
                  </a:lnTo>
                  <a:lnTo>
                    <a:pt x="0" y="250"/>
                  </a:lnTo>
                  <a:lnTo>
                    <a:pt x="23" y="273"/>
                  </a:lnTo>
                  <a:lnTo>
                    <a:pt x="55" y="273"/>
                  </a:lnTo>
                  <a:lnTo>
                    <a:pt x="67" y="301"/>
                  </a:lnTo>
                  <a:lnTo>
                    <a:pt x="83" y="285"/>
                  </a:lnTo>
                  <a:lnTo>
                    <a:pt x="128" y="285"/>
                  </a:lnTo>
                  <a:lnTo>
                    <a:pt x="162" y="252"/>
                  </a:lnTo>
                  <a:lnTo>
                    <a:pt x="198" y="219"/>
                  </a:lnTo>
                  <a:lnTo>
                    <a:pt x="224" y="191"/>
                  </a:lnTo>
                  <a:lnTo>
                    <a:pt x="289" y="191"/>
                  </a:lnTo>
                  <a:lnTo>
                    <a:pt x="289" y="136"/>
                  </a:lnTo>
                  <a:lnTo>
                    <a:pt x="289" y="102"/>
                  </a:lnTo>
                  <a:lnTo>
                    <a:pt x="305" y="84"/>
                  </a:lnTo>
                  <a:lnTo>
                    <a:pt x="305" y="54"/>
                  </a:lnTo>
                  <a:lnTo>
                    <a:pt x="219" y="5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92">
              <a:extLst>
                <a:ext uri="{FF2B5EF4-FFF2-40B4-BE49-F238E27FC236}">
                  <a16:creationId xmlns:a16="http://schemas.microsoft.com/office/drawing/2014/main" id="{670928F2-02DC-4CC2-A8FB-89FBC4837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438" y="3300413"/>
              <a:ext cx="207963" cy="330200"/>
            </a:xfrm>
            <a:custGeom>
              <a:avLst/>
              <a:gdLst>
                <a:gd name="T0" fmla="*/ 148 w 262"/>
                <a:gd name="T1" fmla="*/ 378 h 417"/>
                <a:gd name="T2" fmla="*/ 183 w 262"/>
                <a:gd name="T3" fmla="*/ 378 h 417"/>
                <a:gd name="T4" fmla="*/ 208 w 262"/>
                <a:gd name="T5" fmla="*/ 353 h 417"/>
                <a:gd name="T6" fmla="*/ 208 w 262"/>
                <a:gd name="T7" fmla="*/ 325 h 417"/>
                <a:gd name="T8" fmla="*/ 232 w 262"/>
                <a:gd name="T9" fmla="*/ 325 h 417"/>
                <a:gd name="T10" fmla="*/ 232 w 262"/>
                <a:gd name="T11" fmla="*/ 287 h 417"/>
                <a:gd name="T12" fmla="*/ 198 w 262"/>
                <a:gd name="T13" fmla="*/ 255 h 417"/>
                <a:gd name="T14" fmla="*/ 235 w 262"/>
                <a:gd name="T15" fmla="*/ 216 h 417"/>
                <a:gd name="T16" fmla="*/ 262 w 262"/>
                <a:gd name="T17" fmla="*/ 191 h 417"/>
                <a:gd name="T18" fmla="*/ 262 w 262"/>
                <a:gd name="T19" fmla="*/ 73 h 417"/>
                <a:gd name="T20" fmla="*/ 212 w 262"/>
                <a:gd name="T21" fmla="*/ 73 h 417"/>
                <a:gd name="T22" fmla="*/ 139 w 262"/>
                <a:gd name="T23" fmla="*/ 0 h 417"/>
                <a:gd name="T24" fmla="*/ 48 w 262"/>
                <a:gd name="T25" fmla="*/ 0 h 417"/>
                <a:gd name="T26" fmla="*/ 27 w 262"/>
                <a:gd name="T27" fmla="*/ 0 h 417"/>
                <a:gd name="T28" fmla="*/ 27 w 262"/>
                <a:gd name="T29" fmla="*/ 54 h 417"/>
                <a:gd name="T30" fmla="*/ 39 w 262"/>
                <a:gd name="T31" fmla="*/ 66 h 417"/>
                <a:gd name="T32" fmla="*/ 39 w 262"/>
                <a:gd name="T33" fmla="*/ 98 h 417"/>
                <a:gd name="T34" fmla="*/ 39 w 262"/>
                <a:gd name="T35" fmla="*/ 189 h 417"/>
                <a:gd name="T36" fmla="*/ 0 w 262"/>
                <a:gd name="T37" fmla="*/ 189 h 417"/>
                <a:gd name="T38" fmla="*/ 0 w 262"/>
                <a:gd name="T39" fmla="*/ 218 h 417"/>
                <a:gd name="T40" fmla="*/ 41 w 262"/>
                <a:gd name="T41" fmla="*/ 259 h 417"/>
                <a:gd name="T42" fmla="*/ 41 w 262"/>
                <a:gd name="T43" fmla="*/ 293 h 417"/>
                <a:gd name="T44" fmla="*/ 12 w 262"/>
                <a:gd name="T45" fmla="*/ 319 h 417"/>
                <a:gd name="T46" fmla="*/ 12 w 262"/>
                <a:gd name="T47" fmla="*/ 346 h 417"/>
                <a:gd name="T48" fmla="*/ 12 w 262"/>
                <a:gd name="T49" fmla="*/ 382 h 417"/>
                <a:gd name="T50" fmla="*/ 48 w 262"/>
                <a:gd name="T51" fmla="*/ 417 h 417"/>
                <a:gd name="T52" fmla="*/ 110 w 262"/>
                <a:gd name="T53" fmla="*/ 417 h 417"/>
                <a:gd name="T54" fmla="*/ 148 w 262"/>
                <a:gd name="T55" fmla="*/ 378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2" h="417">
                  <a:moveTo>
                    <a:pt x="148" y="378"/>
                  </a:moveTo>
                  <a:lnTo>
                    <a:pt x="183" y="378"/>
                  </a:lnTo>
                  <a:lnTo>
                    <a:pt x="208" y="353"/>
                  </a:lnTo>
                  <a:lnTo>
                    <a:pt x="208" y="325"/>
                  </a:lnTo>
                  <a:lnTo>
                    <a:pt x="232" y="325"/>
                  </a:lnTo>
                  <a:lnTo>
                    <a:pt x="232" y="287"/>
                  </a:lnTo>
                  <a:lnTo>
                    <a:pt x="198" y="255"/>
                  </a:lnTo>
                  <a:lnTo>
                    <a:pt x="235" y="216"/>
                  </a:lnTo>
                  <a:lnTo>
                    <a:pt x="262" y="191"/>
                  </a:lnTo>
                  <a:lnTo>
                    <a:pt x="262" y="73"/>
                  </a:lnTo>
                  <a:lnTo>
                    <a:pt x="212" y="73"/>
                  </a:lnTo>
                  <a:lnTo>
                    <a:pt x="139" y="0"/>
                  </a:lnTo>
                  <a:lnTo>
                    <a:pt x="48" y="0"/>
                  </a:lnTo>
                  <a:lnTo>
                    <a:pt x="27" y="0"/>
                  </a:lnTo>
                  <a:lnTo>
                    <a:pt x="27" y="54"/>
                  </a:lnTo>
                  <a:lnTo>
                    <a:pt x="39" y="66"/>
                  </a:lnTo>
                  <a:lnTo>
                    <a:pt x="39" y="98"/>
                  </a:lnTo>
                  <a:lnTo>
                    <a:pt x="39" y="189"/>
                  </a:lnTo>
                  <a:lnTo>
                    <a:pt x="0" y="189"/>
                  </a:lnTo>
                  <a:lnTo>
                    <a:pt x="0" y="218"/>
                  </a:lnTo>
                  <a:lnTo>
                    <a:pt x="41" y="259"/>
                  </a:lnTo>
                  <a:lnTo>
                    <a:pt x="41" y="293"/>
                  </a:lnTo>
                  <a:lnTo>
                    <a:pt x="12" y="319"/>
                  </a:lnTo>
                  <a:lnTo>
                    <a:pt x="12" y="346"/>
                  </a:lnTo>
                  <a:lnTo>
                    <a:pt x="12" y="382"/>
                  </a:lnTo>
                  <a:lnTo>
                    <a:pt x="48" y="417"/>
                  </a:lnTo>
                  <a:lnTo>
                    <a:pt x="110" y="417"/>
                  </a:lnTo>
                  <a:lnTo>
                    <a:pt x="148" y="37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93">
              <a:extLst>
                <a:ext uri="{FF2B5EF4-FFF2-40B4-BE49-F238E27FC236}">
                  <a16:creationId xmlns:a16="http://schemas.microsoft.com/office/drawing/2014/main" id="{0223891E-5A49-4619-9E7B-64A5A4255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9738" y="3473450"/>
              <a:ext cx="157163" cy="98425"/>
            </a:xfrm>
            <a:custGeom>
              <a:avLst/>
              <a:gdLst>
                <a:gd name="T0" fmla="*/ 184 w 198"/>
                <a:gd name="T1" fmla="*/ 98 h 123"/>
                <a:gd name="T2" fmla="*/ 198 w 198"/>
                <a:gd name="T3" fmla="*/ 83 h 123"/>
                <a:gd name="T4" fmla="*/ 177 w 198"/>
                <a:gd name="T5" fmla="*/ 62 h 123"/>
                <a:gd name="T6" fmla="*/ 177 w 198"/>
                <a:gd name="T7" fmla="*/ 37 h 123"/>
                <a:gd name="T8" fmla="*/ 125 w 198"/>
                <a:gd name="T9" fmla="*/ 0 h 123"/>
                <a:gd name="T10" fmla="*/ 107 w 198"/>
                <a:gd name="T11" fmla="*/ 17 h 123"/>
                <a:gd name="T12" fmla="*/ 64 w 198"/>
                <a:gd name="T13" fmla="*/ 17 h 123"/>
                <a:gd name="T14" fmla="*/ 38 w 198"/>
                <a:gd name="T15" fmla="*/ 44 h 123"/>
                <a:gd name="T16" fmla="*/ 38 w 198"/>
                <a:gd name="T17" fmla="*/ 69 h 123"/>
                <a:gd name="T18" fmla="*/ 16 w 198"/>
                <a:gd name="T19" fmla="*/ 92 h 123"/>
                <a:gd name="T20" fmla="*/ 0 w 198"/>
                <a:gd name="T21" fmla="*/ 107 h 123"/>
                <a:gd name="T22" fmla="*/ 0 w 198"/>
                <a:gd name="T23" fmla="*/ 123 h 123"/>
                <a:gd name="T24" fmla="*/ 57 w 198"/>
                <a:gd name="T25" fmla="*/ 123 h 123"/>
                <a:gd name="T26" fmla="*/ 82 w 198"/>
                <a:gd name="T27" fmla="*/ 98 h 123"/>
                <a:gd name="T28" fmla="*/ 184 w 198"/>
                <a:gd name="T29" fmla="*/ 98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8" h="123">
                  <a:moveTo>
                    <a:pt x="184" y="98"/>
                  </a:moveTo>
                  <a:lnTo>
                    <a:pt x="198" y="83"/>
                  </a:lnTo>
                  <a:lnTo>
                    <a:pt x="177" y="62"/>
                  </a:lnTo>
                  <a:lnTo>
                    <a:pt x="177" y="37"/>
                  </a:lnTo>
                  <a:lnTo>
                    <a:pt x="125" y="0"/>
                  </a:lnTo>
                  <a:lnTo>
                    <a:pt x="107" y="17"/>
                  </a:lnTo>
                  <a:lnTo>
                    <a:pt x="64" y="17"/>
                  </a:lnTo>
                  <a:lnTo>
                    <a:pt x="38" y="44"/>
                  </a:lnTo>
                  <a:lnTo>
                    <a:pt x="38" y="69"/>
                  </a:lnTo>
                  <a:lnTo>
                    <a:pt x="16" y="92"/>
                  </a:lnTo>
                  <a:lnTo>
                    <a:pt x="0" y="107"/>
                  </a:lnTo>
                  <a:lnTo>
                    <a:pt x="0" y="123"/>
                  </a:lnTo>
                  <a:lnTo>
                    <a:pt x="57" y="123"/>
                  </a:lnTo>
                  <a:lnTo>
                    <a:pt x="82" y="98"/>
                  </a:lnTo>
                  <a:lnTo>
                    <a:pt x="184" y="9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94">
              <a:extLst>
                <a:ext uri="{FF2B5EF4-FFF2-40B4-BE49-F238E27FC236}">
                  <a16:creationId xmlns:a16="http://schemas.microsoft.com/office/drawing/2014/main" id="{2516ED9B-246A-41B8-9C3C-21C61A736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088" y="3436938"/>
              <a:ext cx="114300" cy="103188"/>
            </a:xfrm>
            <a:custGeom>
              <a:avLst/>
              <a:gdLst>
                <a:gd name="T0" fmla="*/ 119 w 143"/>
                <a:gd name="T1" fmla="*/ 43 h 130"/>
                <a:gd name="T2" fmla="*/ 77 w 143"/>
                <a:gd name="T3" fmla="*/ 0 h 130"/>
                <a:gd name="T4" fmla="*/ 29 w 143"/>
                <a:gd name="T5" fmla="*/ 0 h 130"/>
                <a:gd name="T6" fmla="*/ 29 w 143"/>
                <a:gd name="T7" fmla="*/ 22 h 130"/>
                <a:gd name="T8" fmla="*/ 0 w 143"/>
                <a:gd name="T9" fmla="*/ 48 h 130"/>
                <a:gd name="T10" fmla="*/ 0 w 143"/>
                <a:gd name="T11" fmla="*/ 59 h 130"/>
                <a:gd name="T12" fmla="*/ 86 w 143"/>
                <a:gd name="T13" fmla="*/ 59 h 130"/>
                <a:gd name="T14" fmla="*/ 86 w 143"/>
                <a:gd name="T15" fmla="*/ 75 h 130"/>
                <a:gd name="T16" fmla="*/ 0 w 143"/>
                <a:gd name="T17" fmla="*/ 75 h 130"/>
                <a:gd name="T18" fmla="*/ 0 w 143"/>
                <a:gd name="T19" fmla="*/ 105 h 130"/>
                <a:gd name="T20" fmla="*/ 25 w 143"/>
                <a:gd name="T21" fmla="*/ 130 h 130"/>
                <a:gd name="T22" fmla="*/ 50 w 143"/>
                <a:gd name="T23" fmla="*/ 105 h 130"/>
                <a:gd name="T24" fmla="*/ 75 w 143"/>
                <a:gd name="T25" fmla="*/ 105 h 130"/>
                <a:gd name="T26" fmla="*/ 87 w 143"/>
                <a:gd name="T27" fmla="*/ 91 h 130"/>
                <a:gd name="T28" fmla="*/ 105 w 143"/>
                <a:gd name="T29" fmla="*/ 109 h 130"/>
                <a:gd name="T30" fmla="*/ 143 w 143"/>
                <a:gd name="T31" fmla="*/ 109 h 130"/>
                <a:gd name="T32" fmla="*/ 143 w 143"/>
                <a:gd name="T33" fmla="*/ 43 h 130"/>
                <a:gd name="T34" fmla="*/ 119 w 143"/>
                <a:gd name="T35" fmla="*/ 4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3" h="130">
                  <a:moveTo>
                    <a:pt x="119" y="43"/>
                  </a:moveTo>
                  <a:lnTo>
                    <a:pt x="77" y="0"/>
                  </a:lnTo>
                  <a:lnTo>
                    <a:pt x="29" y="0"/>
                  </a:lnTo>
                  <a:lnTo>
                    <a:pt x="29" y="22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86" y="59"/>
                  </a:lnTo>
                  <a:lnTo>
                    <a:pt x="86" y="75"/>
                  </a:lnTo>
                  <a:lnTo>
                    <a:pt x="0" y="75"/>
                  </a:lnTo>
                  <a:lnTo>
                    <a:pt x="0" y="105"/>
                  </a:lnTo>
                  <a:lnTo>
                    <a:pt x="25" y="130"/>
                  </a:lnTo>
                  <a:lnTo>
                    <a:pt x="50" y="105"/>
                  </a:lnTo>
                  <a:lnTo>
                    <a:pt x="75" y="105"/>
                  </a:lnTo>
                  <a:lnTo>
                    <a:pt x="87" y="91"/>
                  </a:lnTo>
                  <a:lnTo>
                    <a:pt x="105" y="109"/>
                  </a:lnTo>
                  <a:lnTo>
                    <a:pt x="143" y="109"/>
                  </a:lnTo>
                  <a:lnTo>
                    <a:pt x="143" y="43"/>
                  </a:lnTo>
                  <a:lnTo>
                    <a:pt x="119" y="4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Rectangle 395">
              <a:extLst>
                <a:ext uri="{FF2B5EF4-FFF2-40B4-BE49-F238E27FC236}">
                  <a16:creationId xmlns:a16="http://schemas.microsoft.com/office/drawing/2014/main" id="{68890D61-CC32-41F5-84F2-5CF6180E3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2088" y="3484563"/>
              <a:ext cx="1588" cy="12700"/>
            </a:xfrm>
            <a:prstGeom prst="rect">
              <a:avLst/>
            </a:pr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Rectangle 396">
              <a:extLst>
                <a:ext uri="{FF2B5EF4-FFF2-40B4-BE49-F238E27FC236}">
                  <a16:creationId xmlns:a16="http://schemas.microsoft.com/office/drawing/2014/main" id="{074F1E6F-D36F-4988-9135-A5EFEFA79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2088" y="3484563"/>
              <a:ext cx="68263" cy="12700"/>
            </a:xfrm>
            <a:prstGeom prst="rect">
              <a:avLst/>
            </a:pr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97">
              <a:extLst>
                <a:ext uri="{FF2B5EF4-FFF2-40B4-BE49-F238E27FC236}">
                  <a16:creationId xmlns:a16="http://schemas.microsoft.com/office/drawing/2014/main" id="{BABAD8D2-CC3B-42DB-BDEA-18FD2723B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559175"/>
              <a:ext cx="26988" cy="22225"/>
            </a:xfrm>
            <a:custGeom>
              <a:avLst/>
              <a:gdLst>
                <a:gd name="T0" fmla="*/ 0 w 36"/>
                <a:gd name="T1" fmla="*/ 0 h 28"/>
                <a:gd name="T2" fmla="*/ 0 w 36"/>
                <a:gd name="T3" fmla="*/ 14 h 28"/>
                <a:gd name="T4" fmla="*/ 0 w 36"/>
                <a:gd name="T5" fmla="*/ 28 h 28"/>
                <a:gd name="T6" fmla="*/ 22 w 36"/>
                <a:gd name="T7" fmla="*/ 28 h 28"/>
                <a:gd name="T8" fmla="*/ 36 w 36"/>
                <a:gd name="T9" fmla="*/ 14 h 28"/>
                <a:gd name="T10" fmla="*/ 36 w 36"/>
                <a:gd name="T11" fmla="*/ 14 h 28"/>
                <a:gd name="T12" fmla="*/ 36 w 36"/>
                <a:gd name="T13" fmla="*/ 0 h 28"/>
                <a:gd name="T14" fmla="*/ 0 w 36"/>
                <a:gd name="T1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28">
                  <a:moveTo>
                    <a:pt x="0" y="0"/>
                  </a:moveTo>
                  <a:lnTo>
                    <a:pt x="0" y="14"/>
                  </a:lnTo>
                  <a:lnTo>
                    <a:pt x="0" y="28"/>
                  </a:lnTo>
                  <a:lnTo>
                    <a:pt x="22" y="28"/>
                  </a:lnTo>
                  <a:lnTo>
                    <a:pt x="36" y="14"/>
                  </a:lnTo>
                  <a:lnTo>
                    <a:pt x="36" y="14"/>
                  </a:lnTo>
                  <a:lnTo>
                    <a:pt x="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98">
              <a:extLst>
                <a:ext uri="{FF2B5EF4-FFF2-40B4-BE49-F238E27FC236}">
                  <a16:creationId xmlns:a16="http://schemas.microsoft.com/office/drawing/2014/main" id="{1EF54DB5-1F72-4EA6-A5AC-60745FA2D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559175"/>
              <a:ext cx="26988" cy="22225"/>
            </a:xfrm>
            <a:custGeom>
              <a:avLst/>
              <a:gdLst>
                <a:gd name="T0" fmla="*/ 22 w 36"/>
                <a:gd name="T1" fmla="*/ 28 h 28"/>
                <a:gd name="T2" fmla="*/ 36 w 36"/>
                <a:gd name="T3" fmla="*/ 14 h 28"/>
                <a:gd name="T4" fmla="*/ 36 w 36"/>
                <a:gd name="T5" fmla="*/ 14 h 28"/>
                <a:gd name="T6" fmla="*/ 36 w 36"/>
                <a:gd name="T7" fmla="*/ 0 h 28"/>
                <a:gd name="T8" fmla="*/ 0 w 36"/>
                <a:gd name="T9" fmla="*/ 0 h 28"/>
                <a:gd name="T10" fmla="*/ 0 w 36"/>
                <a:gd name="T11" fmla="*/ 14 h 28"/>
                <a:gd name="T12" fmla="*/ 0 w 36"/>
                <a:gd name="T13" fmla="*/ 28 h 28"/>
                <a:gd name="T14" fmla="*/ 22 w 36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28">
                  <a:moveTo>
                    <a:pt x="22" y="28"/>
                  </a:moveTo>
                  <a:lnTo>
                    <a:pt x="36" y="14"/>
                  </a:lnTo>
                  <a:lnTo>
                    <a:pt x="36" y="14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0" y="28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99">
              <a:extLst>
                <a:ext uri="{FF2B5EF4-FFF2-40B4-BE49-F238E27FC236}">
                  <a16:creationId xmlns:a16="http://schemas.microsoft.com/office/drawing/2014/main" id="{3138405F-D675-493D-A6D9-441FC4214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6138" y="3557588"/>
              <a:ext cx="261938" cy="168275"/>
            </a:xfrm>
            <a:custGeom>
              <a:avLst/>
              <a:gdLst>
                <a:gd name="T0" fmla="*/ 237 w 332"/>
                <a:gd name="T1" fmla="*/ 19 h 212"/>
                <a:gd name="T2" fmla="*/ 218 w 332"/>
                <a:gd name="T3" fmla="*/ 0 h 212"/>
                <a:gd name="T4" fmla="*/ 194 w 332"/>
                <a:gd name="T5" fmla="*/ 0 h 212"/>
                <a:gd name="T6" fmla="*/ 194 w 332"/>
                <a:gd name="T7" fmla="*/ 28 h 212"/>
                <a:gd name="T8" fmla="*/ 169 w 332"/>
                <a:gd name="T9" fmla="*/ 53 h 212"/>
                <a:gd name="T10" fmla="*/ 134 w 332"/>
                <a:gd name="T11" fmla="*/ 53 h 212"/>
                <a:gd name="T12" fmla="*/ 96 w 332"/>
                <a:gd name="T13" fmla="*/ 92 h 212"/>
                <a:gd name="T14" fmla="*/ 34 w 332"/>
                <a:gd name="T15" fmla="*/ 92 h 212"/>
                <a:gd name="T16" fmla="*/ 0 w 332"/>
                <a:gd name="T17" fmla="*/ 126 h 212"/>
                <a:gd name="T18" fmla="*/ 0 w 332"/>
                <a:gd name="T19" fmla="*/ 169 h 212"/>
                <a:gd name="T20" fmla="*/ 13 w 332"/>
                <a:gd name="T21" fmla="*/ 183 h 212"/>
                <a:gd name="T22" fmla="*/ 30 w 332"/>
                <a:gd name="T23" fmla="*/ 199 h 212"/>
                <a:gd name="T24" fmla="*/ 61 w 332"/>
                <a:gd name="T25" fmla="*/ 169 h 212"/>
                <a:gd name="T26" fmla="*/ 114 w 332"/>
                <a:gd name="T27" fmla="*/ 212 h 212"/>
                <a:gd name="T28" fmla="*/ 123 w 332"/>
                <a:gd name="T29" fmla="*/ 203 h 212"/>
                <a:gd name="T30" fmla="*/ 157 w 332"/>
                <a:gd name="T31" fmla="*/ 169 h 212"/>
                <a:gd name="T32" fmla="*/ 175 w 332"/>
                <a:gd name="T33" fmla="*/ 187 h 212"/>
                <a:gd name="T34" fmla="*/ 191 w 332"/>
                <a:gd name="T35" fmla="*/ 171 h 212"/>
                <a:gd name="T36" fmla="*/ 216 w 332"/>
                <a:gd name="T37" fmla="*/ 171 h 212"/>
                <a:gd name="T38" fmla="*/ 234 w 332"/>
                <a:gd name="T39" fmla="*/ 155 h 212"/>
                <a:gd name="T40" fmla="*/ 300 w 332"/>
                <a:gd name="T41" fmla="*/ 155 h 212"/>
                <a:gd name="T42" fmla="*/ 332 w 332"/>
                <a:gd name="T43" fmla="*/ 149 h 212"/>
                <a:gd name="T44" fmla="*/ 237 w 332"/>
                <a:gd name="T45" fmla="*/ 57 h 212"/>
                <a:gd name="T46" fmla="*/ 237 w 332"/>
                <a:gd name="T47" fmla="*/ 1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32" h="212">
                  <a:moveTo>
                    <a:pt x="237" y="19"/>
                  </a:moveTo>
                  <a:lnTo>
                    <a:pt x="218" y="0"/>
                  </a:lnTo>
                  <a:lnTo>
                    <a:pt x="194" y="0"/>
                  </a:lnTo>
                  <a:lnTo>
                    <a:pt x="194" y="28"/>
                  </a:lnTo>
                  <a:lnTo>
                    <a:pt x="169" y="53"/>
                  </a:lnTo>
                  <a:lnTo>
                    <a:pt x="134" y="53"/>
                  </a:lnTo>
                  <a:lnTo>
                    <a:pt x="96" y="92"/>
                  </a:lnTo>
                  <a:lnTo>
                    <a:pt x="34" y="92"/>
                  </a:lnTo>
                  <a:lnTo>
                    <a:pt x="0" y="126"/>
                  </a:lnTo>
                  <a:lnTo>
                    <a:pt x="0" y="169"/>
                  </a:lnTo>
                  <a:lnTo>
                    <a:pt x="13" y="183"/>
                  </a:lnTo>
                  <a:lnTo>
                    <a:pt x="30" y="199"/>
                  </a:lnTo>
                  <a:lnTo>
                    <a:pt x="61" y="169"/>
                  </a:lnTo>
                  <a:lnTo>
                    <a:pt x="114" y="212"/>
                  </a:lnTo>
                  <a:lnTo>
                    <a:pt x="123" y="203"/>
                  </a:lnTo>
                  <a:lnTo>
                    <a:pt x="157" y="169"/>
                  </a:lnTo>
                  <a:lnTo>
                    <a:pt x="175" y="187"/>
                  </a:lnTo>
                  <a:lnTo>
                    <a:pt x="191" y="171"/>
                  </a:lnTo>
                  <a:lnTo>
                    <a:pt x="216" y="171"/>
                  </a:lnTo>
                  <a:lnTo>
                    <a:pt x="234" y="155"/>
                  </a:lnTo>
                  <a:lnTo>
                    <a:pt x="300" y="155"/>
                  </a:lnTo>
                  <a:lnTo>
                    <a:pt x="332" y="149"/>
                  </a:lnTo>
                  <a:lnTo>
                    <a:pt x="237" y="57"/>
                  </a:lnTo>
                  <a:lnTo>
                    <a:pt x="237" y="19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400">
              <a:extLst>
                <a:ext uri="{FF2B5EF4-FFF2-40B4-BE49-F238E27FC236}">
                  <a16:creationId xmlns:a16="http://schemas.microsoft.com/office/drawing/2014/main" id="{5795C7DD-BF2C-4668-AC02-AB4BC46EE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601" y="3292475"/>
              <a:ext cx="342900" cy="280988"/>
            </a:xfrm>
            <a:custGeom>
              <a:avLst/>
              <a:gdLst>
                <a:gd name="T0" fmla="*/ 413 w 431"/>
                <a:gd name="T1" fmla="*/ 115 h 353"/>
                <a:gd name="T2" fmla="*/ 413 w 431"/>
                <a:gd name="T3" fmla="*/ 56 h 353"/>
                <a:gd name="T4" fmla="*/ 356 w 431"/>
                <a:gd name="T5" fmla="*/ 0 h 353"/>
                <a:gd name="T6" fmla="*/ 314 w 431"/>
                <a:gd name="T7" fmla="*/ 43 h 353"/>
                <a:gd name="T8" fmla="*/ 301 w 431"/>
                <a:gd name="T9" fmla="*/ 29 h 353"/>
                <a:gd name="T10" fmla="*/ 98 w 431"/>
                <a:gd name="T11" fmla="*/ 29 h 353"/>
                <a:gd name="T12" fmla="*/ 98 w 431"/>
                <a:gd name="T13" fmla="*/ 82 h 353"/>
                <a:gd name="T14" fmla="*/ 64 w 431"/>
                <a:gd name="T15" fmla="*/ 82 h 353"/>
                <a:gd name="T16" fmla="*/ 64 w 431"/>
                <a:gd name="T17" fmla="*/ 200 h 353"/>
                <a:gd name="T18" fmla="*/ 37 w 431"/>
                <a:gd name="T19" fmla="*/ 225 h 353"/>
                <a:gd name="T20" fmla="*/ 0 w 431"/>
                <a:gd name="T21" fmla="*/ 264 h 353"/>
                <a:gd name="T22" fmla="*/ 34 w 431"/>
                <a:gd name="T23" fmla="*/ 296 h 353"/>
                <a:gd name="T24" fmla="*/ 34 w 431"/>
                <a:gd name="T25" fmla="*/ 334 h 353"/>
                <a:gd name="T26" fmla="*/ 53 w 431"/>
                <a:gd name="T27" fmla="*/ 353 h 353"/>
                <a:gd name="T28" fmla="*/ 62 w 431"/>
                <a:gd name="T29" fmla="*/ 353 h 353"/>
                <a:gd name="T30" fmla="*/ 82 w 431"/>
                <a:gd name="T31" fmla="*/ 334 h 353"/>
                <a:gd name="T32" fmla="*/ 112 w 431"/>
                <a:gd name="T33" fmla="*/ 334 h 353"/>
                <a:gd name="T34" fmla="*/ 126 w 431"/>
                <a:gd name="T35" fmla="*/ 350 h 353"/>
                <a:gd name="T36" fmla="*/ 160 w 431"/>
                <a:gd name="T37" fmla="*/ 350 h 353"/>
                <a:gd name="T38" fmla="*/ 160 w 431"/>
                <a:gd name="T39" fmla="*/ 336 h 353"/>
                <a:gd name="T40" fmla="*/ 196 w 431"/>
                <a:gd name="T41" fmla="*/ 336 h 353"/>
                <a:gd name="T42" fmla="*/ 196 w 431"/>
                <a:gd name="T43" fmla="*/ 350 h 353"/>
                <a:gd name="T44" fmla="*/ 253 w 431"/>
                <a:gd name="T45" fmla="*/ 350 h 353"/>
                <a:gd name="T46" fmla="*/ 278 w 431"/>
                <a:gd name="T47" fmla="*/ 325 h 353"/>
                <a:gd name="T48" fmla="*/ 278 w 431"/>
                <a:gd name="T49" fmla="*/ 291 h 353"/>
                <a:gd name="T50" fmla="*/ 299 w 431"/>
                <a:gd name="T51" fmla="*/ 291 h 353"/>
                <a:gd name="T52" fmla="*/ 299 w 431"/>
                <a:gd name="T53" fmla="*/ 314 h 353"/>
                <a:gd name="T54" fmla="*/ 324 w 431"/>
                <a:gd name="T55" fmla="*/ 341 h 353"/>
                <a:gd name="T56" fmla="*/ 324 w 431"/>
                <a:gd name="T57" fmla="*/ 339 h 353"/>
                <a:gd name="T58" fmla="*/ 378 w 431"/>
                <a:gd name="T59" fmla="*/ 286 h 353"/>
                <a:gd name="T60" fmla="*/ 388 w 431"/>
                <a:gd name="T61" fmla="*/ 275 h 353"/>
                <a:gd name="T62" fmla="*/ 387 w 431"/>
                <a:gd name="T63" fmla="*/ 236 h 353"/>
                <a:gd name="T64" fmla="*/ 387 w 431"/>
                <a:gd name="T65" fmla="*/ 173 h 353"/>
                <a:gd name="T66" fmla="*/ 406 w 431"/>
                <a:gd name="T67" fmla="*/ 154 h 353"/>
                <a:gd name="T68" fmla="*/ 431 w 431"/>
                <a:gd name="T69" fmla="*/ 154 h 353"/>
                <a:gd name="T70" fmla="*/ 431 w 431"/>
                <a:gd name="T71" fmla="*/ 134 h 353"/>
                <a:gd name="T72" fmla="*/ 413 w 431"/>
                <a:gd name="T73" fmla="*/ 1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1" h="353">
                  <a:moveTo>
                    <a:pt x="413" y="115"/>
                  </a:moveTo>
                  <a:lnTo>
                    <a:pt x="413" y="56"/>
                  </a:lnTo>
                  <a:lnTo>
                    <a:pt x="356" y="0"/>
                  </a:lnTo>
                  <a:lnTo>
                    <a:pt x="314" y="43"/>
                  </a:lnTo>
                  <a:lnTo>
                    <a:pt x="301" y="29"/>
                  </a:lnTo>
                  <a:lnTo>
                    <a:pt x="98" y="29"/>
                  </a:lnTo>
                  <a:lnTo>
                    <a:pt x="98" y="82"/>
                  </a:lnTo>
                  <a:lnTo>
                    <a:pt x="64" y="82"/>
                  </a:lnTo>
                  <a:lnTo>
                    <a:pt x="64" y="200"/>
                  </a:lnTo>
                  <a:lnTo>
                    <a:pt x="37" y="225"/>
                  </a:lnTo>
                  <a:lnTo>
                    <a:pt x="0" y="264"/>
                  </a:lnTo>
                  <a:lnTo>
                    <a:pt x="34" y="296"/>
                  </a:lnTo>
                  <a:lnTo>
                    <a:pt x="34" y="334"/>
                  </a:lnTo>
                  <a:lnTo>
                    <a:pt x="53" y="353"/>
                  </a:lnTo>
                  <a:lnTo>
                    <a:pt x="62" y="353"/>
                  </a:lnTo>
                  <a:lnTo>
                    <a:pt x="82" y="334"/>
                  </a:lnTo>
                  <a:lnTo>
                    <a:pt x="112" y="334"/>
                  </a:lnTo>
                  <a:lnTo>
                    <a:pt x="126" y="350"/>
                  </a:lnTo>
                  <a:lnTo>
                    <a:pt x="160" y="350"/>
                  </a:lnTo>
                  <a:lnTo>
                    <a:pt x="160" y="336"/>
                  </a:lnTo>
                  <a:lnTo>
                    <a:pt x="196" y="336"/>
                  </a:lnTo>
                  <a:lnTo>
                    <a:pt x="196" y="350"/>
                  </a:lnTo>
                  <a:lnTo>
                    <a:pt x="253" y="350"/>
                  </a:lnTo>
                  <a:lnTo>
                    <a:pt x="278" y="325"/>
                  </a:lnTo>
                  <a:lnTo>
                    <a:pt x="278" y="291"/>
                  </a:lnTo>
                  <a:lnTo>
                    <a:pt x="299" y="291"/>
                  </a:lnTo>
                  <a:lnTo>
                    <a:pt x="299" y="314"/>
                  </a:lnTo>
                  <a:lnTo>
                    <a:pt x="324" y="341"/>
                  </a:lnTo>
                  <a:lnTo>
                    <a:pt x="324" y="339"/>
                  </a:lnTo>
                  <a:lnTo>
                    <a:pt x="378" y="286"/>
                  </a:lnTo>
                  <a:lnTo>
                    <a:pt x="388" y="275"/>
                  </a:lnTo>
                  <a:lnTo>
                    <a:pt x="387" y="236"/>
                  </a:lnTo>
                  <a:lnTo>
                    <a:pt x="387" y="173"/>
                  </a:lnTo>
                  <a:lnTo>
                    <a:pt x="406" y="154"/>
                  </a:lnTo>
                  <a:lnTo>
                    <a:pt x="431" y="154"/>
                  </a:lnTo>
                  <a:lnTo>
                    <a:pt x="431" y="134"/>
                  </a:lnTo>
                  <a:lnTo>
                    <a:pt x="413" y="11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401">
              <a:extLst>
                <a:ext uri="{FF2B5EF4-FFF2-40B4-BE49-F238E27FC236}">
                  <a16:creationId xmlns:a16="http://schemas.microsoft.com/office/drawing/2014/main" id="{928B14F6-7C6D-4984-A3E3-8B8203D18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6" y="3509963"/>
              <a:ext cx="152400" cy="114300"/>
            </a:xfrm>
            <a:custGeom>
              <a:avLst/>
              <a:gdLst>
                <a:gd name="T0" fmla="*/ 175 w 193"/>
                <a:gd name="T1" fmla="*/ 52 h 145"/>
                <a:gd name="T2" fmla="*/ 161 w 193"/>
                <a:gd name="T3" fmla="*/ 38 h 145"/>
                <a:gd name="T4" fmla="*/ 139 w 193"/>
                <a:gd name="T5" fmla="*/ 18 h 145"/>
                <a:gd name="T6" fmla="*/ 96 w 193"/>
                <a:gd name="T7" fmla="*/ 18 h 145"/>
                <a:gd name="T8" fmla="*/ 79 w 193"/>
                <a:gd name="T9" fmla="*/ 18 h 145"/>
                <a:gd name="T10" fmla="*/ 41 w 193"/>
                <a:gd name="T11" fmla="*/ 18 h 145"/>
                <a:gd name="T12" fmla="*/ 23 w 193"/>
                <a:gd name="T13" fmla="*/ 0 h 145"/>
                <a:gd name="T14" fmla="*/ 23 w 193"/>
                <a:gd name="T15" fmla="*/ 41 h 145"/>
                <a:gd name="T16" fmla="*/ 0 w 193"/>
                <a:gd name="T17" fmla="*/ 64 h 145"/>
                <a:gd name="T18" fmla="*/ 41 w 193"/>
                <a:gd name="T19" fmla="*/ 104 h 145"/>
                <a:gd name="T20" fmla="*/ 68 w 193"/>
                <a:gd name="T21" fmla="*/ 75 h 145"/>
                <a:gd name="T22" fmla="*/ 96 w 193"/>
                <a:gd name="T23" fmla="*/ 75 h 145"/>
                <a:gd name="T24" fmla="*/ 134 w 193"/>
                <a:gd name="T25" fmla="*/ 112 h 145"/>
                <a:gd name="T26" fmla="*/ 166 w 193"/>
                <a:gd name="T27" fmla="*/ 145 h 145"/>
                <a:gd name="T28" fmla="*/ 193 w 193"/>
                <a:gd name="T29" fmla="*/ 145 h 145"/>
                <a:gd name="T30" fmla="*/ 193 w 193"/>
                <a:gd name="T31" fmla="*/ 75 h 145"/>
                <a:gd name="T32" fmla="*/ 193 w 193"/>
                <a:gd name="T33" fmla="*/ 52 h 145"/>
                <a:gd name="T34" fmla="*/ 175 w 193"/>
                <a:gd name="T35" fmla="*/ 5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3" h="145">
                  <a:moveTo>
                    <a:pt x="175" y="52"/>
                  </a:moveTo>
                  <a:lnTo>
                    <a:pt x="161" y="38"/>
                  </a:lnTo>
                  <a:lnTo>
                    <a:pt x="139" y="18"/>
                  </a:lnTo>
                  <a:lnTo>
                    <a:pt x="96" y="18"/>
                  </a:lnTo>
                  <a:lnTo>
                    <a:pt x="79" y="18"/>
                  </a:lnTo>
                  <a:lnTo>
                    <a:pt x="41" y="18"/>
                  </a:lnTo>
                  <a:lnTo>
                    <a:pt x="23" y="0"/>
                  </a:lnTo>
                  <a:lnTo>
                    <a:pt x="23" y="41"/>
                  </a:lnTo>
                  <a:lnTo>
                    <a:pt x="0" y="64"/>
                  </a:lnTo>
                  <a:lnTo>
                    <a:pt x="41" y="104"/>
                  </a:lnTo>
                  <a:lnTo>
                    <a:pt x="68" y="75"/>
                  </a:lnTo>
                  <a:lnTo>
                    <a:pt x="96" y="75"/>
                  </a:lnTo>
                  <a:lnTo>
                    <a:pt x="134" y="112"/>
                  </a:lnTo>
                  <a:lnTo>
                    <a:pt x="166" y="145"/>
                  </a:lnTo>
                  <a:lnTo>
                    <a:pt x="193" y="145"/>
                  </a:lnTo>
                  <a:lnTo>
                    <a:pt x="193" y="75"/>
                  </a:lnTo>
                  <a:lnTo>
                    <a:pt x="193" y="52"/>
                  </a:lnTo>
                  <a:lnTo>
                    <a:pt x="175" y="52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402">
              <a:extLst>
                <a:ext uri="{FF2B5EF4-FFF2-40B4-BE49-F238E27FC236}">
                  <a16:creationId xmlns:a16="http://schemas.microsoft.com/office/drawing/2014/main" id="{EC9760EA-9DF3-41D7-BCCE-5D44F00D3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2726" y="3509963"/>
              <a:ext cx="49213" cy="50800"/>
            </a:xfrm>
            <a:custGeom>
              <a:avLst/>
              <a:gdLst>
                <a:gd name="T0" fmla="*/ 62 w 62"/>
                <a:gd name="T1" fmla="*/ 0 h 64"/>
                <a:gd name="T2" fmla="*/ 50 w 62"/>
                <a:gd name="T3" fmla="*/ 14 h 64"/>
                <a:gd name="T4" fmla="*/ 25 w 62"/>
                <a:gd name="T5" fmla="*/ 14 h 64"/>
                <a:gd name="T6" fmla="*/ 0 w 62"/>
                <a:gd name="T7" fmla="*/ 39 h 64"/>
                <a:gd name="T8" fmla="*/ 9 w 62"/>
                <a:gd name="T9" fmla="*/ 48 h 64"/>
                <a:gd name="T10" fmla="*/ 11 w 62"/>
                <a:gd name="T11" fmla="*/ 48 h 64"/>
                <a:gd name="T12" fmla="*/ 25 w 62"/>
                <a:gd name="T13" fmla="*/ 48 h 64"/>
                <a:gd name="T14" fmla="*/ 39 w 62"/>
                <a:gd name="T15" fmla="*/ 64 h 64"/>
                <a:gd name="T16" fmla="*/ 62 w 62"/>
                <a:gd name="T17" fmla="*/ 41 h 64"/>
                <a:gd name="T18" fmla="*/ 62 w 62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4">
                  <a:moveTo>
                    <a:pt x="62" y="0"/>
                  </a:moveTo>
                  <a:lnTo>
                    <a:pt x="50" y="14"/>
                  </a:lnTo>
                  <a:lnTo>
                    <a:pt x="25" y="14"/>
                  </a:lnTo>
                  <a:lnTo>
                    <a:pt x="0" y="39"/>
                  </a:lnTo>
                  <a:lnTo>
                    <a:pt x="9" y="48"/>
                  </a:lnTo>
                  <a:lnTo>
                    <a:pt x="11" y="48"/>
                  </a:lnTo>
                  <a:lnTo>
                    <a:pt x="25" y="48"/>
                  </a:lnTo>
                  <a:lnTo>
                    <a:pt x="39" y="64"/>
                  </a:lnTo>
                  <a:lnTo>
                    <a:pt x="62" y="41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403">
              <a:extLst>
                <a:ext uri="{FF2B5EF4-FFF2-40B4-BE49-F238E27FC236}">
                  <a16:creationId xmlns:a16="http://schemas.microsoft.com/office/drawing/2014/main" id="{9423A811-9E0C-4208-9B6D-FA6FB7194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426" y="3736975"/>
              <a:ext cx="103188" cy="150813"/>
            </a:xfrm>
            <a:custGeom>
              <a:avLst/>
              <a:gdLst>
                <a:gd name="T0" fmla="*/ 102 w 130"/>
                <a:gd name="T1" fmla="*/ 0 h 189"/>
                <a:gd name="T2" fmla="*/ 63 w 130"/>
                <a:gd name="T3" fmla="*/ 0 h 189"/>
                <a:gd name="T4" fmla="*/ 63 w 130"/>
                <a:gd name="T5" fmla="*/ 25 h 189"/>
                <a:gd name="T6" fmla="*/ 23 w 130"/>
                <a:gd name="T7" fmla="*/ 25 h 189"/>
                <a:gd name="T8" fmla="*/ 23 w 130"/>
                <a:gd name="T9" fmla="*/ 48 h 189"/>
                <a:gd name="T10" fmla="*/ 0 w 130"/>
                <a:gd name="T11" fmla="*/ 71 h 189"/>
                <a:gd name="T12" fmla="*/ 0 w 130"/>
                <a:gd name="T13" fmla="*/ 98 h 189"/>
                <a:gd name="T14" fmla="*/ 64 w 130"/>
                <a:gd name="T15" fmla="*/ 164 h 189"/>
                <a:gd name="T16" fmla="*/ 64 w 130"/>
                <a:gd name="T17" fmla="*/ 189 h 189"/>
                <a:gd name="T18" fmla="*/ 95 w 130"/>
                <a:gd name="T19" fmla="*/ 159 h 189"/>
                <a:gd name="T20" fmla="*/ 68 w 130"/>
                <a:gd name="T21" fmla="*/ 134 h 189"/>
                <a:gd name="T22" fmla="*/ 91 w 130"/>
                <a:gd name="T23" fmla="*/ 111 h 189"/>
                <a:gd name="T24" fmla="*/ 114 w 130"/>
                <a:gd name="T25" fmla="*/ 111 h 189"/>
                <a:gd name="T26" fmla="*/ 130 w 130"/>
                <a:gd name="T27" fmla="*/ 95 h 189"/>
                <a:gd name="T28" fmla="*/ 130 w 130"/>
                <a:gd name="T29" fmla="*/ 29 h 189"/>
                <a:gd name="T30" fmla="*/ 102 w 130"/>
                <a:gd name="T3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0" h="189">
                  <a:moveTo>
                    <a:pt x="102" y="0"/>
                  </a:moveTo>
                  <a:lnTo>
                    <a:pt x="63" y="0"/>
                  </a:lnTo>
                  <a:lnTo>
                    <a:pt x="63" y="25"/>
                  </a:lnTo>
                  <a:lnTo>
                    <a:pt x="23" y="25"/>
                  </a:lnTo>
                  <a:lnTo>
                    <a:pt x="23" y="48"/>
                  </a:lnTo>
                  <a:lnTo>
                    <a:pt x="0" y="71"/>
                  </a:lnTo>
                  <a:lnTo>
                    <a:pt x="0" y="98"/>
                  </a:lnTo>
                  <a:lnTo>
                    <a:pt x="64" y="164"/>
                  </a:lnTo>
                  <a:lnTo>
                    <a:pt x="64" y="189"/>
                  </a:lnTo>
                  <a:lnTo>
                    <a:pt x="95" y="159"/>
                  </a:lnTo>
                  <a:lnTo>
                    <a:pt x="68" y="134"/>
                  </a:lnTo>
                  <a:lnTo>
                    <a:pt x="91" y="111"/>
                  </a:lnTo>
                  <a:lnTo>
                    <a:pt x="114" y="111"/>
                  </a:lnTo>
                  <a:lnTo>
                    <a:pt x="130" y="95"/>
                  </a:lnTo>
                  <a:lnTo>
                    <a:pt x="130" y="29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Rectangle 404">
              <a:extLst>
                <a:ext uri="{FF2B5EF4-FFF2-40B4-BE49-F238E27FC236}">
                  <a16:creationId xmlns:a16="http://schemas.microsoft.com/office/drawing/2014/main" id="{D26553DA-3230-48E6-9608-F014231392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2476" y="3736975"/>
              <a:ext cx="30163" cy="20638"/>
            </a:xfrm>
            <a:prstGeom prst="rect">
              <a:avLst/>
            </a:pr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405">
              <a:extLst>
                <a:ext uri="{FF2B5EF4-FFF2-40B4-BE49-F238E27FC236}">
                  <a16:creationId xmlns:a16="http://schemas.microsoft.com/office/drawing/2014/main" id="{E5CE2B7A-8B3D-4DC6-8599-F6A4A3D5D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1" y="3986213"/>
              <a:ext cx="231775" cy="366713"/>
            </a:xfrm>
            <a:custGeom>
              <a:avLst/>
              <a:gdLst>
                <a:gd name="T0" fmla="*/ 274 w 292"/>
                <a:gd name="T1" fmla="*/ 0 h 462"/>
                <a:gd name="T2" fmla="*/ 255 w 292"/>
                <a:gd name="T3" fmla="*/ 19 h 462"/>
                <a:gd name="T4" fmla="*/ 212 w 292"/>
                <a:gd name="T5" fmla="*/ 19 h 462"/>
                <a:gd name="T6" fmla="*/ 194 w 292"/>
                <a:gd name="T7" fmla="*/ 37 h 462"/>
                <a:gd name="T8" fmla="*/ 137 w 292"/>
                <a:gd name="T9" fmla="*/ 37 h 462"/>
                <a:gd name="T10" fmla="*/ 123 w 292"/>
                <a:gd name="T11" fmla="*/ 50 h 462"/>
                <a:gd name="T12" fmla="*/ 123 w 292"/>
                <a:gd name="T13" fmla="*/ 94 h 462"/>
                <a:gd name="T14" fmla="*/ 148 w 292"/>
                <a:gd name="T15" fmla="*/ 119 h 462"/>
                <a:gd name="T16" fmla="*/ 148 w 292"/>
                <a:gd name="T17" fmla="*/ 164 h 462"/>
                <a:gd name="T18" fmla="*/ 128 w 292"/>
                <a:gd name="T19" fmla="*/ 183 h 462"/>
                <a:gd name="T20" fmla="*/ 105 w 292"/>
                <a:gd name="T21" fmla="*/ 158 h 462"/>
                <a:gd name="T22" fmla="*/ 105 w 292"/>
                <a:gd name="T23" fmla="*/ 130 h 462"/>
                <a:gd name="T24" fmla="*/ 89 w 292"/>
                <a:gd name="T25" fmla="*/ 114 h 462"/>
                <a:gd name="T26" fmla="*/ 26 w 292"/>
                <a:gd name="T27" fmla="*/ 114 h 462"/>
                <a:gd name="T28" fmla="*/ 0 w 292"/>
                <a:gd name="T29" fmla="*/ 142 h 462"/>
                <a:gd name="T30" fmla="*/ 0 w 292"/>
                <a:gd name="T31" fmla="*/ 155 h 462"/>
                <a:gd name="T32" fmla="*/ 33 w 292"/>
                <a:gd name="T33" fmla="*/ 155 h 462"/>
                <a:gd name="T34" fmla="*/ 67 w 292"/>
                <a:gd name="T35" fmla="*/ 189 h 462"/>
                <a:gd name="T36" fmla="*/ 67 w 292"/>
                <a:gd name="T37" fmla="*/ 278 h 462"/>
                <a:gd name="T38" fmla="*/ 55 w 292"/>
                <a:gd name="T39" fmla="*/ 290 h 462"/>
                <a:gd name="T40" fmla="*/ 55 w 292"/>
                <a:gd name="T41" fmla="*/ 317 h 462"/>
                <a:gd name="T42" fmla="*/ 37 w 292"/>
                <a:gd name="T43" fmla="*/ 333 h 462"/>
                <a:gd name="T44" fmla="*/ 64 w 292"/>
                <a:gd name="T45" fmla="*/ 360 h 462"/>
                <a:gd name="T46" fmla="*/ 64 w 292"/>
                <a:gd name="T47" fmla="*/ 394 h 462"/>
                <a:gd name="T48" fmla="*/ 42 w 292"/>
                <a:gd name="T49" fmla="*/ 413 h 462"/>
                <a:gd name="T50" fmla="*/ 42 w 292"/>
                <a:gd name="T51" fmla="*/ 462 h 462"/>
                <a:gd name="T52" fmla="*/ 76 w 292"/>
                <a:gd name="T53" fmla="*/ 462 h 462"/>
                <a:gd name="T54" fmla="*/ 76 w 292"/>
                <a:gd name="T55" fmla="*/ 442 h 462"/>
                <a:gd name="T56" fmla="*/ 66 w 292"/>
                <a:gd name="T57" fmla="*/ 442 h 462"/>
                <a:gd name="T58" fmla="*/ 117 w 292"/>
                <a:gd name="T59" fmla="*/ 390 h 462"/>
                <a:gd name="T60" fmla="*/ 144 w 292"/>
                <a:gd name="T61" fmla="*/ 390 h 462"/>
                <a:gd name="T62" fmla="*/ 144 w 292"/>
                <a:gd name="T63" fmla="*/ 278 h 462"/>
                <a:gd name="T64" fmla="*/ 132 w 292"/>
                <a:gd name="T65" fmla="*/ 265 h 462"/>
                <a:gd name="T66" fmla="*/ 157 w 292"/>
                <a:gd name="T67" fmla="*/ 240 h 462"/>
                <a:gd name="T68" fmla="*/ 210 w 292"/>
                <a:gd name="T69" fmla="*/ 185 h 462"/>
                <a:gd name="T70" fmla="*/ 246 w 292"/>
                <a:gd name="T71" fmla="*/ 185 h 462"/>
                <a:gd name="T72" fmla="*/ 292 w 292"/>
                <a:gd name="T73" fmla="*/ 141 h 462"/>
                <a:gd name="T74" fmla="*/ 292 w 292"/>
                <a:gd name="T75" fmla="*/ 18 h 462"/>
                <a:gd name="T76" fmla="*/ 274 w 292"/>
                <a:gd name="T77" fmla="*/ 0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2" h="462">
                  <a:moveTo>
                    <a:pt x="274" y="0"/>
                  </a:moveTo>
                  <a:lnTo>
                    <a:pt x="255" y="19"/>
                  </a:lnTo>
                  <a:lnTo>
                    <a:pt x="212" y="19"/>
                  </a:lnTo>
                  <a:lnTo>
                    <a:pt x="194" y="37"/>
                  </a:lnTo>
                  <a:lnTo>
                    <a:pt x="137" y="37"/>
                  </a:lnTo>
                  <a:lnTo>
                    <a:pt x="123" y="50"/>
                  </a:lnTo>
                  <a:lnTo>
                    <a:pt x="123" y="94"/>
                  </a:lnTo>
                  <a:lnTo>
                    <a:pt x="148" y="119"/>
                  </a:lnTo>
                  <a:lnTo>
                    <a:pt x="148" y="164"/>
                  </a:lnTo>
                  <a:lnTo>
                    <a:pt x="128" y="183"/>
                  </a:lnTo>
                  <a:lnTo>
                    <a:pt x="105" y="158"/>
                  </a:lnTo>
                  <a:lnTo>
                    <a:pt x="105" y="130"/>
                  </a:lnTo>
                  <a:lnTo>
                    <a:pt x="89" y="114"/>
                  </a:lnTo>
                  <a:lnTo>
                    <a:pt x="26" y="114"/>
                  </a:lnTo>
                  <a:lnTo>
                    <a:pt x="0" y="142"/>
                  </a:lnTo>
                  <a:lnTo>
                    <a:pt x="0" y="155"/>
                  </a:lnTo>
                  <a:lnTo>
                    <a:pt x="33" y="155"/>
                  </a:lnTo>
                  <a:lnTo>
                    <a:pt x="67" y="189"/>
                  </a:lnTo>
                  <a:lnTo>
                    <a:pt x="67" y="278"/>
                  </a:lnTo>
                  <a:lnTo>
                    <a:pt x="55" y="290"/>
                  </a:lnTo>
                  <a:lnTo>
                    <a:pt x="55" y="317"/>
                  </a:lnTo>
                  <a:lnTo>
                    <a:pt x="37" y="333"/>
                  </a:lnTo>
                  <a:lnTo>
                    <a:pt x="64" y="360"/>
                  </a:lnTo>
                  <a:lnTo>
                    <a:pt x="64" y="394"/>
                  </a:lnTo>
                  <a:lnTo>
                    <a:pt x="42" y="413"/>
                  </a:lnTo>
                  <a:lnTo>
                    <a:pt x="42" y="462"/>
                  </a:lnTo>
                  <a:lnTo>
                    <a:pt x="76" y="462"/>
                  </a:lnTo>
                  <a:lnTo>
                    <a:pt x="76" y="442"/>
                  </a:lnTo>
                  <a:lnTo>
                    <a:pt x="66" y="442"/>
                  </a:lnTo>
                  <a:lnTo>
                    <a:pt x="117" y="390"/>
                  </a:lnTo>
                  <a:lnTo>
                    <a:pt x="144" y="390"/>
                  </a:lnTo>
                  <a:lnTo>
                    <a:pt x="144" y="278"/>
                  </a:lnTo>
                  <a:lnTo>
                    <a:pt x="132" y="265"/>
                  </a:lnTo>
                  <a:lnTo>
                    <a:pt x="157" y="240"/>
                  </a:lnTo>
                  <a:lnTo>
                    <a:pt x="210" y="185"/>
                  </a:lnTo>
                  <a:lnTo>
                    <a:pt x="246" y="185"/>
                  </a:lnTo>
                  <a:lnTo>
                    <a:pt x="292" y="141"/>
                  </a:lnTo>
                  <a:lnTo>
                    <a:pt x="292" y="18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406">
              <a:extLst>
                <a:ext uri="{FF2B5EF4-FFF2-40B4-BE49-F238E27FC236}">
                  <a16:creationId xmlns:a16="http://schemas.microsoft.com/office/drawing/2014/main" id="{EBAC5C80-8DAC-4AF3-A3A5-66414D769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551" y="3967163"/>
              <a:ext cx="47625" cy="165100"/>
            </a:xfrm>
            <a:custGeom>
              <a:avLst/>
              <a:gdLst>
                <a:gd name="T0" fmla="*/ 34 w 59"/>
                <a:gd name="T1" fmla="*/ 117 h 206"/>
                <a:gd name="T2" fmla="*/ 34 w 59"/>
                <a:gd name="T3" fmla="*/ 73 h 206"/>
                <a:gd name="T4" fmla="*/ 34 w 59"/>
                <a:gd name="T5" fmla="*/ 16 h 206"/>
                <a:gd name="T6" fmla="*/ 18 w 59"/>
                <a:gd name="T7" fmla="*/ 0 h 206"/>
                <a:gd name="T8" fmla="*/ 18 w 59"/>
                <a:gd name="T9" fmla="*/ 30 h 206"/>
                <a:gd name="T10" fmla="*/ 2 w 59"/>
                <a:gd name="T11" fmla="*/ 48 h 206"/>
                <a:gd name="T12" fmla="*/ 2 w 59"/>
                <a:gd name="T13" fmla="*/ 82 h 206"/>
                <a:gd name="T14" fmla="*/ 2 w 59"/>
                <a:gd name="T15" fmla="*/ 137 h 206"/>
                <a:gd name="T16" fmla="*/ 0 w 59"/>
                <a:gd name="T17" fmla="*/ 137 h 206"/>
                <a:gd name="T18" fmla="*/ 16 w 59"/>
                <a:gd name="T19" fmla="*/ 153 h 206"/>
                <a:gd name="T20" fmla="*/ 16 w 59"/>
                <a:gd name="T21" fmla="*/ 181 h 206"/>
                <a:gd name="T22" fmla="*/ 39 w 59"/>
                <a:gd name="T23" fmla="*/ 206 h 206"/>
                <a:gd name="T24" fmla="*/ 59 w 59"/>
                <a:gd name="T25" fmla="*/ 187 h 206"/>
                <a:gd name="T26" fmla="*/ 59 w 59"/>
                <a:gd name="T27" fmla="*/ 142 h 206"/>
                <a:gd name="T28" fmla="*/ 34 w 59"/>
                <a:gd name="T29" fmla="*/ 11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206">
                  <a:moveTo>
                    <a:pt x="34" y="117"/>
                  </a:moveTo>
                  <a:lnTo>
                    <a:pt x="34" y="73"/>
                  </a:lnTo>
                  <a:lnTo>
                    <a:pt x="34" y="16"/>
                  </a:lnTo>
                  <a:lnTo>
                    <a:pt x="18" y="0"/>
                  </a:lnTo>
                  <a:lnTo>
                    <a:pt x="18" y="30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37"/>
                  </a:lnTo>
                  <a:lnTo>
                    <a:pt x="0" y="137"/>
                  </a:lnTo>
                  <a:lnTo>
                    <a:pt x="16" y="153"/>
                  </a:lnTo>
                  <a:lnTo>
                    <a:pt x="16" y="181"/>
                  </a:lnTo>
                  <a:lnTo>
                    <a:pt x="39" y="206"/>
                  </a:lnTo>
                  <a:lnTo>
                    <a:pt x="59" y="187"/>
                  </a:lnTo>
                  <a:lnTo>
                    <a:pt x="59" y="142"/>
                  </a:lnTo>
                  <a:lnTo>
                    <a:pt x="34" y="117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407">
              <a:extLst>
                <a:ext uri="{FF2B5EF4-FFF2-40B4-BE49-F238E27FC236}">
                  <a16:creationId xmlns:a16="http://schemas.microsoft.com/office/drawing/2014/main" id="{35DDC36E-9D15-4333-B098-1E4CD85518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86301" y="4251325"/>
              <a:ext cx="339725" cy="295275"/>
            </a:xfrm>
            <a:custGeom>
              <a:avLst/>
              <a:gdLst>
                <a:gd name="T0" fmla="*/ 394 w 428"/>
                <a:gd name="T1" fmla="*/ 129 h 373"/>
                <a:gd name="T2" fmla="*/ 394 w 428"/>
                <a:gd name="T3" fmla="*/ 80 h 373"/>
                <a:gd name="T4" fmla="*/ 416 w 428"/>
                <a:gd name="T5" fmla="*/ 61 h 373"/>
                <a:gd name="T6" fmla="*/ 416 w 428"/>
                <a:gd name="T7" fmla="*/ 27 h 373"/>
                <a:gd name="T8" fmla="*/ 389 w 428"/>
                <a:gd name="T9" fmla="*/ 0 h 373"/>
                <a:gd name="T10" fmla="*/ 332 w 428"/>
                <a:gd name="T11" fmla="*/ 0 h 373"/>
                <a:gd name="T12" fmla="*/ 314 w 428"/>
                <a:gd name="T13" fmla="*/ 18 h 373"/>
                <a:gd name="T14" fmla="*/ 291 w 428"/>
                <a:gd name="T15" fmla="*/ 43 h 373"/>
                <a:gd name="T16" fmla="*/ 270 w 428"/>
                <a:gd name="T17" fmla="*/ 43 h 373"/>
                <a:gd name="T18" fmla="*/ 227 w 428"/>
                <a:gd name="T19" fmla="*/ 84 h 373"/>
                <a:gd name="T20" fmla="*/ 196 w 428"/>
                <a:gd name="T21" fmla="*/ 84 h 373"/>
                <a:gd name="T22" fmla="*/ 152 w 428"/>
                <a:gd name="T23" fmla="*/ 129 h 373"/>
                <a:gd name="T24" fmla="*/ 125 w 428"/>
                <a:gd name="T25" fmla="*/ 129 h 373"/>
                <a:gd name="T26" fmla="*/ 125 w 428"/>
                <a:gd name="T27" fmla="*/ 93 h 373"/>
                <a:gd name="T28" fmla="*/ 104 w 428"/>
                <a:gd name="T29" fmla="*/ 73 h 373"/>
                <a:gd name="T30" fmla="*/ 104 w 428"/>
                <a:gd name="T31" fmla="*/ 180 h 373"/>
                <a:gd name="T32" fmla="*/ 88 w 428"/>
                <a:gd name="T33" fmla="*/ 180 h 373"/>
                <a:gd name="T34" fmla="*/ 77 w 428"/>
                <a:gd name="T35" fmla="*/ 191 h 373"/>
                <a:gd name="T36" fmla="*/ 43 w 428"/>
                <a:gd name="T37" fmla="*/ 191 h 373"/>
                <a:gd name="T38" fmla="*/ 0 w 428"/>
                <a:gd name="T39" fmla="*/ 191 h 373"/>
                <a:gd name="T40" fmla="*/ 72 w 428"/>
                <a:gd name="T41" fmla="*/ 262 h 373"/>
                <a:gd name="T42" fmla="*/ 45 w 428"/>
                <a:gd name="T43" fmla="*/ 289 h 373"/>
                <a:gd name="T44" fmla="*/ 45 w 428"/>
                <a:gd name="T45" fmla="*/ 319 h 373"/>
                <a:gd name="T46" fmla="*/ 97 w 428"/>
                <a:gd name="T47" fmla="*/ 373 h 373"/>
                <a:gd name="T48" fmla="*/ 111 w 428"/>
                <a:gd name="T49" fmla="*/ 360 h 373"/>
                <a:gd name="T50" fmla="*/ 221 w 428"/>
                <a:gd name="T51" fmla="*/ 360 h 373"/>
                <a:gd name="T52" fmla="*/ 237 w 428"/>
                <a:gd name="T53" fmla="*/ 344 h 373"/>
                <a:gd name="T54" fmla="*/ 278 w 428"/>
                <a:gd name="T55" fmla="*/ 344 h 373"/>
                <a:gd name="T56" fmla="*/ 366 w 428"/>
                <a:gd name="T57" fmla="*/ 257 h 373"/>
                <a:gd name="T58" fmla="*/ 366 w 428"/>
                <a:gd name="T59" fmla="*/ 237 h 373"/>
                <a:gd name="T60" fmla="*/ 428 w 428"/>
                <a:gd name="T61" fmla="*/ 175 h 373"/>
                <a:gd name="T62" fmla="*/ 428 w 428"/>
                <a:gd name="T63" fmla="*/ 129 h 373"/>
                <a:gd name="T64" fmla="*/ 394 w 428"/>
                <a:gd name="T65" fmla="*/ 129 h 373"/>
                <a:gd name="T66" fmla="*/ 361 w 428"/>
                <a:gd name="T67" fmla="*/ 177 h 373"/>
                <a:gd name="T68" fmla="*/ 346 w 428"/>
                <a:gd name="T69" fmla="*/ 191 h 373"/>
                <a:gd name="T70" fmla="*/ 346 w 428"/>
                <a:gd name="T71" fmla="*/ 200 h 373"/>
                <a:gd name="T72" fmla="*/ 319 w 428"/>
                <a:gd name="T73" fmla="*/ 227 h 373"/>
                <a:gd name="T74" fmla="*/ 298 w 428"/>
                <a:gd name="T75" fmla="*/ 227 h 373"/>
                <a:gd name="T76" fmla="*/ 277 w 428"/>
                <a:gd name="T77" fmla="*/ 205 h 373"/>
                <a:gd name="T78" fmla="*/ 289 w 428"/>
                <a:gd name="T79" fmla="*/ 186 h 373"/>
                <a:gd name="T80" fmla="*/ 318 w 428"/>
                <a:gd name="T81" fmla="*/ 186 h 373"/>
                <a:gd name="T82" fmla="*/ 330 w 428"/>
                <a:gd name="T83" fmla="*/ 173 h 373"/>
                <a:gd name="T84" fmla="*/ 330 w 428"/>
                <a:gd name="T85" fmla="*/ 153 h 373"/>
                <a:gd name="T86" fmla="*/ 361 w 428"/>
                <a:gd name="T87" fmla="*/ 153 h 373"/>
                <a:gd name="T88" fmla="*/ 361 w 428"/>
                <a:gd name="T89" fmla="*/ 177 h 373"/>
                <a:gd name="T90" fmla="*/ 394 w 428"/>
                <a:gd name="T91" fmla="*/ 141 h 373"/>
                <a:gd name="T92" fmla="*/ 384 w 428"/>
                <a:gd name="T93" fmla="*/ 141 h 373"/>
                <a:gd name="T94" fmla="*/ 368 w 428"/>
                <a:gd name="T95" fmla="*/ 125 h 373"/>
                <a:gd name="T96" fmla="*/ 384 w 428"/>
                <a:gd name="T97" fmla="*/ 111 h 373"/>
                <a:gd name="T98" fmla="*/ 394 w 428"/>
                <a:gd name="T99" fmla="*/ 111 h 373"/>
                <a:gd name="T100" fmla="*/ 394 w 428"/>
                <a:gd name="T101" fmla="*/ 141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8" h="373">
                  <a:moveTo>
                    <a:pt x="394" y="129"/>
                  </a:moveTo>
                  <a:lnTo>
                    <a:pt x="394" y="80"/>
                  </a:lnTo>
                  <a:lnTo>
                    <a:pt x="416" y="61"/>
                  </a:lnTo>
                  <a:lnTo>
                    <a:pt x="416" y="27"/>
                  </a:lnTo>
                  <a:lnTo>
                    <a:pt x="389" y="0"/>
                  </a:lnTo>
                  <a:lnTo>
                    <a:pt x="332" y="0"/>
                  </a:lnTo>
                  <a:lnTo>
                    <a:pt x="314" y="18"/>
                  </a:lnTo>
                  <a:lnTo>
                    <a:pt x="291" y="43"/>
                  </a:lnTo>
                  <a:lnTo>
                    <a:pt x="270" y="43"/>
                  </a:lnTo>
                  <a:lnTo>
                    <a:pt x="227" y="84"/>
                  </a:lnTo>
                  <a:lnTo>
                    <a:pt x="196" y="84"/>
                  </a:lnTo>
                  <a:lnTo>
                    <a:pt x="152" y="129"/>
                  </a:lnTo>
                  <a:lnTo>
                    <a:pt x="125" y="129"/>
                  </a:lnTo>
                  <a:lnTo>
                    <a:pt x="125" y="93"/>
                  </a:lnTo>
                  <a:lnTo>
                    <a:pt x="104" y="73"/>
                  </a:lnTo>
                  <a:lnTo>
                    <a:pt x="104" y="180"/>
                  </a:lnTo>
                  <a:lnTo>
                    <a:pt x="88" y="180"/>
                  </a:lnTo>
                  <a:lnTo>
                    <a:pt x="77" y="191"/>
                  </a:lnTo>
                  <a:lnTo>
                    <a:pt x="43" y="191"/>
                  </a:lnTo>
                  <a:lnTo>
                    <a:pt x="0" y="191"/>
                  </a:lnTo>
                  <a:lnTo>
                    <a:pt x="72" y="262"/>
                  </a:lnTo>
                  <a:lnTo>
                    <a:pt x="45" y="289"/>
                  </a:lnTo>
                  <a:lnTo>
                    <a:pt x="45" y="319"/>
                  </a:lnTo>
                  <a:lnTo>
                    <a:pt x="97" y="373"/>
                  </a:lnTo>
                  <a:lnTo>
                    <a:pt x="111" y="360"/>
                  </a:lnTo>
                  <a:lnTo>
                    <a:pt x="221" y="360"/>
                  </a:lnTo>
                  <a:lnTo>
                    <a:pt x="237" y="344"/>
                  </a:lnTo>
                  <a:lnTo>
                    <a:pt x="278" y="344"/>
                  </a:lnTo>
                  <a:lnTo>
                    <a:pt x="366" y="257"/>
                  </a:lnTo>
                  <a:lnTo>
                    <a:pt x="366" y="237"/>
                  </a:lnTo>
                  <a:lnTo>
                    <a:pt x="428" y="175"/>
                  </a:lnTo>
                  <a:lnTo>
                    <a:pt x="428" y="129"/>
                  </a:lnTo>
                  <a:lnTo>
                    <a:pt x="394" y="129"/>
                  </a:lnTo>
                  <a:close/>
                  <a:moveTo>
                    <a:pt x="361" y="177"/>
                  </a:moveTo>
                  <a:lnTo>
                    <a:pt x="346" y="191"/>
                  </a:lnTo>
                  <a:lnTo>
                    <a:pt x="346" y="200"/>
                  </a:lnTo>
                  <a:lnTo>
                    <a:pt x="319" y="227"/>
                  </a:lnTo>
                  <a:lnTo>
                    <a:pt x="298" y="227"/>
                  </a:lnTo>
                  <a:lnTo>
                    <a:pt x="277" y="205"/>
                  </a:lnTo>
                  <a:lnTo>
                    <a:pt x="289" y="186"/>
                  </a:lnTo>
                  <a:lnTo>
                    <a:pt x="318" y="186"/>
                  </a:lnTo>
                  <a:lnTo>
                    <a:pt x="330" y="173"/>
                  </a:lnTo>
                  <a:lnTo>
                    <a:pt x="330" y="153"/>
                  </a:lnTo>
                  <a:lnTo>
                    <a:pt x="361" y="153"/>
                  </a:lnTo>
                  <a:lnTo>
                    <a:pt x="361" y="177"/>
                  </a:lnTo>
                  <a:close/>
                  <a:moveTo>
                    <a:pt x="394" y="141"/>
                  </a:moveTo>
                  <a:lnTo>
                    <a:pt x="384" y="141"/>
                  </a:lnTo>
                  <a:lnTo>
                    <a:pt x="368" y="125"/>
                  </a:lnTo>
                  <a:lnTo>
                    <a:pt x="384" y="111"/>
                  </a:lnTo>
                  <a:lnTo>
                    <a:pt x="394" y="111"/>
                  </a:lnTo>
                  <a:lnTo>
                    <a:pt x="394" y="14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408">
              <a:extLst>
                <a:ext uri="{FF2B5EF4-FFF2-40B4-BE49-F238E27FC236}">
                  <a16:creationId xmlns:a16="http://schemas.microsoft.com/office/drawing/2014/main" id="{6B81ADFC-0253-4B13-BF42-703E4468B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8401" y="4338638"/>
              <a:ext cx="20638" cy="23813"/>
            </a:xfrm>
            <a:custGeom>
              <a:avLst/>
              <a:gdLst>
                <a:gd name="T0" fmla="*/ 0 w 26"/>
                <a:gd name="T1" fmla="*/ 14 h 30"/>
                <a:gd name="T2" fmla="*/ 16 w 26"/>
                <a:gd name="T3" fmla="*/ 30 h 30"/>
                <a:gd name="T4" fmla="*/ 26 w 26"/>
                <a:gd name="T5" fmla="*/ 30 h 30"/>
                <a:gd name="T6" fmla="*/ 26 w 26"/>
                <a:gd name="T7" fmla="*/ 0 h 30"/>
                <a:gd name="T8" fmla="*/ 16 w 26"/>
                <a:gd name="T9" fmla="*/ 0 h 30"/>
                <a:gd name="T10" fmla="*/ 0 w 26"/>
                <a:gd name="T11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0">
                  <a:moveTo>
                    <a:pt x="0" y="14"/>
                  </a:moveTo>
                  <a:lnTo>
                    <a:pt x="16" y="30"/>
                  </a:lnTo>
                  <a:lnTo>
                    <a:pt x="26" y="30"/>
                  </a:lnTo>
                  <a:lnTo>
                    <a:pt x="26" y="0"/>
                  </a:lnTo>
                  <a:lnTo>
                    <a:pt x="16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Rectangle 409">
              <a:extLst>
                <a:ext uri="{FF2B5EF4-FFF2-40B4-BE49-F238E27FC236}">
                  <a16:creationId xmlns:a16="http://schemas.microsoft.com/office/drawing/2014/main" id="{1E288869-E280-4873-ACBA-81FC88A6A8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1426" y="3692525"/>
              <a:ext cx="1588" cy="1588"/>
            </a:xfrm>
            <a:prstGeom prst="rect">
              <a:avLst/>
            </a:pr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410">
              <a:extLst>
                <a:ext uri="{FF2B5EF4-FFF2-40B4-BE49-F238E27FC236}">
                  <a16:creationId xmlns:a16="http://schemas.microsoft.com/office/drawing/2014/main" id="{2BF6CF06-E843-472C-9236-329F05310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938" y="3692525"/>
              <a:ext cx="112713" cy="111125"/>
            </a:xfrm>
            <a:custGeom>
              <a:avLst/>
              <a:gdLst>
                <a:gd name="T0" fmla="*/ 125 w 141"/>
                <a:gd name="T1" fmla="*/ 25 h 141"/>
                <a:gd name="T2" fmla="*/ 125 w 141"/>
                <a:gd name="T3" fmla="*/ 11 h 141"/>
                <a:gd name="T4" fmla="*/ 114 w 141"/>
                <a:gd name="T5" fmla="*/ 0 h 141"/>
                <a:gd name="T6" fmla="*/ 102 w 141"/>
                <a:gd name="T7" fmla="*/ 13 h 141"/>
                <a:gd name="T8" fmla="*/ 32 w 141"/>
                <a:gd name="T9" fmla="*/ 13 h 141"/>
                <a:gd name="T10" fmla="*/ 32 w 141"/>
                <a:gd name="T11" fmla="*/ 13 h 141"/>
                <a:gd name="T12" fmla="*/ 32 w 141"/>
                <a:gd name="T13" fmla="*/ 41 h 141"/>
                <a:gd name="T14" fmla="*/ 45 w 141"/>
                <a:gd name="T15" fmla="*/ 52 h 141"/>
                <a:gd name="T16" fmla="*/ 0 w 141"/>
                <a:gd name="T17" fmla="*/ 96 h 141"/>
                <a:gd name="T18" fmla="*/ 0 w 141"/>
                <a:gd name="T19" fmla="*/ 141 h 141"/>
                <a:gd name="T20" fmla="*/ 15 w 141"/>
                <a:gd name="T21" fmla="*/ 141 h 141"/>
                <a:gd name="T22" fmla="*/ 23 w 141"/>
                <a:gd name="T23" fmla="*/ 132 h 141"/>
                <a:gd name="T24" fmla="*/ 38 w 141"/>
                <a:gd name="T25" fmla="*/ 132 h 141"/>
                <a:gd name="T26" fmla="*/ 114 w 141"/>
                <a:gd name="T27" fmla="*/ 132 h 141"/>
                <a:gd name="T28" fmla="*/ 114 w 141"/>
                <a:gd name="T29" fmla="*/ 100 h 141"/>
                <a:gd name="T30" fmla="*/ 141 w 141"/>
                <a:gd name="T31" fmla="*/ 71 h 141"/>
                <a:gd name="T32" fmla="*/ 141 w 141"/>
                <a:gd name="T33" fmla="*/ 71 h 141"/>
                <a:gd name="T34" fmla="*/ 141 w 141"/>
                <a:gd name="T35" fmla="*/ 41 h 141"/>
                <a:gd name="T36" fmla="*/ 125 w 141"/>
                <a:gd name="T37" fmla="*/ 2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1" h="141">
                  <a:moveTo>
                    <a:pt x="125" y="25"/>
                  </a:moveTo>
                  <a:lnTo>
                    <a:pt x="125" y="11"/>
                  </a:lnTo>
                  <a:lnTo>
                    <a:pt x="114" y="0"/>
                  </a:lnTo>
                  <a:lnTo>
                    <a:pt x="102" y="13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2" y="41"/>
                  </a:lnTo>
                  <a:lnTo>
                    <a:pt x="45" y="52"/>
                  </a:lnTo>
                  <a:lnTo>
                    <a:pt x="0" y="96"/>
                  </a:lnTo>
                  <a:lnTo>
                    <a:pt x="0" y="141"/>
                  </a:lnTo>
                  <a:lnTo>
                    <a:pt x="15" y="141"/>
                  </a:lnTo>
                  <a:lnTo>
                    <a:pt x="23" y="132"/>
                  </a:lnTo>
                  <a:lnTo>
                    <a:pt x="38" y="132"/>
                  </a:lnTo>
                  <a:lnTo>
                    <a:pt x="114" y="132"/>
                  </a:lnTo>
                  <a:lnTo>
                    <a:pt x="114" y="100"/>
                  </a:lnTo>
                  <a:lnTo>
                    <a:pt x="141" y="71"/>
                  </a:lnTo>
                  <a:lnTo>
                    <a:pt x="141" y="71"/>
                  </a:lnTo>
                  <a:lnTo>
                    <a:pt x="141" y="41"/>
                  </a:lnTo>
                  <a:lnTo>
                    <a:pt x="125" y="2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411">
              <a:extLst>
                <a:ext uri="{FF2B5EF4-FFF2-40B4-BE49-F238E27FC236}">
                  <a16:creationId xmlns:a16="http://schemas.microsoft.com/office/drawing/2014/main" id="{41C3AAF5-4640-46D7-99C7-F7B6E3DA3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1" y="3692525"/>
              <a:ext cx="9525" cy="9525"/>
            </a:xfrm>
            <a:custGeom>
              <a:avLst/>
              <a:gdLst>
                <a:gd name="T0" fmla="*/ 0 w 12"/>
                <a:gd name="T1" fmla="*/ 13 h 13"/>
                <a:gd name="T2" fmla="*/ 12 w 12"/>
                <a:gd name="T3" fmla="*/ 0 h 13"/>
                <a:gd name="T4" fmla="*/ 12 w 12"/>
                <a:gd name="T5" fmla="*/ 0 h 13"/>
                <a:gd name="T6" fmla="*/ 0 w 12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3">
                  <a:moveTo>
                    <a:pt x="0" y="13"/>
                  </a:moveTo>
                  <a:lnTo>
                    <a:pt x="12" y="0"/>
                  </a:lnTo>
                  <a:lnTo>
                    <a:pt x="12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412">
              <a:extLst>
                <a:ext uri="{FF2B5EF4-FFF2-40B4-BE49-F238E27FC236}">
                  <a16:creationId xmlns:a16="http://schemas.microsoft.com/office/drawing/2014/main" id="{636AB8B1-2DFA-4977-BB22-6BA5EA49B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6" y="3684588"/>
              <a:ext cx="165100" cy="200025"/>
            </a:xfrm>
            <a:custGeom>
              <a:avLst/>
              <a:gdLst>
                <a:gd name="T0" fmla="*/ 179 w 207"/>
                <a:gd name="T1" fmla="*/ 54 h 252"/>
                <a:gd name="T2" fmla="*/ 207 w 207"/>
                <a:gd name="T3" fmla="*/ 27 h 252"/>
                <a:gd name="T4" fmla="*/ 182 w 207"/>
                <a:gd name="T5" fmla="*/ 2 h 252"/>
                <a:gd name="T6" fmla="*/ 161 w 207"/>
                <a:gd name="T7" fmla="*/ 25 h 252"/>
                <a:gd name="T8" fmla="*/ 111 w 207"/>
                <a:gd name="T9" fmla="*/ 25 h 252"/>
                <a:gd name="T10" fmla="*/ 86 w 207"/>
                <a:gd name="T11" fmla="*/ 0 h 252"/>
                <a:gd name="T12" fmla="*/ 65 w 207"/>
                <a:gd name="T13" fmla="*/ 0 h 252"/>
                <a:gd name="T14" fmla="*/ 11 w 207"/>
                <a:gd name="T15" fmla="*/ 0 h 252"/>
                <a:gd name="T16" fmla="*/ 0 w 207"/>
                <a:gd name="T17" fmla="*/ 9 h 252"/>
                <a:gd name="T18" fmla="*/ 0 w 207"/>
                <a:gd name="T19" fmla="*/ 9 h 252"/>
                <a:gd name="T20" fmla="*/ 0 w 207"/>
                <a:gd name="T21" fmla="*/ 9 h 252"/>
                <a:gd name="T22" fmla="*/ 11 w 207"/>
                <a:gd name="T23" fmla="*/ 20 h 252"/>
                <a:gd name="T24" fmla="*/ 11 w 207"/>
                <a:gd name="T25" fmla="*/ 34 h 252"/>
                <a:gd name="T26" fmla="*/ 27 w 207"/>
                <a:gd name="T27" fmla="*/ 50 h 252"/>
                <a:gd name="T28" fmla="*/ 27 w 207"/>
                <a:gd name="T29" fmla="*/ 80 h 252"/>
                <a:gd name="T30" fmla="*/ 27 w 207"/>
                <a:gd name="T31" fmla="*/ 80 h 252"/>
                <a:gd name="T32" fmla="*/ 0 w 207"/>
                <a:gd name="T33" fmla="*/ 109 h 252"/>
                <a:gd name="T34" fmla="*/ 0 w 207"/>
                <a:gd name="T35" fmla="*/ 141 h 252"/>
                <a:gd name="T36" fmla="*/ 0 w 207"/>
                <a:gd name="T37" fmla="*/ 141 h 252"/>
                <a:gd name="T38" fmla="*/ 32 w 207"/>
                <a:gd name="T39" fmla="*/ 173 h 252"/>
                <a:gd name="T40" fmla="*/ 59 w 207"/>
                <a:gd name="T41" fmla="*/ 173 h 252"/>
                <a:gd name="T42" fmla="*/ 93 w 207"/>
                <a:gd name="T43" fmla="*/ 207 h 252"/>
                <a:gd name="T44" fmla="*/ 136 w 207"/>
                <a:gd name="T45" fmla="*/ 252 h 252"/>
                <a:gd name="T46" fmla="*/ 161 w 207"/>
                <a:gd name="T47" fmla="*/ 225 h 252"/>
                <a:gd name="T48" fmla="*/ 161 w 207"/>
                <a:gd name="T49" fmla="*/ 191 h 252"/>
                <a:gd name="T50" fmla="*/ 202 w 207"/>
                <a:gd name="T51" fmla="*/ 152 h 252"/>
                <a:gd name="T52" fmla="*/ 179 w 207"/>
                <a:gd name="T53" fmla="*/ 129 h 252"/>
                <a:gd name="T54" fmla="*/ 179 w 207"/>
                <a:gd name="T55" fmla="*/ 54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7" h="252">
                  <a:moveTo>
                    <a:pt x="179" y="54"/>
                  </a:moveTo>
                  <a:lnTo>
                    <a:pt x="207" y="27"/>
                  </a:lnTo>
                  <a:lnTo>
                    <a:pt x="182" y="2"/>
                  </a:lnTo>
                  <a:lnTo>
                    <a:pt x="161" y="25"/>
                  </a:lnTo>
                  <a:lnTo>
                    <a:pt x="111" y="25"/>
                  </a:lnTo>
                  <a:lnTo>
                    <a:pt x="86" y="0"/>
                  </a:lnTo>
                  <a:lnTo>
                    <a:pt x="65" y="0"/>
                  </a:lnTo>
                  <a:lnTo>
                    <a:pt x="11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11" y="20"/>
                  </a:lnTo>
                  <a:lnTo>
                    <a:pt x="11" y="34"/>
                  </a:lnTo>
                  <a:lnTo>
                    <a:pt x="27" y="50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0" y="109"/>
                  </a:lnTo>
                  <a:lnTo>
                    <a:pt x="0" y="141"/>
                  </a:lnTo>
                  <a:lnTo>
                    <a:pt x="0" y="141"/>
                  </a:lnTo>
                  <a:lnTo>
                    <a:pt x="32" y="173"/>
                  </a:lnTo>
                  <a:lnTo>
                    <a:pt x="59" y="173"/>
                  </a:lnTo>
                  <a:lnTo>
                    <a:pt x="93" y="207"/>
                  </a:lnTo>
                  <a:lnTo>
                    <a:pt x="136" y="252"/>
                  </a:lnTo>
                  <a:lnTo>
                    <a:pt x="161" y="225"/>
                  </a:lnTo>
                  <a:lnTo>
                    <a:pt x="161" y="191"/>
                  </a:lnTo>
                  <a:lnTo>
                    <a:pt x="202" y="152"/>
                  </a:lnTo>
                  <a:lnTo>
                    <a:pt x="179" y="129"/>
                  </a:lnTo>
                  <a:lnTo>
                    <a:pt x="179" y="5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413">
              <a:extLst>
                <a:ext uri="{FF2B5EF4-FFF2-40B4-BE49-F238E27FC236}">
                  <a16:creationId xmlns:a16="http://schemas.microsoft.com/office/drawing/2014/main" id="{4EB5ECBF-D2C6-46FE-BCE0-62EAE42A44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226" y="3676650"/>
              <a:ext cx="401638" cy="363538"/>
            </a:xfrm>
            <a:custGeom>
              <a:avLst/>
              <a:gdLst>
                <a:gd name="T0" fmla="*/ 448 w 507"/>
                <a:gd name="T1" fmla="*/ 241 h 459"/>
                <a:gd name="T2" fmla="*/ 448 w 507"/>
                <a:gd name="T3" fmla="*/ 238 h 459"/>
                <a:gd name="T4" fmla="*/ 448 w 507"/>
                <a:gd name="T5" fmla="*/ 204 h 459"/>
                <a:gd name="T6" fmla="*/ 441 w 507"/>
                <a:gd name="T7" fmla="*/ 197 h 459"/>
                <a:gd name="T8" fmla="*/ 441 w 507"/>
                <a:gd name="T9" fmla="*/ 182 h 459"/>
                <a:gd name="T10" fmla="*/ 462 w 507"/>
                <a:gd name="T11" fmla="*/ 161 h 459"/>
                <a:gd name="T12" fmla="*/ 477 w 507"/>
                <a:gd name="T13" fmla="*/ 161 h 459"/>
                <a:gd name="T14" fmla="*/ 462 w 507"/>
                <a:gd name="T15" fmla="*/ 161 h 459"/>
                <a:gd name="T16" fmla="*/ 462 w 507"/>
                <a:gd name="T17" fmla="*/ 116 h 459"/>
                <a:gd name="T18" fmla="*/ 507 w 507"/>
                <a:gd name="T19" fmla="*/ 72 h 459"/>
                <a:gd name="T20" fmla="*/ 494 w 507"/>
                <a:gd name="T21" fmla="*/ 61 h 459"/>
                <a:gd name="T22" fmla="*/ 494 w 507"/>
                <a:gd name="T23" fmla="*/ 33 h 459"/>
                <a:gd name="T24" fmla="*/ 494 w 507"/>
                <a:gd name="T25" fmla="*/ 33 h 459"/>
                <a:gd name="T26" fmla="*/ 494 w 507"/>
                <a:gd name="T27" fmla="*/ 33 h 459"/>
                <a:gd name="T28" fmla="*/ 462 w 507"/>
                <a:gd name="T29" fmla="*/ 0 h 459"/>
                <a:gd name="T30" fmla="*/ 409 w 507"/>
                <a:gd name="T31" fmla="*/ 0 h 459"/>
                <a:gd name="T32" fmla="*/ 377 w 507"/>
                <a:gd name="T33" fmla="*/ 6 h 459"/>
                <a:gd name="T34" fmla="*/ 311 w 507"/>
                <a:gd name="T35" fmla="*/ 6 h 459"/>
                <a:gd name="T36" fmla="*/ 293 w 507"/>
                <a:gd name="T37" fmla="*/ 22 h 459"/>
                <a:gd name="T38" fmla="*/ 268 w 507"/>
                <a:gd name="T39" fmla="*/ 22 h 459"/>
                <a:gd name="T40" fmla="*/ 252 w 507"/>
                <a:gd name="T41" fmla="*/ 38 h 459"/>
                <a:gd name="T42" fmla="*/ 234 w 507"/>
                <a:gd name="T43" fmla="*/ 20 h 459"/>
                <a:gd name="T44" fmla="*/ 200 w 507"/>
                <a:gd name="T45" fmla="*/ 54 h 459"/>
                <a:gd name="T46" fmla="*/ 191 w 507"/>
                <a:gd name="T47" fmla="*/ 63 h 459"/>
                <a:gd name="T48" fmla="*/ 152 w 507"/>
                <a:gd name="T49" fmla="*/ 102 h 459"/>
                <a:gd name="T50" fmla="*/ 152 w 507"/>
                <a:gd name="T51" fmla="*/ 147 h 459"/>
                <a:gd name="T52" fmla="*/ 134 w 507"/>
                <a:gd name="T53" fmla="*/ 164 h 459"/>
                <a:gd name="T54" fmla="*/ 134 w 507"/>
                <a:gd name="T55" fmla="*/ 204 h 459"/>
                <a:gd name="T56" fmla="*/ 100 w 507"/>
                <a:gd name="T57" fmla="*/ 236 h 459"/>
                <a:gd name="T58" fmla="*/ 31 w 507"/>
                <a:gd name="T59" fmla="*/ 236 h 459"/>
                <a:gd name="T60" fmla="*/ 0 w 507"/>
                <a:gd name="T61" fmla="*/ 266 h 459"/>
                <a:gd name="T62" fmla="*/ 0 w 507"/>
                <a:gd name="T63" fmla="*/ 282 h 459"/>
                <a:gd name="T64" fmla="*/ 22 w 507"/>
                <a:gd name="T65" fmla="*/ 282 h 459"/>
                <a:gd name="T66" fmla="*/ 22 w 507"/>
                <a:gd name="T67" fmla="*/ 309 h 459"/>
                <a:gd name="T68" fmla="*/ 25 w 507"/>
                <a:gd name="T69" fmla="*/ 311 h 459"/>
                <a:gd name="T70" fmla="*/ 54 w 507"/>
                <a:gd name="T71" fmla="*/ 282 h 459"/>
                <a:gd name="T72" fmla="*/ 68 w 507"/>
                <a:gd name="T73" fmla="*/ 282 h 459"/>
                <a:gd name="T74" fmla="*/ 131 w 507"/>
                <a:gd name="T75" fmla="*/ 282 h 459"/>
                <a:gd name="T76" fmla="*/ 131 w 507"/>
                <a:gd name="T77" fmla="*/ 309 h 459"/>
                <a:gd name="T78" fmla="*/ 154 w 507"/>
                <a:gd name="T79" fmla="*/ 332 h 459"/>
                <a:gd name="T80" fmla="*/ 184 w 507"/>
                <a:gd name="T81" fmla="*/ 332 h 459"/>
                <a:gd name="T82" fmla="*/ 218 w 507"/>
                <a:gd name="T83" fmla="*/ 298 h 459"/>
                <a:gd name="T84" fmla="*/ 239 w 507"/>
                <a:gd name="T85" fmla="*/ 320 h 459"/>
                <a:gd name="T86" fmla="*/ 259 w 507"/>
                <a:gd name="T87" fmla="*/ 339 h 459"/>
                <a:gd name="T88" fmla="*/ 259 w 507"/>
                <a:gd name="T89" fmla="*/ 384 h 459"/>
                <a:gd name="T90" fmla="*/ 277 w 507"/>
                <a:gd name="T91" fmla="*/ 402 h 459"/>
                <a:gd name="T92" fmla="*/ 296 w 507"/>
                <a:gd name="T93" fmla="*/ 421 h 459"/>
                <a:gd name="T94" fmla="*/ 316 w 507"/>
                <a:gd name="T95" fmla="*/ 421 h 459"/>
                <a:gd name="T96" fmla="*/ 346 w 507"/>
                <a:gd name="T97" fmla="*/ 421 h 459"/>
                <a:gd name="T98" fmla="*/ 370 w 507"/>
                <a:gd name="T99" fmla="*/ 444 h 459"/>
                <a:gd name="T100" fmla="*/ 398 w 507"/>
                <a:gd name="T101" fmla="*/ 444 h 459"/>
                <a:gd name="T102" fmla="*/ 444 w 507"/>
                <a:gd name="T103" fmla="*/ 444 h 459"/>
                <a:gd name="T104" fmla="*/ 459 w 507"/>
                <a:gd name="T105" fmla="*/ 459 h 459"/>
                <a:gd name="T106" fmla="*/ 469 w 507"/>
                <a:gd name="T107" fmla="*/ 448 h 459"/>
                <a:gd name="T108" fmla="*/ 469 w 507"/>
                <a:gd name="T109" fmla="*/ 435 h 459"/>
                <a:gd name="T110" fmla="*/ 446 w 507"/>
                <a:gd name="T111" fmla="*/ 435 h 459"/>
                <a:gd name="T112" fmla="*/ 446 w 507"/>
                <a:gd name="T113" fmla="*/ 405 h 459"/>
                <a:gd name="T114" fmla="*/ 427 w 507"/>
                <a:gd name="T115" fmla="*/ 386 h 459"/>
                <a:gd name="T116" fmla="*/ 427 w 507"/>
                <a:gd name="T117" fmla="*/ 361 h 459"/>
                <a:gd name="T118" fmla="*/ 462 w 507"/>
                <a:gd name="T119" fmla="*/ 314 h 459"/>
                <a:gd name="T120" fmla="*/ 448 w 507"/>
                <a:gd name="T121" fmla="*/ 300 h 459"/>
                <a:gd name="T122" fmla="*/ 448 w 507"/>
                <a:gd name="T123" fmla="*/ 241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7" h="459">
                  <a:moveTo>
                    <a:pt x="448" y="241"/>
                  </a:moveTo>
                  <a:lnTo>
                    <a:pt x="448" y="238"/>
                  </a:lnTo>
                  <a:lnTo>
                    <a:pt x="448" y="204"/>
                  </a:lnTo>
                  <a:lnTo>
                    <a:pt x="441" y="197"/>
                  </a:lnTo>
                  <a:lnTo>
                    <a:pt x="441" y="182"/>
                  </a:lnTo>
                  <a:lnTo>
                    <a:pt x="462" y="161"/>
                  </a:lnTo>
                  <a:lnTo>
                    <a:pt x="477" y="161"/>
                  </a:lnTo>
                  <a:lnTo>
                    <a:pt x="462" y="161"/>
                  </a:lnTo>
                  <a:lnTo>
                    <a:pt x="462" y="116"/>
                  </a:lnTo>
                  <a:lnTo>
                    <a:pt x="507" y="72"/>
                  </a:lnTo>
                  <a:lnTo>
                    <a:pt x="494" y="61"/>
                  </a:lnTo>
                  <a:lnTo>
                    <a:pt x="494" y="33"/>
                  </a:lnTo>
                  <a:lnTo>
                    <a:pt x="494" y="33"/>
                  </a:lnTo>
                  <a:lnTo>
                    <a:pt x="494" y="33"/>
                  </a:lnTo>
                  <a:lnTo>
                    <a:pt x="462" y="0"/>
                  </a:lnTo>
                  <a:lnTo>
                    <a:pt x="409" y="0"/>
                  </a:lnTo>
                  <a:lnTo>
                    <a:pt x="377" y="6"/>
                  </a:lnTo>
                  <a:lnTo>
                    <a:pt x="311" y="6"/>
                  </a:lnTo>
                  <a:lnTo>
                    <a:pt x="293" y="22"/>
                  </a:lnTo>
                  <a:lnTo>
                    <a:pt x="268" y="22"/>
                  </a:lnTo>
                  <a:lnTo>
                    <a:pt x="252" y="38"/>
                  </a:lnTo>
                  <a:lnTo>
                    <a:pt x="234" y="20"/>
                  </a:lnTo>
                  <a:lnTo>
                    <a:pt x="200" y="54"/>
                  </a:lnTo>
                  <a:lnTo>
                    <a:pt x="191" y="63"/>
                  </a:lnTo>
                  <a:lnTo>
                    <a:pt x="152" y="102"/>
                  </a:lnTo>
                  <a:lnTo>
                    <a:pt x="152" y="147"/>
                  </a:lnTo>
                  <a:lnTo>
                    <a:pt x="134" y="164"/>
                  </a:lnTo>
                  <a:lnTo>
                    <a:pt x="134" y="204"/>
                  </a:lnTo>
                  <a:lnTo>
                    <a:pt x="100" y="236"/>
                  </a:lnTo>
                  <a:lnTo>
                    <a:pt x="31" y="236"/>
                  </a:lnTo>
                  <a:lnTo>
                    <a:pt x="0" y="266"/>
                  </a:lnTo>
                  <a:lnTo>
                    <a:pt x="0" y="282"/>
                  </a:lnTo>
                  <a:lnTo>
                    <a:pt x="22" y="282"/>
                  </a:lnTo>
                  <a:lnTo>
                    <a:pt x="22" y="309"/>
                  </a:lnTo>
                  <a:lnTo>
                    <a:pt x="25" y="311"/>
                  </a:lnTo>
                  <a:lnTo>
                    <a:pt x="54" y="282"/>
                  </a:lnTo>
                  <a:lnTo>
                    <a:pt x="68" y="282"/>
                  </a:lnTo>
                  <a:lnTo>
                    <a:pt x="131" y="282"/>
                  </a:lnTo>
                  <a:lnTo>
                    <a:pt x="131" y="309"/>
                  </a:lnTo>
                  <a:lnTo>
                    <a:pt x="154" y="332"/>
                  </a:lnTo>
                  <a:lnTo>
                    <a:pt x="184" y="332"/>
                  </a:lnTo>
                  <a:lnTo>
                    <a:pt x="218" y="298"/>
                  </a:lnTo>
                  <a:lnTo>
                    <a:pt x="239" y="320"/>
                  </a:lnTo>
                  <a:lnTo>
                    <a:pt x="259" y="339"/>
                  </a:lnTo>
                  <a:lnTo>
                    <a:pt x="259" y="384"/>
                  </a:lnTo>
                  <a:lnTo>
                    <a:pt x="277" y="402"/>
                  </a:lnTo>
                  <a:lnTo>
                    <a:pt x="296" y="421"/>
                  </a:lnTo>
                  <a:lnTo>
                    <a:pt x="316" y="421"/>
                  </a:lnTo>
                  <a:lnTo>
                    <a:pt x="346" y="421"/>
                  </a:lnTo>
                  <a:lnTo>
                    <a:pt x="370" y="444"/>
                  </a:lnTo>
                  <a:lnTo>
                    <a:pt x="398" y="444"/>
                  </a:lnTo>
                  <a:lnTo>
                    <a:pt x="444" y="444"/>
                  </a:lnTo>
                  <a:lnTo>
                    <a:pt x="459" y="459"/>
                  </a:lnTo>
                  <a:lnTo>
                    <a:pt x="469" y="448"/>
                  </a:lnTo>
                  <a:lnTo>
                    <a:pt x="469" y="435"/>
                  </a:lnTo>
                  <a:lnTo>
                    <a:pt x="446" y="435"/>
                  </a:lnTo>
                  <a:lnTo>
                    <a:pt x="446" y="405"/>
                  </a:lnTo>
                  <a:lnTo>
                    <a:pt x="427" y="386"/>
                  </a:lnTo>
                  <a:lnTo>
                    <a:pt x="427" y="361"/>
                  </a:lnTo>
                  <a:lnTo>
                    <a:pt x="462" y="314"/>
                  </a:lnTo>
                  <a:lnTo>
                    <a:pt x="448" y="300"/>
                  </a:lnTo>
                  <a:lnTo>
                    <a:pt x="448" y="24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414">
              <a:extLst>
                <a:ext uri="{FF2B5EF4-FFF2-40B4-BE49-F238E27FC236}">
                  <a16:creationId xmlns:a16="http://schemas.microsoft.com/office/drawing/2014/main" id="{C744D2B9-DC0F-4EFA-BB23-8AE8C431F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826" y="3795713"/>
              <a:ext cx="233363" cy="230188"/>
            </a:xfrm>
            <a:custGeom>
              <a:avLst/>
              <a:gdLst>
                <a:gd name="T0" fmla="*/ 289 w 294"/>
                <a:gd name="T1" fmla="*/ 235 h 289"/>
                <a:gd name="T2" fmla="*/ 289 w 294"/>
                <a:gd name="T3" fmla="*/ 169 h 289"/>
                <a:gd name="T4" fmla="*/ 262 w 294"/>
                <a:gd name="T5" fmla="*/ 143 h 289"/>
                <a:gd name="T6" fmla="*/ 262 w 294"/>
                <a:gd name="T7" fmla="*/ 112 h 289"/>
                <a:gd name="T8" fmla="*/ 264 w 294"/>
                <a:gd name="T9" fmla="*/ 111 h 289"/>
                <a:gd name="T10" fmla="*/ 221 w 294"/>
                <a:gd name="T11" fmla="*/ 66 h 289"/>
                <a:gd name="T12" fmla="*/ 187 w 294"/>
                <a:gd name="T13" fmla="*/ 32 h 289"/>
                <a:gd name="T14" fmla="*/ 160 w 294"/>
                <a:gd name="T15" fmla="*/ 32 h 289"/>
                <a:gd name="T16" fmla="*/ 128 w 294"/>
                <a:gd name="T17" fmla="*/ 0 h 289"/>
                <a:gd name="T18" fmla="*/ 52 w 294"/>
                <a:gd name="T19" fmla="*/ 0 h 289"/>
                <a:gd name="T20" fmla="*/ 37 w 294"/>
                <a:gd name="T21" fmla="*/ 0 h 289"/>
                <a:gd name="T22" fmla="*/ 46 w 294"/>
                <a:gd name="T23" fmla="*/ 9 h 289"/>
                <a:gd name="T24" fmla="*/ 46 w 294"/>
                <a:gd name="T25" fmla="*/ 36 h 289"/>
                <a:gd name="T26" fmla="*/ 39 w 294"/>
                <a:gd name="T27" fmla="*/ 36 h 289"/>
                <a:gd name="T28" fmla="*/ 39 w 294"/>
                <a:gd name="T29" fmla="*/ 48 h 289"/>
                <a:gd name="T30" fmla="*/ 50 w 294"/>
                <a:gd name="T31" fmla="*/ 48 h 289"/>
                <a:gd name="T32" fmla="*/ 50 w 294"/>
                <a:gd name="T33" fmla="*/ 62 h 289"/>
                <a:gd name="T34" fmla="*/ 23 w 294"/>
                <a:gd name="T35" fmla="*/ 89 h 289"/>
                <a:gd name="T36" fmla="*/ 0 w 294"/>
                <a:gd name="T37" fmla="*/ 89 h 289"/>
                <a:gd name="T38" fmla="*/ 0 w 294"/>
                <a:gd name="T39" fmla="*/ 148 h 289"/>
                <a:gd name="T40" fmla="*/ 14 w 294"/>
                <a:gd name="T41" fmla="*/ 162 h 289"/>
                <a:gd name="T42" fmla="*/ 41 w 294"/>
                <a:gd name="T43" fmla="*/ 187 h 289"/>
                <a:gd name="T44" fmla="*/ 41 w 294"/>
                <a:gd name="T45" fmla="*/ 216 h 289"/>
                <a:gd name="T46" fmla="*/ 127 w 294"/>
                <a:gd name="T47" fmla="*/ 216 h 289"/>
                <a:gd name="T48" fmla="*/ 143 w 294"/>
                <a:gd name="T49" fmla="*/ 232 h 289"/>
                <a:gd name="T50" fmla="*/ 143 w 294"/>
                <a:gd name="T51" fmla="*/ 289 h 289"/>
                <a:gd name="T52" fmla="*/ 157 w 294"/>
                <a:gd name="T53" fmla="*/ 276 h 289"/>
                <a:gd name="T54" fmla="*/ 214 w 294"/>
                <a:gd name="T55" fmla="*/ 276 h 289"/>
                <a:gd name="T56" fmla="*/ 232 w 294"/>
                <a:gd name="T57" fmla="*/ 258 h 289"/>
                <a:gd name="T58" fmla="*/ 275 w 294"/>
                <a:gd name="T59" fmla="*/ 258 h 289"/>
                <a:gd name="T60" fmla="*/ 294 w 294"/>
                <a:gd name="T61" fmla="*/ 239 h 289"/>
                <a:gd name="T62" fmla="*/ 289 w 294"/>
                <a:gd name="T63" fmla="*/ 23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4" h="289">
                  <a:moveTo>
                    <a:pt x="289" y="235"/>
                  </a:moveTo>
                  <a:lnTo>
                    <a:pt x="289" y="169"/>
                  </a:lnTo>
                  <a:lnTo>
                    <a:pt x="262" y="143"/>
                  </a:lnTo>
                  <a:lnTo>
                    <a:pt x="262" y="112"/>
                  </a:lnTo>
                  <a:lnTo>
                    <a:pt x="264" y="111"/>
                  </a:lnTo>
                  <a:lnTo>
                    <a:pt x="221" y="66"/>
                  </a:lnTo>
                  <a:lnTo>
                    <a:pt x="187" y="32"/>
                  </a:lnTo>
                  <a:lnTo>
                    <a:pt x="160" y="32"/>
                  </a:lnTo>
                  <a:lnTo>
                    <a:pt x="128" y="0"/>
                  </a:lnTo>
                  <a:lnTo>
                    <a:pt x="52" y="0"/>
                  </a:lnTo>
                  <a:lnTo>
                    <a:pt x="37" y="0"/>
                  </a:lnTo>
                  <a:lnTo>
                    <a:pt x="46" y="9"/>
                  </a:lnTo>
                  <a:lnTo>
                    <a:pt x="46" y="36"/>
                  </a:lnTo>
                  <a:lnTo>
                    <a:pt x="39" y="36"/>
                  </a:lnTo>
                  <a:lnTo>
                    <a:pt x="39" y="48"/>
                  </a:lnTo>
                  <a:lnTo>
                    <a:pt x="50" y="48"/>
                  </a:lnTo>
                  <a:lnTo>
                    <a:pt x="50" y="62"/>
                  </a:lnTo>
                  <a:lnTo>
                    <a:pt x="23" y="89"/>
                  </a:lnTo>
                  <a:lnTo>
                    <a:pt x="0" y="89"/>
                  </a:lnTo>
                  <a:lnTo>
                    <a:pt x="0" y="148"/>
                  </a:lnTo>
                  <a:lnTo>
                    <a:pt x="14" y="162"/>
                  </a:lnTo>
                  <a:lnTo>
                    <a:pt x="41" y="187"/>
                  </a:lnTo>
                  <a:lnTo>
                    <a:pt x="41" y="216"/>
                  </a:lnTo>
                  <a:lnTo>
                    <a:pt x="127" y="216"/>
                  </a:lnTo>
                  <a:lnTo>
                    <a:pt x="143" y="232"/>
                  </a:lnTo>
                  <a:lnTo>
                    <a:pt x="143" y="289"/>
                  </a:lnTo>
                  <a:lnTo>
                    <a:pt x="157" y="276"/>
                  </a:lnTo>
                  <a:lnTo>
                    <a:pt x="214" y="276"/>
                  </a:lnTo>
                  <a:lnTo>
                    <a:pt x="232" y="258"/>
                  </a:lnTo>
                  <a:lnTo>
                    <a:pt x="275" y="258"/>
                  </a:lnTo>
                  <a:lnTo>
                    <a:pt x="294" y="239"/>
                  </a:lnTo>
                  <a:lnTo>
                    <a:pt x="289" y="235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415">
              <a:extLst>
                <a:ext uri="{FF2B5EF4-FFF2-40B4-BE49-F238E27FC236}">
                  <a16:creationId xmlns:a16="http://schemas.microsoft.com/office/drawing/2014/main" id="{8D96BF2A-91D7-403B-84F7-11C51F2F2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826" y="3840163"/>
              <a:ext cx="23813" cy="23813"/>
            </a:xfrm>
            <a:custGeom>
              <a:avLst/>
              <a:gdLst>
                <a:gd name="T0" fmla="*/ 30 w 30"/>
                <a:gd name="T1" fmla="*/ 0 h 31"/>
                <a:gd name="T2" fmla="*/ 0 w 30"/>
                <a:gd name="T3" fmla="*/ 31 h 31"/>
                <a:gd name="T4" fmla="*/ 30 w 30"/>
                <a:gd name="T5" fmla="*/ 0 h 31"/>
                <a:gd name="T6" fmla="*/ 30 w 30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1">
                  <a:moveTo>
                    <a:pt x="30" y="0"/>
                  </a:moveTo>
                  <a:lnTo>
                    <a:pt x="0" y="31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416">
              <a:extLst>
                <a:ext uri="{FF2B5EF4-FFF2-40B4-BE49-F238E27FC236}">
                  <a16:creationId xmlns:a16="http://schemas.microsoft.com/office/drawing/2014/main" id="{267A05E4-D396-48E1-A4BA-6FC90743B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6" y="3795713"/>
              <a:ext cx="42863" cy="38100"/>
            </a:xfrm>
            <a:custGeom>
              <a:avLst/>
              <a:gdLst>
                <a:gd name="T0" fmla="*/ 18 w 53"/>
                <a:gd name="T1" fmla="*/ 46 h 46"/>
                <a:gd name="T2" fmla="*/ 30 w 53"/>
                <a:gd name="T3" fmla="*/ 46 h 46"/>
                <a:gd name="T4" fmla="*/ 30 w 53"/>
                <a:gd name="T5" fmla="*/ 36 h 46"/>
                <a:gd name="T6" fmla="*/ 46 w 53"/>
                <a:gd name="T7" fmla="*/ 36 h 46"/>
                <a:gd name="T8" fmla="*/ 53 w 53"/>
                <a:gd name="T9" fmla="*/ 36 h 46"/>
                <a:gd name="T10" fmla="*/ 53 w 53"/>
                <a:gd name="T11" fmla="*/ 9 h 46"/>
                <a:gd name="T12" fmla="*/ 44 w 53"/>
                <a:gd name="T13" fmla="*/ 0 h 46"/>
                <a:gd name="T14" fmla="*/ 36 w 53"/>
                <a:gd name="T15" fmla="*/ 9 h 46"/>
                <a:gd name="T16" fmla="*/ 21 w 53"/>
                <a:gd name="T17" fmla="*/ 9 h 46"/>
                <a:gd name="T18" fmla="*/ 0 w 53"/>
                <a:gd name="T19" fmla="*/ 30 h 46"/>
                <a:gd name="T20" fmla="*/ 0 w 53"/>
                <a:gd name="T21" fmla="*/ 45 h 46"/>
                <a:gd name="T22" fmla="*/ 9 w 53"/>
                <a:gd name="T23" fmla="*/ 36 h 46"/>
                <a:gd name="T24" fmla="*/ 18 w 53"/>
                <a:gd name="T2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" h="46">
                  <a:moveTo>
                    <a:pt x="18" y="46"/>
                  </a:moveTo>
                  <a:lnTo>
                    <a:pt x="30" y="46"/>
                  </a:lnTo>
                  <a:lnTo>
                    <a:pt x="30" y="36"/>
                  </a:lnTo>
                  <a:lnTo>
                    <a:pt x="46" y="36"/>
                  </a:lnTo>
                  <a:lnTo>
                    <a:pt x="53" y="36"/>
                  </a:lnTo>
                  <a:lnTo>
                    <a:pt x="53" y="9"/>
                  </a:lnTo>
                  <a:lnTo>
                    <a:pt x="44" y="0"/>
                  </a:lnTo>
                  <a:lnTo>
                    <a:pt x="36" y="9"/>
                  </a:lnTo>
                  <a:lnTo>
                    <a:pt x="21" y="9"/>
                  </a:lnTo>
                  <a:lnTo>
                    <a:pt x="0" y="30"/>
                  </a:lnTo>
                  <a:lnTo>
                    <a:pt x="0" y="45"/>
                  </a:lnTo>
                  <a:lnTo>
                    <a:pt x="9" y="36"/>
                  </a:lnTo>
                  <a:lnTo>
                    <a:pt x="18" y="4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417">
              <a:extLst>
                <a:ext uri="{FF2B5EF4-FFF2-40B4-BE49-F238E27FC236}">
                  <a16:creationId xmlns:a16="http://schemas.microsoft.com/office/drawing/2014/main" id="{143E2C2E-0BA6-44AD-AC73-1D9B62F06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6" y="3824288"/>
              <a:ext cx="46038" cy="42863"/>
            </a:xfrm>
            <a:custGeom>
              <a:avLst/>
              <a:gdLst>
                <a:gd name="T0" fmla="*/ 7 w 57"/>
                <a:gd name="T1" fmla="*/ 16 h 53"/>
                <a:gd name="T2" fmla="*/ 7 w 57"/>
                <a:gd name="T3" fmla="*/ 50 h 53"/>
                <a:gd name="T4" fmla="*/ 7 w 57"/>
                <a:gd name="T5" fmla="*/ 53 h 53"/>
                <a:gd name="T6" fmla="*/ 30 w 57"/>
                <a:gd name="T7" fmla="*/ 53 h 53"/>
                <a:gd name="T8" fmla="*/ 57 w 57"/>
                <a:gd name="T9" fmla="*/ 26 h 53"/>
                <a:gd name="T10" fmla="*/ 57 w 57"/>
                <a:gd name="T11" fmla="*/ 12 h 53"/>
                <a:gd name="T12" fmla="*/ 46 w 57"/>
                <a:gd name="T13" fmla="*/ 12 h 53"/>
                <a:gd name="T14" fmla="*/ 46 w 57"/>
                <a:gd name="T15" fmla="*/ 0 h 53"/>
                <a:gd name="T16" fmla="*/ 30 w 57"/>
                <a:gd name="T17" fmla="*/ 0 h 53"/>
                <a:gd name="T18" fmla="*/ 30 w 57"/>
                <a:gd name="T19" fmla="*/ 10 h 53"/>
                <a:gd name="T20" fmla="*/ 18 w 57"/>
                <a:gd name="T21" fmla="*/ 10 h 53"/>
                <a:gd name="T22" fmla="*/ 9 w 57"/>
                <a:gd name="T23" fmla="*/ 0 h 53"/>
                <a:gd name="T24" fmla="*/ 0 w 57"/>
                <a:gd name="T25" fmla="*/ 9 h 53"/>
                <a:gd name="T26" fmla="*/ 0 w 57"/>
                <a:gd name="T27" fmla="*/ 9 h 53"/>
                <a:gd name="T28" fmla="*/ 7 w 57"/>
                <a:gd name="T29" fmla="*/ 1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7" h="53">
                  <a:moveTo>
                    <a:pt x="7" y="16"/>
                  </a:moveTo>
                  <a:lnTo>
                    <a:pt x="7" y="50"/>
                  </a:lnTo>
                  <a:lnTo>
                    <a:pt x="7" y="53"/>
                  </a:lnTo>
                  <a:lnTo>
                    <a:pt x="30" y="53"/>
                  </a:lnTo>
                  <a:lnTo>
                    <a:pt x="57" y="26"/>
                  </a:lnTo>
                  <a:lnTo>
                    <a:pt x="57" y="12"/>
                  </a:lnTo>
                  <a:lnTo>
                    <a:pt x="46" y="12"/>
                  </a:lnTo>
                  <a:lnTo>
                    <a:pt x="46" y="0"/>
                  </a:lnTo>
                  <a:lnTo>
                    <a:pt x="30" y="0"/>
                  </a:lnTo>
                  <a:lnTo>
                    <a:pt x="30" y="10"/>
                  </a:lnTo>
                  <a:lnTo>
                    <a:pt x="18" y="10"/>
                  </a:lnTo>
                  <a:lnTo>
                    <a:pt x="9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Freeform 418">
              <a:extLst>
                <a:ext uri="{FF2B5EF4-FFF2-40B4-BE49-F238E27FC236}">
                  <a16:creationId xmlns:a16="http://schemas.microsoft.com/office/drawing/2014/main" id="{94850CA6-BDFD-4DB4-8C06-32FA60948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6" y="3414713"/>
              <a:ext cx="144463" cy="115888"/>
            </a:xfrm>
            <a:custGeom>
              <a:avLst/>
              <a:gdLst>
                <a:gd name="T0" fmla="*/ 182 w 182"/>
                <a:gd name="T1" fmla="*/ 144 h 146"/>
                <a:gd name="T2" fmla="*/ 112 w 182"/>
                <a:gd name="T3" fmla="*/ 75 h 146"/>
                <a:gd name="T4" fmla="*/ 85 w 182"/>
                <a:gd name="T5" fmla="*/ 75 h 146"/>
                <a:gd name="T6" fmla="*/ 85 w 182"/>
                <a:gd name="T7" fmla="*/ 46 h 146"/>
                <a:gd name="T8" fmla="*/ 44 w 182"/>
                <a:gd name="T9" fmla="*/ 5 h 146"/>
                <a:gd name="T10" fmla="*/ 44 w 182"/>
                <a:gd name="T11" fmla="*/ 0 h 146"/>
                <a:gd name="T12" fmla="*/ 19 w 182"/>
                <a:gd name="T13" fmla="*/ 0 h 146"/>
                <a:gd name="T14" fmla="*/ 0 w 182"/>
                <a:gd name="T15" fmla="*/ 19 h 146"/>
                <a:gd name="T16" fmla="*/ 0 w 182"/>
                <a:gd name="T17" fmla="*/ 82 h 146"/>
                <a:gd name="T18" fmla="*/ 51 w 182"/>
                <a:gd name="T19" fmla="*/ 82 h 146"/>
                <a:gd name="T20" fmla="*/ 82 w 182"/>
                <a:gd name="T21" fmla="*/ 82 h 146"/>
                <a:gd name="T22" fmla="*/ 148 w 182"/>
                <a:gd name="T23" fmla="*/ 146 h 146"/>
                <a:gd name="T24" fmla="*/ 182 w 182"/>
                <a:gd name="T25" fmla="*/ 146 h 146"/>
                <a:gd name="T26" fmla="*/ 182 w 182"/>
                <a:gd name="T27" fmla="*/ 1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2" h="146">
                  <a:moveTo>
                    <a:pt x="182" y="144"/>
                  </a:moveTo>
                  <a:lnTo>
                    <a:pt x="112" y="75"/>
                  </a:lnTo>
                  <a:lnTo>
                    <a:pt x="85" y="75"/>
                  </a:lnTo>
                  <a:lnTo>
                    <a:pt x="85" y="46"/>
                  </a:lnTo>
                  <a:lnTo>
                    <a:pt x="44" y="5"/>
                  </a:lnTo>
                  <a:lnTo>
                    <a:pt x="44" y="0"/>
                  </a:lnTo>
                  <a:lnTo>
                    <a:pt x="19" y="0"/>
                  </a:lnTo>
                  <a:lnTo>
                    <a:pt x="0" y="19"/>
                  </a:lnTo>
                  <a:lnTo>
                    <a:pt x="0" y="82"/>
                  </a:lnTo>
                  <a:lnTo>
                    <a:pt x="51" y="82"/>
                  </a:lnTo>
                  <a:lnTo>
                    <a:pt x="82" y="82"/>
                  </a:lnTo>
                  <a:lnTo>
                    <a:pt x="148" y="146"/>
                  </a:lnTo>
                  <a:lnTo>
                    <a:pt x="182" y="146"/>
                  </a:lnTo>
                  <a:lnTo>
                    <a:pt x="182" y="144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420">
              <a:extLst>
                <a:ext uri="{FF2B5EF4-FFF2-40B4-BE49-F238E27FC236}">
                  <a16:creationId xmlns:a16="http://schemas.microsoft.com/office/drawing/2014/main" id="{683803AC-A33A-425A-B15D-77BDDF67A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713" y="3536950"/>
              <a:ext cx="217488" cy="268288"/>
            </a:xfrm>
            <a:custGeom>
              <a:avLst/>
              <a:gdLst>
                <a:gd name="T0" fmla="*/ 235 w 273"/>
                <a:gd name="T1" fmla="*/ 0 h 339"/>
                <a:gd name="T2" fmla="*/ 224 w 273"/>
                <a:gd name="T3" fmla="*/ 12 h 339"/>
                <a:gd name="T4" fmla="*/ 132 w 273"/>
                <a:gd name="T5" fmla="*/ 12 h 339"/>
                <a:gd name="T6" fmla="*/ 116 w 273"/>
                <a:gd name="T7" fmla="*/ 27 h 339"/>
                <a:gd name="T8" fmla="*/ 75 w 273"/>
                <a:gd name="T9" fmla="*/ 27 h 339"/>
                <a:gd name="T10" fmla="*/ 75 w 273"/>
                <a:gd name="T11" fmla="*/ 14 h 339"/>
                <a:gd name="T12" fmla="*/ 55 w 273"/>
                <a:gd name="T13" fmla="*/ 34 h 339"/>
                <a:gd name="T14" fmla="*/ 62 w 273"/>
                <a:gd name="T15" fmla="*/ 41 h 339"/>
                <a:gd name="T16" fmla="*/ 128 w 273"/>
                <a:gd name="T17" fmla="*/ 109 h 339"/>
                <a:gd name="T18" fmla="*/ 146 w 273"/>
                <a:gd name="T19" fmla="*/ 109 h 339"/>
                <a:gd name="T20" fmla="*/ 180 w 273"/>
                <a:gd name="T21" fmla="*/ 109 h 339"/>
                <a:gd name="T22" fmla="*/ 119 w 273"/>
                <a:gd name="T23" fmla="*/ 169 h 339"/>
                <a:gd name="T24" fmla="*/ 71 w 273"/>
                <a:gd name="T25" fmla="*/ 169 h 339"/>
                <a:gd name="T26" fmla="*/ 28 w 273"/>
                <a:gd name="T27" fmla="*/ 214 h 339"/>
                <a:gd name="T28" fmla="*/ 0 w 273"/>
                <a:gd name="T29" fmla="*/ 241 h 339"/>
                <a:gd name="T30" fmla="*/ 0 w 273"/>
                <a:gd name="T31" fmla="*/ 316 h 339"/>
                <a:gd name="T32" fmla="*/ 23 w 273"/>
                <a:gd name="T33" fmla="*/ 339 h 339"/>
                <a:gd name="T34" fmla="*/ 210 w 273"/>
                <a:gd name="T35" fmla="*/ 152 h 339"/>
                <a:gd name="T36" fmla="*/ 210 w 273"/>
                <a:gd name="T37" fmla="*/ 127 h 339"/>
                <a:gd name="T38" fmla="*/ 273 w 273"/>
                <a:gd name="T39" fmla="*/ 66 h 339"/>
                <a:gd name="T40" fmla="*/ 273 w 273"/>
                <a:gd name="T41" fmla="*/ 0 h 339"/>
                <a:gd name="T42" fmla="*/ 235 w 273"/>
                <a:gd name="T43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3" h="339">
                  <a:moveTo>
                    <a:pt x="235" y="0"/>
                  </a:moveTo>
                  <a:lnTo>
                    <a:pt x="224" y="12"/>
                  </a:lnTo>
                  <a:lnTo>
                    <a:pt x="132" y="12"/>
                  </a:lnTo>
                  <a:lnTo>
                    <a:pt x="116" y="27"/>
                  </a:lnTo>
                  <a:lnTo>
                    <a:pt x="75" y="27"/>
                  </a:lnTo>
                  <a:lnTo>
                    <a:pt x="75" y="14"/>
                  </a:lnTo>
                  <a:lnTo>
                    <a:pt x="55" y="34"/>
                  </a:lnTo>
                  <a:lnTo>
                    <a:pt x="62" y="41"/>
                  </a:lnTo>
                  <a:lnTo>
                    <a:pt x="128" y="109"/>
                  </a:lnTo>
                  <a:lnTo>
                    <a:pt x="146" y="109"/>
                  </a:lnTo>
                  <a:lnTo>
                    <a:pt x="180" y="109"/>
                  </a:lnTo>
                  <a:lnTo>
                    <a:pt x="119" y="169"/>
                  </a:lnTo>
                  <a:lnTo>
                    <a:pt x="71" y="169"/>
                  </a:lnTo>
                  <a:lnTo>
                    <a:pt x="28" y="214"/>
                  </a:lnTo>
                  <a:lnTo>
                    <a:pt x="0" y="241"/>
                  </a:lnTo>
                  <a:lnTo>
                    <a:pt x="0" y="316"/>
                  </a:lnTo>
                  <a:lnTo>
                    <a:pt x="23" y="339"/>
                  </a:lnTo>
                  <a:lnTo>
                    <a:pt x="210" y="152"/>
                  </a:lnTo>
                  <a:lnTo>
                    <a:pt x="210" y="127"/>
                  </a:lnTo>
                  <a:lnTo>
                    <a:pt x="273" y="66"/>
                  </a:lnTo>
                  <a:lnTo>
                    <a:pt x="273" y="0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Freeform 421">
              <a:extLst>
                <a:ext uri="{FF2B5EF4-FFF2-40B4-BE49-F238E27FC236}">
                  <a16:creationId xmlns:a16="http://schemas.microsoft.com/office/drawing/2014/main" id="{9E0AEF43-1107-423E-878D-ACF172A71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375" y="3479800"/>
              <a:ext cx="303213" cy="225425"/>
            </a:xfrm>
            <a:custGeom>
              <a:avLst/>
              <a:gdLst>
                <a:gd name="T0" fmla="*/ 350 w 384"/>
                <a:gd name="T1" fmla="*/ 180 h 285"/>
                <a:gd name="T2" fmla="*/ 332 w 384"/>
                <a:gd name="T3" fmla="*/ 180 h 285"/>
                <a:gd name="T4" fmla="*/ 266 w 384"/>
                <a:gd name="T5" fmla="*/ 112 h 285"/>
                <a:gd name="T6" fmla="*/ 259 w 384"/>
                <a:gd name="T7" fmla="*/ 105 h 285"/>
                <a:gd name="T8" fmla="*/ 259 w 384"/>
                <a:gd name="T9" fmla="*/ 105 h 285"/>
                <a:gd name="T10" fmla="*/ 230 w 384"/>
                <a:gd name="T11" fmla="*/ 105 h 285"/>
                <a:gd name="T12" fmla="*/ 230 w 384"/>
                <a:gd name="T13" fmla="*/ 76 h 285"/>
                <a:gd name="T14" fmla="*/ 245 w 384"/>
                <a:gd name="T15" fmla="*/ 64 h 285"/>
                <a:gd name="T16" fmla="*/ 245 w 384"/>
                <a:gd name="T17" fmla="*/ 64 h 285"/>
                <a:gd name="T18" fmla="*/ 179 w 384"/>
                <a:gd name="T19" fmla="*/ 0 h 285"/>
                <a:gd name="T20" fmla="*/ 148 w 384"/>
                <a:gd name="T21" fmla="*/ 0 h 285"/>
                <a:gd name="T22" fmla="*/ 97 w 384"/>
                <a:gd name="T23" fmla="*/ 0 h 285"/>
                <a:gd name="T24" fmla="*/ 98 w 384"/>
                <a:gd name="T25" fmla="*/ 39 h 285"/>
                <a:gd name="T26" fmla="*/ 88 w 384"/>
                <a:gd name="T27" fmla="*/ 50 h 285"/>
                <a:gd name="T28" fmla="*/ 34 w 384"/>
                <a:gd name="T29" fmla="*/ 103 h 285"/>
                <a:gd name="T30" fmla="*/ 34 w 384"/>
                <a:gd name="T31" fmla="*/ 155 h 285"/>
                <a:gd name="T32" fmla="*/ 0 w 384"/>
                <a:gd name="T33" fmla="*/ 155 h 285"/>
                <a:gd name="T34" fmla="*/ 0 w 384"/>
                <a:gd name="T35" fmla="*/ 176 h 285"/>
                <a:gd name="T36" fmla="*/ 82 w 384"/>
                <a:gd name="T37" fmla="*/ 258 h 285"/>
                <a:gd name="T38" fmla="*/ 90 w 384"/>
                <a:gd name="T39" fmla="*/ 258 h 285"/>
                <a:gd name="T40" fmla="*/ 111 w 384"/>
                <a:gd name="T41" fmla="*/ 258 h 285"/>
                <a:gd name="T42" fmla="*/ 136 w 384"/>
                <a:gd name="T43" fmla="*/ 283 h 285"/>
                <a:gd name="T44" fmla="*/ 186 w 384"/>
                <a:gd name="T45" fmla="*/ 283 h 285"/>
                <a:gd name="T46" fmla="*/ 207 w 384"/>
                <a:gd name="T47" fmla="*/ 260 h 285"/>
                <a:gd name="T48" fmla="*/ 232 w 384"/>
                <a:gd name="T49" fmla="*/ 285 h 285"/>
                <a:gd name="T50" fmla="*/ 275 w 384"/>
                <a:gd name="T51" fmla="*/ 240 h 285"/>
                <a:gd name="T52" fmla="*/ 323 w 384"/>
                <a:gd name="T53" fmla="*/ 240 h 285"/>
                <a:gd name="T54" fmla="*/ 384 w 384"/>
                <a:gd name="T55" fmla="*/ 180 h 285"/>
                <a:gd name="T56" fmla="*/ 350 w 384"/>
                <a:gd name="T57" fmla="*/ 18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84" h="285">
                  <a:moveTo>
                    <a:pt x="350" y="180"/>
                  </a:moveTo>
                  <a:lnTo>
                    <a:pt x="332" y="180"/>
                  </a:lnTo>
                  <a:lnTo>
                    <a:pt x="266" y="112"/>
                  </a:lnTo>
                  <a:lnTo>
                    <a:pt x="259" y="105"/>
                  </a:lnTo>
                  <a:lnTo>
                    <a:pt x="259" y="105"/>
                  </a:lnTo>
                  <a:lnTo>
                    <a:pt x="230" y="105"/>
                  </a:lnTo>
                  <a:lnTo>
                    <a:pt x="230" y="76"/>
                  </a:lnTo>
                  <a:lnTo>
                    <a:pt x="245" y="64"/>
                  </a:lnTo>
                  <a:lnTo>
                    <a:pt x="245" y="64"/>
                  </a:lnTo>
                  <a:lnTo>
                    <a:pt x="179" y="0"/>
                  </a:lnTo>
                  <a:lnTo>
                    <a:pt x="148" y="0"/>
                  </a:lnTo>
                  <a:lnTo>
                    <a:pt x="97" y="0"/>
                  </a:lnTo>
                  <a:lnTo>
                    <a:pt x="98" y="39"/>
                  </a:lnTo>
                  <a:lnTo>
                    <a:pt x="88" y="50"/>
                  </a:lnTo>
                  <a:lnTo>
                    <a:pt x="34" y="103"/>
                  </a:lnTo>
                  <a:lnTo>
                    <a:pt x="34" y="155"/>
                  </a:lnTo>
                  <a:lnTo>
                    <a:pt x="0" y="155"/>
                  </a:lnTo>
                  <a:lnTo>
                    <a:pt x="0" y="176"/>
                  </a:lnTo>
                  <a:lnTo>
                    <a:pt x="82" y="258"/>
                  </a:lnTo>
                  <a:lnTo>
                    <a:pt x="90" y="258"/>
                  </a:lnTo>
                  <a:lnTo>
                    <a:pt x="111" y="258"/>
                  </a:lnTo>
                  <a:lnTo>
                    <a:pt x="136" y="283"/>
                  </a:lnTo>
                  <a:lnTo>
                    <a:pt x="186" y="283"/>
                  </a:lnTo>
                  <a:lnTo>
                    <a:pt x="207" y="260"/>
                  </a:lnTo>
                  <a:lnTo>
                    <a:pt x="232" y="285"/>
                  </a:lnTo>
                  <a:lnTo>
                    <a:pt x="275" y="240"/>
                  </a:lnTo>
                  <a:lnTo>
                    <a:pt x="323" y="240"/>
                  </a:lnTo>
                  <a:lnTo>
                    <a:pt x="384" y="180"/>
                  </a:lnTo>
                  <a:lnTo>
                    <a:pt x="350" y="18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422">
              <a:extLst>
                <a:ext uri="{FF2B5EF4-FFF2-40B4-BE49-F238E27FC236}">
                  <a16:creationId xmlns:a16="http://schemas.microsoft.com/office/drawing/2014/main" id="{5D7348A5-1C7D-4CD9-914E-911AFB31D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463" y="3522663"/>
              <a:ext cx="254000" cy="179388"/>
            </a:xfrm>
            <a:custGeom>
              <a:avLst/>
              <a:gdLst>
                <a:gd name="T0" fmla="*/ 237 w 319"/>
                <a:gd name="T1" fmla="*/ 121 h 225"/>
                <a:gd name="T2" fmla="*/ 237 w 319"/>
                <a:gd name="T3" fmla="*/ 100 h 225"/>
                <a:gd name="T4" fmla="*/ 271 w 319"/>
                <a:gd name="T5" fmla="*/ 100 h 225"/>
                <a:gd name="T6" fmla="*/ 271 w 319"/>
                <a:gd name="T7" fmla="*/ 50 h 225"/>
                <a:gd name="T8" fmla="*/ 246 w 319"/>
                <a:gd name="T9" fmla="*/ 23 h 225"/>
                <a:gd name="T10" fmla="*/ 246 w 319"/>
                <a:gd name="T11" fmla="*/ 0 h 225"/>
                <a:gd name="T12" fmla="*/ 225 w 319"/>
                <a:gd name="T13" fmla="*/ 0 h 225"/>
                <a:gd name="T14" fmla="*/ 225 w 319"/>
                <a:gd name="T15" fmla="*/ 34 h 225"/>
                <a:gd name="T16" fmla="*/ 200 w 319"/>
                <a:gd name="T17" fmla="*/ 59 h 225"/>
                <a:gd name="T18" fmla="*/ 143 w 319"/>
                <a:gd name="T19" fmla="*/ 59 h 225"/>
                <a:gd name="T20" fmla="*/ 143 w 319"/>
                <a:gd name="T21" fmla="*/ 59 h 225"/>
                <a:gd name="T22" fmla="*/ 129 w 319"/>
                <a:gd name="T23" fmla="*/ 73 h 225"/>
                <a:gd name="T24" fmla="*/ 107 w 319"/>
                <a:gd name="T25" fmla="*/ 73 h 225"/>
                <a:gd name="T26" fmla="*/ 107 w 319"/>
                <a:gd name="T27" fmla="*/ 59 h 225"/>
                <a:gd name="T28" fmla="*/ 73 w 319"/>
                <a:gd name="T29" fmla="*/ 59 h 225"/>
                <a:gd name="T30" fmla="*/ 59 w 319"/>
                <a:gd name="T31" fmla="*/ 43 h 225"/>
                <a:gd name="T32" fmla="*/ 29 w 319"/>
                <a:gd name="T33" fmla="*/ 43 h 225"/>
                <a:gd name="T34" fmla="*/ 9 w 319"/>
                <a:gd name="T35" fmla="*/ 62 h 225"/>
                <a:gd name="T36" fmla="*/ 0 w 319"/>
                <a:gd name="T37" fmla="*/ 62 h 225"/>
                <a:gd name="T38" fmla="*/ 0 w 319"/>
                <a:gd name="T39" fmla="*/ 100 h 225"/>
                <a:gd name="T40" fmla="*/ 95 w 319"/>
                <a:gd name="T41" fmla="*/ 192 h 225"/>
                <a:gd name="T42" fmla="*/ 148 w 319"/>
                <a:gd name="T43" fmla="*/ 192 h 225"/>
                <a:gd name="T44" fmla="*/ 180 w 319"/>
                <a:gd name="T45" fmla="*/ 225 h 225"/>
                <a:gd name="T46" fmla="*/ 180 w 319"/>
                <a:gd name="T47" fmla="*/ 225 h 225"/>
                <a:gd name="T48" fmla="*/ 250 w 319"/>
                <a:gd name="T49" fmla="*/ 225 h 225"/>
                <a:gd name="T50" fmla="*/ 262 w 319"/>
                <a:gd name="T51" fmla="*/ 212 h 225"/>
                <a:gd name="T52" fmla="*/ 262 w 319"/>
                <a:gd name="T53" fmla="*/ 212 h 225"/>
                <a:gd name="T54" fmla="*/ 262 w 319"/>
                <a:gd name="T55" fmla="*/ 212 h 225"/>
                <a:gd name="T56" fmla="*/ 273 w 319"/>
                <a:gd name="T57" fmla="*/ 203 h 225"/>
                <a:gd name="T58" fmla="*/ 319 w 319"/>
                <a:gd name="T59" fmla="*/ 203 h 225"/>
                <a:gd name="T60" fmla="*/ 237 w 319"/>
                <a:gd name="T61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9" h="225">
                  <a:moveTo>
                    <a:pt x="237" y="121"/>
                  </a:moveTo>
                  <a:lnTo>
                    <a:pt x="237" y="100"/>
                  </a:lnTo>
                  <a:lnTo>
                    <a:pt x="271" y="100"/>
                  </a:lnTo>
                  <a:lnTo>
                    <a:pt x="271" y="50"/>
                  </a:lnTo>
                  <a:lnTo>
                    <a:pt x="246" y="23"/>
                  </a:lnTo>
                  <a:lnTo>
                    <a:pt x="246" y="0"/>
                  </a:lnTo>
                  <a:lnTo>
                    <a:pt x="225" y="0"/>
                  </a:lnTo>
                  <a:lnTo>
                    <a:pt x="225" y="34"/>
                  </a:lnTo>
                  <a:lnTo>
                    <a:pt x="200" y="59"/>
                  </a:lnTo>
                  <a:lnTo>
                    <a:pt x="143" y="59"/>
                  </a:lnTo>
                  <a:lnTo>
                    <a:pt x="143" y="59"/>
                  </a:lnTo>
                  <a:lnTo>
                    <a:pt x="129" y="73"/>
                  </a:lnTo>
                  <a:lnTo>
                    <a:pt x="107" y="73"/>
                  </a:lnTo>
                  <a:lnTo>
                    <a:pt x="107" y="59"/>
                  </a:lnTo>
                  <a:lnTo>
                    <a:pt x="73" y="59"/>
                  </a:lnTo>
                  <a:lnTo>
                    <a:pt x="59" y="43"/>
                  </a:lnTo>
                  <a:lnTo>
                    <a:pt x="29" y="43"/>
                  </a:lnTo>
                  <a:lnTo>
                    <a:pt x="9" y="62"/>
                  </a:lnTo>
                  <a:lnTo>
                    <a:pt x="0" y="62"/>
                  </a:lnTo>
                  <a:lnTo>
                    <a:pt x="0" y="100"/>
                  </a:lnTo>
                  <a:lnTo>
                    <a:pt x="95" y="192"/>
                  </a:lnTo>
                  <a:lnTo>
                    <a:pt x="148" y="192"/>
                  </a:lnTo>
                  <a:lnTo>
                    <a:pt x="180" y="225"/>
                  </a:lnTo>
                  <a:lnTo>
                    <a:pt x="180" y="225"/>
                  </a:lnTo>
                  <a:lnTo>
                    <a:pt x="250" y="225"/>
                  </a:lnTo>
                  <a:lnTo>
                    <a:pt x="262" y="212"/>
                  </a:lnTo>
                  <a:lnTo>
                    <a:pt x="262" y="212"/>
                  </a:lnTo>
                  <a:lnTo>
                    <a:pt x="262" y="212"/>
                  </a:lnTo>
                  <a:lnTo>
                    <a:pt x="273" y="203"/>
                  </a:lnTo>
                  <a:lnTo>
                    <a:pt x="319" y="203"/>
                  </a:lnTo>
                  <a:lnTo>
                    <a:pt x="237" y="121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423">
              <a:extLst>
                <a:ext uri="{FF2B5EF4-FFF2-40B4-BE49-F238E27FC236}">
                  <a16:creationId xmlns:a16="http://schemas.microsoft.com/office/drawing/2014/main" id="{FD21C661-2461-48FE-9467-4FEF02C22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4938" y="3530600"/>
              <a:ext cx="38100" cy="31750"/>
            </a:xfrm>
            <a:custGeom>
              <a:avLst/>
              <a:gdLst>
                <a:gd name="T0" fmla="*/ 49 w 49"/>
                <a:gd name="T1" fmla="*/ 0 h 41"/>
                <a:gd name="T2" fmla="*/ 15 w 49"/>
                <a:gd name="T3" fmla="*/ 0 h 41"/>
                <a:gd name="T4" fmla="*/ 15 w 49"/>
                <a:gd name="T5" fmla="*/ 0 h 41"/>
                <a:gd name="T6" fmla="*/ 0 w 49"/>
                <a:gd name="T7" fmla="*/ 12 h 41"/>
                <a:gd name="T8" fmla="*/ 0 w 49"/>
                <a:gd name="T9" fmla="*/ 41 h 41"/>
                <a:gd name="T10" fmla="*/ 29 w 49"/>
                <a:gd name="T11" fmla="*/ 41 h 41"/>
                <a:gd name="T12" fmla="*/ 49 w 49"/>
                <a:gd name="T13" fmla="*/ 21 h 41"/>
                <a:gd name="T14" fmla="*/ 49 w 49"/>
                <a:gd name="T1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41">
                  <a:moveTo>
                    <a:pt x="49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0" y="12"/>
                  </a:lnTo>
                  <a:lnTo>
                    <a:pt x="0" y="41"/>
                  </a:lnTo>
                  <a:lnTo>
                    <a:pt x="29" y="41"/>
                  </a:lnTo>
                  <a:lnTo>
                    <a:pt x="49" y="2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424">
              <a:extLst>
                <a:ext uri="{FF2B5EF4-FFF2-40B4-BE49-F238E27FC236}">
                  <a16:creationId xmlns:a16="http://schemas.microsoft.com/office/drawing/2014/main" id="{87F47EB6-9AA0-4D22-9AFF-68323D71D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163" y="3263900"/>
              <a:ext cx="327025" cy="276225"/>
            </a:xfrm>
            <a:custGeom>
              <a:avLst/>
              <a:gdLst>
                <a:gd name="T0" fmla="*/ 400 w 412"/>
                <a:gd name="T1" fmla="*/ 98 h 347"/>
                <a:gd name="T2" fmla="*/ 400 w 412"/>
                <a:gd name="T3" fmla="*/ 44 h 347"/>
                <a:gd name="T4" fmla="*/ 378 w 412"/>
                <a:gd name="T5" fmla="*/ 23 h 347"/>
                <a:gd name="T6" fmla="*/ 316 w 412"/>
                <a:gd name="T7" fmla="*/ 23 h 347"/>
                <a:gd name="T8" fmla="*/ 293 w 412"/>
                <a:gd name="T9" fmla="*/ 0 h 347"/>
                <a:gd name="T10" fmla="*/ 184 w 412"/>
                <a:gd name="T11" fmla="*/ 123 h 347"/>
                <a:gd name="T12" fmla="*/ 162 w 412"/>
                <a:gd name="T13" fmla="*/ 123 h 347"/>
                <a:gd name="T14" fmla="*/ 143 w 412"/>
                <a:gd name="T15" fmla="*/ 142 h 347"/>
                <a:gd name="T16" fmla="*/ 128 w 412"/>
                <a:gd name="T17" fmla="*/ 142 h 347"/>
                <a:gd name="T18" fmla="*/ 128 w 412"/>
                <a:gd name="T19" fmla="*/ 233 h 347"/>
                <a:gd name="T20" fmla="*/ 107 w 412"/>
                <a:gd name="T21" fmla="*/ 253 h 347"/>
                <a:gd name="T22" fmla="*/ 66 w 412"/>
                <a:gd name="T23" fmla="*/ 253 h 347"/>
                <a:gd name="T24" fmla="*/ 38 w 412"/>
                <a:gd name="T25" fmla="*/ 253 h 347"/>
                <a:gd name="T26" fmla="*/ 23 w 412"/>
                <a:gd name="T27" fmla="*/ 240 h 347"/>
                <a:gd name="T28" fmla="*/ 0 w 412"/>
                <a:gd name="T29" fmla="*/ 264 h 347"/>
                <a:gd name="T30" fmla="*/ 52 w 412"/>
                <a:gd name="T31" fmla="*/ 301 h 347"/>
                <a:gd name="T32" fmla="*/ 52 w 412"/>
                <a:gd name="T33" fmla="*/ 326 h 347"/>
                <a:gd name="T34" fmla="*/ 73 w 412"/>
                <a:gd name="T35" fmla="*/ 347 h 347"/>
                <a:gd name="T36" fmla="*/ 73 w 412"/>
                <a:gd name="T37" fmla="*/ 347 h 347"/>
                <a:gd name="T38" fmla="*/ 73 w 412"/>
                <a:gd name="T39" fmla="*/ 330 h 347"/>
                <a:gd name="T40" fmla="*/ 91 w 412"/>
                <a:gd name="T41" fmla="*/ 330 h 347"/>
                <a:gd name="T42" fmla="*/ 107 w 412"/>
                <a:gd name="T43" fmla="*/ 344 h 347"/>
                <a:gd name="T44" fmla="*/ 132 w 412"/>
                <a:gd name="T45" fmla="*/ 319 h 347"/>
                <a:gd name="T46" fmla="*/ 132 w 412"/>
                <a:gd name="T47" fmla="*/ 289 h 347"/>
                <a:gd name="T48" fmla="*/ 153 w 412"/>
                <a:gd name="T49" fmla="*/ 289 h 347"/>
                <a:gd name="T50" fmla="*/ 193 w 412"/>
                <a:gd name="T51" fmla="*/ 326 h 347"/>
                <a:gd name="T52" fmla="*/ 211 w 412"/>
                <a:gd name="T53" fmla="*/ 308 h 347"/>
                <a:gd name="T54" fmla="*/ 228 w 412"/>
                <a:gd name="T55" fmla="*/ 308 h 347"/>
                <a:gd name="T56" fmla="*/ 253 w 412"/>
                <a:gd name="T57" fmla="*/ 308 h 347"/>
                <a:gd name="T58" fmla="*/ 273 w 412"/>
                <a:gd name="T59" fmla="*/ 289 h 347"/>
                <a:gd name="T60" fmla="*/ 284 w 412"/>
                <a:gd name="T61" fmla="*/ 301 h 347"/>
                <a:gd name="T62" fmla="*/ 310 w 412"/>
                <a:gd name="T63" fmla="*/ 301 h 347"/>
                <a:gd name="T64" fmla="*/ 323 w 412"/>
                <a:gd name="T65" fmla="*/ 312 h 347"/>
                <a:gd name="T66" fmla="*/ 337 w 412"/>
                <a:gd name="T67" fmla="*/ 297 h 347"/>
                <a:gd name="T68" fmla="*/ 337 w 412"/>
                <a:gd name="T69" fmla="*/ 297 h 347"/>
                <a:gd name="T70" fmla="*/ 373 w 412"/>
                <a:gd name="T71" fmla="*/ 262 h 347"/>
                <a:gd name="T72" fmla="*/ 373 w 412"/>
                <a:gd name="T73" fmla="*/ 233 h 347"/>
                <a:gd name="T74" fmla="*/ 412 w 412"/>
                <a:gd name="T75" fmla="*/ 233 h 347"/>
                <a:gd name="T76" fmla="*/ 412 w 412"/>
                <a:gd name="T77" fmla="*/ 142 h 347"/>
                <a:gd name="T78" fmla="*/ 412 w 412"/>
                <a:gd name="T79" fmla="*/ 110 h 347"/>
                <a:gd name="T80" fmla="*/ 400 w 412"/>
                <a:gd name="T81" fmla="*/ 98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12" h="347">
                  <a:moveTo>
                    <a:pt x="400" y="98"/>
                  </a:moveTo>
                  <a:lnTo>
                    <a:pt x="400" y="44"/>
                  </a:lnTo>
                  <a:lnTo>
                    <a:pt x="378" y="23"/>
                  </a:lnTo>
                  <a:lnTo>
                    <a:pt x="316" y="23"/>
                  </a:lnTo>
                  <a:lnTo>
                    <a:pt x="293" y="0"/>
                  </a:lnTo>
                  <a:lnTo>
                    <a:pt x="184" y="123"/>
                  </a:lnTo>
                  <a:lnTo>
                    <a:pt x="162" y="123"/>
                  </a:lnTo>
                  <a:lnTo>
                    <a:pt x="143" y="142"/>
                  </a:lnTo>
                  <a:lnTo>
                    <a:pt x="128" y="142"/>
                  </a:lnTo>
                  <a:lnTo>
                    <a:pt x="128" y="233"/>
                  </a:lnTo>
                  <a:lnTo>
                    <a:pt x="107" y="253"/>
                  </a:lnTo>
                  <a:lnTo>
                    <a:pt x="66" y="253"/>
                  </a:lnTo>
                  <a:lnTo>
                    <a:pt x="38" y="253"/>
                  </a:lnTo>
                  <a:lnTo>
                    <a:pt x="23" y="240"/>
                  </a:lnTo>
                  <a:lnTo>
                    <a:pt x="0" y="264"/>
                  </a:lnTo>
                  <a:lnTo>
                    <a:pt x="52" y="301"/>
                  </a:lnTo>
                  <a:lnTo>
                    <a:pt x="52" y="326"/>
                  </a:lnTo>
                  <a:lnTo>
                    <a:pt x="73" y="347"/>
                  </a:lnTo>
                  <a:lnTo>
                    <a:pt x="73" y="347"/>
                  </a:lnTo>
                  <a:lnTo>
                    <a:pt x="73" y="330"/>
                  </a:lnTo>
                  <a:lnTo>
                    <a:pt x="91" y="330"/>
                  </a:lnTo>
                  <a:lnTo>
                    <a:pt x="107" y="344"/>
                  </a:lnTo>
                  <a:lnTo>
                    <a:pt x="132" y="319"/>
                  </a:lnTo>
                  <a:lnTo>
                    <a:pt x="132" y="289"/>
                  </a:lnTo>
                  <a:lnTo>
                    <a:pt x="153" y="289"/>
                  </a:lnTo>
                  <a:lnTo>
                    <a:pt x="193" y="326"/>
                  </a:lnTo>
                  <a:lnTo>
                    <a:pt x="211" y="308"/>
                  </a:lnTo>
                  <a:lnTo>
                    <a:pt x="228" y="308"/>
                  </a:lnTo>
                  <a:lnTo>
                    <a:pt x="253" y="308"/>
                  </a:lnTo>
                  <a:lnTo>
                    <a:pt x="273" y="289"/>
                  </a:lnTo>
                  <a:lnTo>
                    <a:pt x="284" y="301"/>
                  </a:lnTo>
                  <a:lnTo>
                    <a:pt x="310" y="301"/>
                  </a:lnTo>
                  <a:lnTo>
                    <a:pt x="323" y="312"/>
                  </a:lnTo>
                  <a:lnTo>
                    <a:pt x="337" y="297"/>
                  </a:lnTo>
                  <a:lnTo>
                    <a:pt x="337" y="297"/>
                  </a:lnTo>
                  <a:lnTo>
                    <a:pt x="373" y="262"/>
                  </a:lnTo>
                  <a:lnTo>
                    <a:pt x="373" y="233"/>
                  </a:lnTo>
                  <a:lnTo>
                    <a:pt x="412" y="233"/>
                  </a:lnTo>
                  <a:lnTo>
                    <a:pt x="412" y="142"/>
                  </a:lnTo>
                  <a:lnTo>
                    <a:pt x="412" y="110"/>
                  </a:lnTo>
                  <a:lnTo>
                    <a:pt x="400" y="98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425">
              <a:extLst>
                <a:ext uri="{FF2B5EF4-FFF2-40B4-BE49-F238E27FC236}">
                  <a16:creationId xmlns:a16="http://schemas.microsoft.com/office/drawing/2014/main" id="{A19F9591-DC25-4B8F-AA5E-B05118F7A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5150" y="3525838"/>
              <a:ext cx="58738" cy="130175"/>
            </a:xfrm>
            <a:custGeom>
              <a:avLst/>
              <a:gdLst>
                <a:gd name="T0" fmla="*/ 57 w 73"/>
                <a:gd name="T1" fmla="*/ 0 h 164"/>
                <a:gd name="T2" fmla="*/ 39 w 73"/>
                <a:gd name="T3" fmla="*/ 0 h 164"/>
                <a:gd name="T4" fmla="*/ 39 w 73"/>
                <a:gd name="T5" fmla="*/ 17 h 164"/>
                <a:gd name="T6" fmla="*/ 25 w 73"/>
                <a:gd name="T7" fmla="*/ 32 h 164"/>
                <a:gd name="T8" fmla="*/ 0 w 73"/>
                <a:gd name="T9" fmla="*/ 32 h 164"/>
                <a:gd name="T10" fmla="*/ 0 w 73"/>
                <a:gd name="T11" fmla="*/ 57 h 164"/>
                <a:gd name="T12" fmla="*/ 11 w 73"/>
                <a:gd name="T13" fmla="*/ 65 h 164"/>
                <a:gd name="T14" fmla="*/ 11 w 73"/>
                <a:gd name="T15" fmla="*/ 78 h 164"/>
                <a:gd name="T16" fmla="*/ 18 w 73"/>
                <a:gd name="T17" fmla="*/ 85 h 164"/>
                <a:gd name="T18" fmla="*/ 18 w 73"/>
                <a:gd name="T19" fmla="*/ 156 h 164"/>
                <a:gd name="T20" fmla="*/ 25 w 73"/>
                <a:gd name="T21" fmla="*/ 164 h 164"/>
                <a:gd name="T22" fmla="*/ 45 w 73"/>
                <a:gd name="T23" fmla="*/ 164 h 164"/>
                <a:gd name="T24" fmla="*/ 45 w 73"/>
                <a:gd name="T25" fmla="*/ 87 h 164"/>
                <a:gd name="T26" fmla="*/ 73 w 73"/>
                <a:gd name="T27" fmla="*/ 58 h 164"/>
                <a:gd name="T28" fmla="*/ 73 w 73"/>
                <a:gd name="T29" fmla="*/ 14 h 164"/>
                <a:gd name="T30" fmla="*/ 57 w 73"/>
                <a:gd name="T31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3" h="164">
                  <a:moveTo>
                    <a:pt x="57" y="0"/>
                  </a:moveTo>
                  <a:lnTo>
                    <a:pt x="39" y="0"/>
                  </a:lnTo>
                  <a:lnTo>
                    <a:pt x="39" y="17"/>
                  </a:lnTo>
                  <a:lnTo>
                    <a:pt x="25" y="32"/>
                  </a:lnTo>
                  <a:lnTo>
                    <a:pt x="0" y="32"/>
                  </a:lnTo>
                  <a:lnTo>
                    <a:pt x="0" y="57"/>
                  </a:lnTo>
                  <a:lnTo>
                    <a:pt x="11" y="65"/>
                  </a:lnTo>
                  <a:lnTo>
                    <a:pt x="11" y="78"/>
                  </a:lnTo>
                  <a:lnTo>
                    <a:pt x="18" y="85"/>
                  </a:lnTo>
                  <a:lnTo>
                    <a:pt x="18" y="156"/>
                  </a:lnTo>
                  <a:lnTo>
                    <a:pt x="25" y="164"/>
                  </a:lnTo>
                  <a:lnTo>
                    <a:pt x="45" y="164"/>
                  </a:lnTo>
                  <a:lnTo>
                    <a:pt x="45" y="87"/>
                  </a:lnTo>
                  <a:lnTo>
                    <a:pt x="73" y="58"/>
                  </a:lnTo>
                  <a:lnTo>
                    <a:pt x="73" y="14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426">
              <a:extLst>
                <a:ext uri="{FF2B5EF4-FFF2-40B4-BE49-F238E27FC236}">
                  <a16:creationId xmlns:a16="http://schemas.microsoft.com/office/drawing/2014/main" id="{9A734576-316C-4F66-B80C-29FC2CC34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3551238"/>
              <a:ext cx="90488" cy="146050"/>
            </a:xfrm>
            <a:custGeom>
              <a:avLst/>
              <a:gdLst>
                <a:gd name="T0" fmla="*/ 98 w 114"/>
                <a:gd name="T1" fmla="*/ 50 h 183"/>
                <a:gd name="T2" fmla="*/ 91 w 114"/>
                <a:gd name="T3" fmla="*/ 50 h 183"/>
                <a:gd name="T4" fmla="*/ 91 w 114"/>
                <a:gd name="T5" fmla="*/ 50 h 183"/>
                <a:gd name="T6" fmla="*/ 91 w 114"/>
                <a:gd name="T7" fmla="*/ 23 h 183"/>
                <a:gd name="T8" fmla="*/ 91 w 114"/>
                <a:gd name="T9" fmla="*/ 23 h 183"/>
                <a:gd name="T10" fmla="*/ 82 w 114"/>
                <a:gd name="T11" fmla="*/ 14 h 183"/>
                <a:gd name="T12" fmla="*/ 82 w 114"/>
                <a:gd name="T13" fmla="*/ 0 h 183"/>
                <a:gd name="T14" fmla="*/ 25 w 114"/>
                <a:gd name="T15" fmla="*/ 0 h 183"/>
                <a:gd name="T16" fmla="*/ 0 w 114"/>
                <a:gd name="T17" fmla="*/ 25 h 183"/>
                <a:gd name="T18" fmla="*/ 2 w 114"/>
                <a:gd name="T19" fmla="*/ 25 h 183"/>
                <a:gd name="T20" fmla="*/ 6 w 114"/>
                <a:gd name="T21" fmla="*/ 25 h 183"/>
                <a:gd name="T22" fmla="*/ 7 w 114"/>
                <a:gd name="T23" fmla="*/ 25 h 183"/>
                <a:gd name="T24" fmla="*/ 7 w 114"/>
                <a:gd name="T25" fmla="*/ 53 h 183"/>
                <a:gd name="T26" fmla="*/ 27 w 114"/>
                <a:gd name="T27" fmla="*/ 73 h 183"/>
                <a:gd name="T28" fmla="*/ 27 w 114"/>
                <a:gd name="T29" fmla="*/ 98 h 183"/>
                <a:gd name="T30" fmla="*/ 6 w 114"/>
                <a:gd name="T31" fmla="*/ 119 h 183"/>
                <a:gd name="T32" fmla="*/ 6 w 114"/>
                <a:gd name="T33" fmla="*/ 171 h 183"/>
                <a:gd name="T34" fmla="*/ 18 w 114"/>
                <a:gd name="T35" fmla="*/ 183 h 183"/>
                <a:gd name="T36" fmla="*/ 54 w 114"/>
                <a:gd name="T37" fmla="*/ 146 h 183"/>
                <a:gd name="T38" fmla="*/ 100 w 114"/>
                <a:gd name="T39" fmla="*/ 146 h 183"/>
                <a:gd name="T40" fmla="*/ 114 w 114"/>
                <a:gd name="T41" fmla="*/ 132 h 183"/>
                <a:gd name="T42" fmla="*/ 98 w 114"/>
                <a:gd name="T43" fmla="*/ 115 h 183"/>
                <a:gd name="T44" fmla="*/ 98 w 114"/>
                <a:gd name="T45" fmla="*/ 5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4" h="183">
                  <a:moveTo>
                    <a:pt x="98" y="50"/>
                  </a:moveTo>
                  <a:lnTo>
                    <a:pt x="91" y="50"/>
                  </a:lnTo>
                  <a:lnTo>
                    <a:pt x="91" y="50"/>
                  </a:lnTo>
                  <a:lnTo>
                    <a:pt x="91" y="23"/>
                  </a:lnTo>
                  <a:lnTo>
                    <a:pt x="91" y="23"/>
                  </a:lnTo>
                  <a:lnTo>
                    <a:pt x="82" y="14"/>
                  </a:lnTo>
                  <a:lnTo>
                    <a:pt x="82" y="0"/>
                  </a:lnTo>
                  <a:lnTo>
                    <a:pt x="25" y="0"/>
                  </a:lnTo>
                  <a:lnTo>
                    <a:pt x="0" y="25"/>
                  </a:lnTo>
                  <a:lnTo>
                    <a:pt x="2" y="25"/>
                  </a:lnTo>
                  <a:lnTo>
                    <a:pt x="6" y="25"/>
                  </a:lnTo>
                  <a:lnTo>
                    <a:pt x="7" y="25"/>
                  </a:lnTo>
                  <a:lnTo>
                    <a:pt x="7" y="53"/>
                  </a:lnTo>
                  <a:lnTo>
                    <a:pt x="27" y="73"/>
                  </a:lnTo>
                  <a:lnTo>
                    <a:pt x="27" y="98"/>
                  </a:lnTo>
                  <a:lnTo>
                    <a:pt x="6" y="119"/>
                  </a:lnTo>
                  <a:lnTo>
                    <a:pt x="6" y="171"/>
                  </a:lnTo>
                  <a:lnTo>
                    <a:pt x="18" y="183"/>
                  </a:lnTo>
                  <a:lnTo>
                    <a:pt x="54" y="146"/>
                  </a:lnTo>
                  <a:lnTo>
                    <a:pt x="100" y="146"/>
                  </a:lnTo>
                  <a:lnTo>
                    <a:pt x="114" y="132"/>
                  </a:lnTo>
                  <a:lnTo>
                    <a:pt x="98" y="115"/>
                  </a:lnTo>
                  <a:lnTo>
                    <a:pt x="98" y="5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427">
              <a:extLst>
                <a:ext uri="{FF2B5EF4-FFF2-40B4-BE49-F238E27FC236}">
                  <a16:creationId xmlns:a16="http://schemas.microsoft.com/office/drawing/2014/main" id="{1EB10998-0EBC-4E0C-831A-7BDE3C8F1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275" y="3551238"/>
              <a:ext cx="34925" cy="104775"/>
            </a:xfrm>
            <a:custGeom>
              <a:avLst/>
              <a:gdLst>
                <a:gd name="T0" fmla="*/ 38 w 45"/>
                <a:gd name="T1" fmla="*/ 53 h 132"/>
                <a:gd name="T2" fmla="*/ 31 w 45"/>
                <a:gd name="T3" fmla="*/ 46 h 132"/>
                <a:gd name="T4" fmla="*/ 31 w 45"/>
                <a:gd name="T5" fmla="*/ 33 h 132"/>
                <a:gd name="T6" fmla="*/ 20 w 45"/>
                <a:gd name="T7" fmla="*/ 25 h 132"/>
                <a:gd name="T8" fmla="*/ 20 w 45"/>
                <a:gd name="T9" fmla="*/ 0 h 132"/>
                <a:gd name="T10" fmla="*/ 0 w 45"/>
                <a:gd name="T11" fmla="*/ 0 h 132"/>
                <a:gd name="T12" fmla="*/ 0 w 45"/>
                <a:gd name="T13" fmla="*/ 14 h 132"/>
                <a:gd name="T14" fmla="*/ 0 w 45"/>
                <a:gd name="T15" fmla="*/ 14 h 132"/>
                <a:gd name="T16" fmla="*/ 9 w 45"/>
                <a:gd name="T17" fmla="*/ 23 h 132"/>
                <a:gd name="T18" fmla="*/ 9 w 45"/>
                <a:gd name="T19" fmla="*/ 23 h 132"/>
                <a:gd name="T20" fmla="*/ 9 w 45"/>
                <a:gd name="T21" fmla="*/ 50 h 132"/>
                <a:gd name="T22" fmla="*/ 16 w 45"/>
                <a:gd name="T23" fmla="*/ 50 h 132"/>
                <a:gd name="T24" fmla="*/ 16 w 45"/>
                <a:gd name="T25" fmla="*/ 115 h 132"/>
                <a:gd name="T26" fmla="*/ 32 w 45"/>
                <a:gd name="T27" fmla="*/ 132 h 132"/>
                <a:gd name="T28" fmla="*/ 32 w 45"/>
                <a:gd name="T29" fmla="*/ 132 h 132"/>
                <a:gd name="T30" fmla="*/ 45 w 45"/>
                <a:gd name="T31" fmla="*/ 132 h 132"/>
                <a:gd name="T32" fmla="*/ 38 w 45"/>
                <a:gd name="T33" fmla="*/ 124 h 132"/>
                <a:gd name="T34" fmla="*/ 38 w 45"/>
                <a:gd name="T35" fmla="*/ 5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" h="132">
                  <a:moveTo>
                    <a:pt x="38" y="53"/>
                  </a:moveTo>
                  <a:lnTo>
                    <a:pt x="31" y="46"/>
                  </a:lnTo>
                  <a:lnTo>
                    <a:pt x="31" y="33"/>
                  </a:lnTo>
                  <a:lnTo>
                    <a:pt x="20" y="25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9" y="23"/>
                  </a:lnTo>
                  <a:lnTo>
                    <a:pt x="9" y="23"/>
                  </a:lnTo>
                  <a:lnTo>
                    <a:pt x="9" y="50"/>
                  </a:lnTo>
                  <a:lnTo>
                    <a:pt x="16" y="50"/>
                  </a:lnTo>
                  <a:lnTo>
                    <a:pt x="16" y="115"/>
                  </a:lnTo>
                  <a:lnTo>
                    <a:pt x="32" y="132"/>
                  </a:lnTo>
                  <a:lnTo>
                    <a:pt x="32" y="132"/>
                  </a:lnTo>
                  <a:lnTo>
                    <a:pt x="45" y="132"/>
                  </a:lnTo>
                  <a:lnTo>
                    <a:pt x="38" y="124"/>
                  </a:lnTo>
                  <a:lnTo>
                    <a:pt x="38" y="53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428">
              <a:extLst>
                <a:ext uri="{FF2B5EF4-FFF2-40B4-BE49-F238E27FC236}">
                  <a16:creationId xmlns:a16="http://schemas.microsoft.com/office/drawing/2014/main" id="{E8F1E2CC-71C2-4F9C-90DB-E7DA49CC9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9750" y="2609850"/>
              <a:ext cx="1182688" cy="627063"/>
            </a:xfrm>
            <a:custGeom>
              <a:avLst/>
              <a:gdLst>
                <a:gd name="T0" fmla="*/ 1410 w 1489"/>
                <a:gd name="T1" fmla="*/ 131 h 792"/>
                <a:gd name="T2" fmla="*/ 1307 w 1489"/>
                <a:gd name="T3" fmla="*/ 131 h 792"/>
                <a:gd name="T4" fmla="*/ 1223 w 1489"/>
                <a:gd name="T5" fmla="*/ 173 h 792"/>
                <a:gd name="T6" fmla="*/ 1121 w 1489"/>
                <a:gd name="T7" fmla="*/ 234 h 792"/>
                <a:gd name="T8" fmla="*/ 1068 w 1489"/>
                <a:gd name="T9" fmla="*/ 246 h 792"/>
                <a:gd name="T10" fmla="*/ 1161 w 1489"/>
                <a:gd name="T11" fmla="*/ 152 h 792"/>
                <a:gd name="T12" fmla="*/ 1048 w 1489"/>
                <a:gd name="T13" fmla="*/ 115 h 792"/>
                <a:gd name="T14" fmla="*/ 980 w 1489"/>
                <a:gd name="T15" fmla="*/ 4 h 792"/>
                <a:gd name="T16" fmla="*/ 893 w 1489"/>
                <a:gd name="T17" fmla="*/ 38 h 792"/>
                <a:gd name="T18" fmla="*/ 772 w 1489"/>
                <a:gd name="T19" fmla="*/ 0 h 792"/>
                <a:gd name="T20" fmla="*/ 35 w 1489"/>
                <a:gd name="T21" fmla="*/ 17 h 792"/>
                <a:gd name="T22" fmla="*/ 0 w 1489"/>
                <a:gd name="T23" fmla="*/ 49 h 792"/>
                <a:gd name="T24" fmla="*/ 19 w 1489"/>
                <a:gd name="T25" fmla="*/ 164 h 792"/>
                <a:gd name="T26" fmla="*/ 123 w 1489"/>
                <a:gd name="T27" fmla="*/ 271 h 792"/>
                <a:gd name="T28" fmla="*/ 255 w 1489"/>
                <a:gd name="T29" fmla="*/ 516 h 792"/>
                <a:gd name="T30" fmla="*/ 255 w 1489"/>
                <a:gd name="T31" fmla="*/ 558 h 792"/>
                <a:gd name="T32" fmla="*/ 351 w 1489"/>
                <a:gd name="T33" fmla="*/ 583 h 792"/>
                <a:gd name="T34" fmla="*/ 417 w 1489"/>
                <a:gd name="T35" fmla="*/ 599 h 792"/>
                <a:gd name="T36" fmla="*/ 472 w 1489"/>
                <a:gd name="T37" fmla="*/ 587 h 792"/>
                <a:gd name="T38" fmla="*/ 522 w 1489"/>
                <a:gd name="T39" fmla="*/ 662 h 792"/>
                <a:gd name="T40" fmla="*/ 561 w 1489"/>
                <a:gd name="T41" fmla="*/ 664 h 792"/>
                <a:gd name="T42" fmla="*/ 642 w 1489"/>
                <a:gd name="T43" fmla="*/ 710 h 792"/>
                <a:gd name="T44" fmla="*/ 717 w 1489"/>
                <a:gd name="T45" fmla="*/ 751 h 792"/>
                <a:gd name="T46" fmla="*/ 777 w 1489"/>
                <a:gd name="T47" fmla="*/ 674 h 792"/>
                <a:gd name="T48" fmla="*/ 907 w 1489"/>
                <a:gd name="T49" fmla="*/ 655 h 792"/>
                <a:gd name="T50" fmla="*/ 995 w 1489"/>
                <a:gd name="T51" fmla="*/ 642 h 792"/>
                <a:gd name="T52" fmla="*/ 1059 w 1489"/>
                <a:gd name="T53" fmla="*/ 664 h 792"/>
                <a:gd name="T54" fmla="*/ 1087 w 1489"/>
                <a:gd name="T55" fmla="*/ 756 h 792"/>
                <a:gd name="T56" fmla="*/ 1145 w 1489"/>
                <a:gd name="T57" fmla="*/ 792 h 792"/>
                <a:gd name="T58" fmla="*/ 1120 w 1489"/>
                <a:gd name="T59" fmla="*/ 674 h 792"/>
                <a:gd name="T60" fmla="*/ 1153 w 1489"/>
                <a:gd name="T61" fmla="*/ 596 h 792"/>
                <a:gd name="T62" fmla="*/ 1228 w 1489"/>
                <a:gd name="T63" fmla="*/ 492 h 792"/>
                <a:gd name="T64" fmla="*/ 1268 w 1489"/>
                <a:gd name="T65" fmla="*/ 476 h 792"/>
                <a:gd name="T66" fmla="*/ 1230 w 1489"/>
                <a:gd name="T67" fmla="*/ 405 h 792"/>
                <a:gd name="T68" fmla="*/ 1262 w 1489"/>
                <a:gd name="T69" fmla="*/ 416 h 792"/>
                <a:gd name="T70" fmla="*/ 1293 w 1489"/>
                <a:gd name="T71" fmla="*/ 403 h 792"/>
                <a:gd name="T72" fmla="*/ 1321 w 1489"/>
                <a:gd name="T73" fmla="*/ 344 h 792"/>
                <a:gd name="T74" fmla="*/ 1330 w 1489"/>
                <a:gd name="T75" fmla="*/ 293 h 792"/>
                <a:gd name="T76" fmla="*/ 1419 w 1489"/>
                <a:gd name="T77" fmla="*/ 275 h 792"/>
                <a:gd name="T78" fmla="*/ 1401 w 1489"/>
                <a:gd name="T79" fmla="*/ 232 h 792"/>
                <a:gd name="T80" fmla="*/ 1489 w 1489"/>
                <a:gd name="T81" fmla="*/ 177 h 792"/>
                <a:gd name="T82" fmla="*/ 1442 w 1489"/>
                <a:gd name="T83" fmla="*/ 10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89" h="792">
                  <a:moveTo>
                    <a:pt x="1442" y="100"/>
                  </a:moveTo>
                  <a:lnTo>
                    <a:pt x="1410" y="131"/>
                  </a:lnTo>
                  <a:lnTo>
                    <a:pt x="1403" y="131"/>
                  </a:lnTo>
                  <a:lnTo>
                    <a:pt x="1307" y="131"/>
                  </a:lnTo>
                  <a:lnTo>
                    <a:pt x="1264" y="173"/>
                  </a:lnTo>
                  <a:lnTo>
                    <a:pt x="1223" y="173"/>
                  </a:lnTo>
                  <a:lnTo>
                    <a:pt x="1162" y="234"/>
                  </a:lnTo>
                  <a:lnTo>
                    <a:pt x="1121" y="234"/>
                  </a:lnTo>
                  <a:lnTo>
                    <a:pt x="1089" y="268"/>
                  </a:lnTo>
                  <a:lnTo>
                    <a:pt x="1068" y="246"/>
                  </a:lnTo>
                  <a:lnTo>
                    <a:pt x="1145" y="170"/>
                  </a:lnTo>
                  <a:lnTo>
                    <a:pt x="1161" y="152"/>
                  </a:lnTo>
                  <a:lnTo>
                    <a:pt x="1123" y="115"/>
                  </a:lnTo>
                  <a:lnTo>
                    <a:pt x="1048" y="115"/>
                  </a:lnTo>
                  <a:lnTo>
                    <a:pt x="1048" y="70"/>
                  </a:lnTo>
                  <a:lnTo>
                    <a:pt x="980" y="4"/>
                  </a:lnTo>
                  <a:lnTo>
                    <a:pt x="927" y="4"/>
                  </a:lnTo>
                  <a:lnTo>
                    <a:pt x="893" y="38"/>
                  </a:lnTo>
                  <a:lnTo>
                    <a:pt x="808" y="38"/>
                  </a:lnTo>
                  <a:lnTo>
                    <a:pt x="772" y="0"/>
                  </a:lnTo>
                  <a:lnTo>
                    <a:pt x="19" y="0"/>
                  </a:lnTo>
                  <a:lnTo>
                    <a:pt x="35" y="17"/>
                  </a:lnTo>
                  <a:lnTo>
                    <a:pt x="35" y="49"/>
                  </a:lnTo>
                  <a:lnTo>
                    <a:pt x="0" y="49"/>
                  </a:lnTo>
                  <a:lnTo>
                    <a:pt x="0" y="143"/>
                  </a:lnTo>
                  <a:lnTo>
                    <a:pt x="19" y="164"/>
                  </a:lnTo>
                  <a:lnTo>
                    <a:pt x="19" y="271"/>
                  </a:lnTo>
                  <a:lnTo>
                    <a:pt x="123" y="271"/>
                  </a:lnTo>
                  <a:lnTo>
                    <a:pt x="123" y="384"/>
                  </a:lnTo>
                  <a:lnTo>
                    <a:pt x="255" y="516"/>
                  </a:lnTo>
                  <a:lnTo>
                    <a:pt x="255" y="558"/>
                  </a:lnTo>
                  <a:lnTo>
                    <a:pt x="255" y="558"/>
                  </a:lnTo>
                  <a:lnTo>
                    <a:pt x="280" y="583"/>
                  </a:lnTo>
                  <a:lnTo>
                    <a:pt x="351" y="583"/>
                  </a:lnTo>
                  <a:lnTo>
                    <a:pt x="365" y="599"/>
                  </a:lnTo>
                  <a:lnTo>
                    <a:pt x="417" y="599"/>
                  </a:lnTo>
                  <a:lnTo>
                    <a:pt x="417" y="587"/>
                  </a:lnTo>
                  <a:lnTo>
                    <a:pt x="472" y="587"/>
                  </a:lnTo>
                  <a:lnTo>
                    <a:pt x="522" y="637"/>
                  </a:lnTo>
                  <a:lnTo>
                    <a:pt x="522" y="662"/>
                  </a:lnTo>
                  <a:lnTo>
                    <a:pt x="542" y="681"/>
                  </a:lnTo>
                  <a:lnTo>
                    <a:pt x="561" y="664"/>
                  </a:lnTo>
                  <a:lnTo>
                    <a:pt x="595" y="664"/>
                  </a:lnTo>
                  <a:lnTo>
                    <a:pt x="642" y="710"/>
                  </a:lnTo>
                  <a:lnTo>
                    <a:pt x="642" y="751"/>
                  </a:lnTo>
                  <a:lnTo>
                    <a:pt x="717" y="751"/>
                  </a:lnTo>
                  <a:lnTo>
                    <a:pt x="717" y="735"/>
                  </a:lnTo>
                  <a:lnTo>
                    <a:pt x="777" y="674"/>
                  </a:lnTo>
                  <a:lnTo>
                    <a:pt x="888" y="674"/>
                  </a:lnTo>
                  <a:lnTo>
                    <a:pt x="907" y="655"/>
                  </a:lnTo>
                  <a:lnTo>
                    <a:pt x="895" y="642"/>
                  </a:lnTo>
                  <a:lnTo>
                    <a:pt x="995" y="642"/>
                  </a:lnTo>
                  <a:lnTo>
                    <a:pt x="1016" y="664"/>
                  </a:lnTo>
                  <a:lnTo>
                    <a:pt x="1059" y="664"/>
                  </a:lnTo>
                  <a:lnTo>
                    <a:pt x="1087" y="694"/>
                  </a:lnTo>
                  <a:lnTo>
                    <a:pt x="1087" y="756"/>
                  </a:lnTo>
                  <a:lnTo>
                    <a:pt x="1125" y="792"/>
                  </a:lnTo>
                  <a:lnTo>
                    <a:pt x="1145" y="792"/>
                  </a:lnTo>
                  <a:lnTo>
                    <a:pt x="1145" y="699"/>
                  </a:lnTo>
                  <a:lnTo>
                    <a:pt x="1120" y="674"/>
                  </a:lnTo>
                  <a:lnTo>
                    <a:pt x="1120" y="630"/>
                  </a:lnTo>
                  <a:lnTo>
                    <a:pt x="1153" y="596"/>
                  </a:lnTo>
                  <a:lnTo>
                    <a:pt x="1153" y="567"/>
                  </a:lnTo>
                  <a:lnTo>
                    <a:pt x="1228" y="492"/>
                  </a:lnTo>
                  <a:lnTo>
                    <a:pt x="1239" y="503"/>
                  </a:lnTo>
                  <a:lnTo>
                    <a:pt x="1268" y="476"/>
                  </a:lnTo>
                  <a:lnTo>
                    <a:pt x="1268" y="443"/>
                  </a:lnTo>
                  <a:lnTo>
                    <a:pt x="1230" y="405"/>
                  </a:lnTo>
                  <a:lnTo>
                    <a:pt x="1262" y="373"/>
                  </a:lnTo>
                  <a:lnTo>
                    <a:pt x="1262" y="416"/>
                  </a:lnTo>
                  <a:lnTo>
                    <a:pt x="1280" y="416"/>
                  </a:lnTo>
                  <a:lnTo>
                    <a:pt x="1293" y="403"/>
                  </a:lnTo>
                  <a:lnTo>
                    <a:pt x="1293" y="373"/>
                  </a:lnTo>
                  <a:lnTo>
                    <a:pt x="1321" y="344"/>
                  </a:lnTo>
                  <a:lnTo>
                    <a:pt x="1300" y="323"/>
                  </a:lnTo>
                  <a:lnTo>
                    <a:pt x="1330" y="293"/>
                  </a:lnTo>
                  <a:lnTo>
                    <a:pt x="1419" y="293"/>
                  </a:lnTo>
                  <a:lnTo>
                    <a:pt x="1419" y="275"/>
                  </a:lnTo>
                  <a:lnTo>
                    <a:pt x="1401" y="257"/>
                  </a:lnTo>
                  <a:lnTo>
                    <a:pt x="1401" y="232"/>
                  </a:lnTo>
                  <a:lnTo>
                    <a:pt x="1455" y="177"/>
                  </a:lnTo>
                  <a:lnTo>
                    <a:pt x="1489" y="177"/>
                  </a:lnTo>
                  <a:lnTo>
                    <a:pt x="1489" y="100"/>
                  </a:lnTo>
                  <a:lnTo>
                    <a:pt x="1442" y="100"/>
                  </a:lnTo>
                  <a:close/>
                </a:path>
              </a:pathLst>
            </a:custGeom>
            <a:solidFill>
              <a:schemeClr val="bg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429">
              <a:extLst>
                <a:ext uri="{FF2B5EF4-FFF2-40B4-BE49-F238E27FC236}">
                  <a16:creationId xmlns:a16="http://schemas.microsoft.com/office/drawing/2014/main" id="{090665CB-EFDE-4B6D-AE28-B0CDE2F7F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625" y="2824163"/>
              <a:ext cx="187325" cy="228600"/>
            </a:xfrm>
            <a:custGeom>
              <a:avLst/>
              <a:gdLst>
                <a:gd name="T0" fmla="*/ 104 w 236"/>
                <a:gd name="T1" fmla="*/ 113 h 287"/>
                <a:gd name="T2" fmla="*/ 104 w 236"/>
                <a:gd name="T3" fmla="*/ 0 h 287"/>
                <a:gd name="T4" fmla="*/ 0 w 236"/>
                <a:gd name="T5" fmla="*/ 0 h 287"/>
                <a:gd name="T6" fmla="*/ 0 w 236"/>
                <a:gd name="T7" fmla="*/ 102 h 287"/>
                <a:gd name="T8" fmla="*/ 41 w 236"/>
                <a:gd name="T9" fmla="*/ 143 h 287"/>
                <a:gd name="T10" fmla="*/ 41 w 236"/>
                <a:gd name="T11" fmla="*/ 189 h 287"/>
                <a:gd name="T12" fmla="*/ 129 w 236"/>
                <a:gd name="T13" fmla="*/ 277 h 287"/>
                <a:gd name="T14" fmla="*/ 164 w 236"/>
                <a:gd name="T15" fmla="*/ 277 h 287"/>
                <a:gd name="T16" fmla="*/ 164 w 236"/>
                <a:gd name="T17" fmla="*/ 287 h 287"/>
                <a:gd name="T18" fmla="*/ 236 w 236"/>
                <a:gd name="T19" fmla="*/ 287 h 287"/>
                <a:gd name="T20" fmla="*/ 236 w 236"/>
                <a:gd name="T21" fmla="*/ 245 h 287"/>
                <a:gd name="T22" fmla="*/ 104 w 236"/>
                <a:gd name="T23" fmla="*/ 11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6" h="287">
                  <a:moveTo>
                    <a:pt x="104" y="113"/>
                  </a:moveTo>
                  <a:lnTo>
                    <a:pt x="104" y="0"/>
                  </a:lnTo>
                  <a:lnTo>
                    <a:pt x="0" y="0"/>
                  </a:lnTo>
                  <a:lnTo>
                    <a:pt x="0" y="102"/>
                  </a:lnTo>
                  <a:lnTo>
                    <a:pt x="41" y="143"/>
                  </a:lnTo>
                  <a:lnTo>
                    <a:pt x="41" y="189"/>
                  </a:lnTo>
                  <a:lnTo>
                    <a:pt x="129" y="277"/>
                  </a:lnTo>
                  <a:lnTo>
                    <a:pt x="164" y="277"/>
                  </a:lnTo>
                  <a:lnTo>
                    <a:pt x="164" y="287"/>
                  </a:lnTo>
                  <a:lnTo>
                    <a:pt x="236" y="287"/>
                  </a:lnTo>
                  <a:lnTo>
                    <a:pt x="236" y="245"/>
                  </a:lnTo>
                  <a:lnTo>
                    <a:pt x="104" y="113"/>
                  </a:lnTo>
                  <a:close/>
                </a:path>
              </a:pathLst>
            </a:custGeom>
            <a:solidFill>
              <a:schemeClr val="accent1"/>
            </a:solidFill>
            <a:ln w="1588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56546" y="1163043"/>
            <a:ext cx="2125377" cy="3973060"/>
            <a:chOff x="-2779706" y="2059460"/>
            <a:chExt cx="2125377" cy="3973060"/>
          </a:xfrm>
        </p:grpSpPr>
        <p:sp>
          <p:nvSpPr>
            <p:cNvPr id="410" name="Rectangle 409"/>
            <p:cNvSpPr/>
            <p:nvPr/>
          </p:nvSpPr>
          <p:spPr>
            <a:xfrm>
              <a:off x="-2770179" y="2059460"/>
              <a:ext cx="2106327" cy="3973060"/>
            </a:xfrm>
            <a:prstGeom prst="rect">
              <a:avLst/>
            </a:prstGeom>
            <a:solidFill>
              <a:srgbClr val="E9EAE5">
                <a:alpha val="88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B0DC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22" name="TextBox 421"/>
            <p:cNvSpPr txBox="1"/>
            <p:nvPr/>
          </p:nvSpPr>
          <p:spPr>
            <a:xfrm>
              <a:off x="-2779706" y="5151422"/>
              <a:ext cx="2106327" cy="731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ANSATTE</a:t>
              </a:r>
              <a:endParaRPr lang="nb-NO" sz="1200" b="1" dirty="0">
                <a:solidFill>
                  <a:schemeClr val="tx2"/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algn="ctr">
                <a:lnSpc>
                  <a:spcPts val="18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2400" b="1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3 600</a:t>
              </a:r>
            </a:p>
          </p:txBody>
        </p:sp>
        <p:sp>
          <p:nvSpPr>
            <p:cNvPr id="420" name="TextBox 419"/>
            <p:cNvSpPr txBox="1"/>
            <p:nvPr/>
          </p:nvSpPr>
          <p:spPr>
            <a:xfrm>
              <a:off x="-2779705" y="3745112"/>
              <a:ext cx="2106327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PRODUKSJONSSTYRING       FOR ANDRE</a:t>
              </a:r>
            </a:p>
            <a:p>
              <a:pPr algn="ctr">
                <a:spcBef>
                  <a:spcPts val="800"/>
                </a:spcBef>
                <a:buClr>
                  <a:schemeClr val="accent4"/>
                </a:buClr>
                <a:buSzPct val="80000"/>
              </a:pPr>
              <a:endParaRPr lang="nb-NO" sz="100" b="1" dirty="0">
                <a:solidFill>
                  <a:schemeClr val="tx2"/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algn="ctr">
                <a:lnSpc>
                  <a:spcPts val="18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2400" b="1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22 000 MW</a:t>
              </a:r>
            </a:p>
            <a:p>
              <a:pPr algn="ctr">
                <a:lnSpc>
                  <a:spcPts val="18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1200" b="1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100 %</a:t>
              </a: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 fornybart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2760656" y="2287809"/>
              <a:ext cx="2106327" cy="1143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2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EGEN KAPASITET</a:t>
              </a:r>
              <a:endParaRPr lang="nb-NO" sz="1200" b="1" dirty="0">
                <a:solidFill>
                  <a:schemeClr val="tx2"/>
                </a:solidFill>
                <a:latin typeface="Calibri" panose="020F0502020204030204" pitchFamily="34" charset="0"/>
                <a:cs typeface="Arial" pitchFamily="34" charset="0"/>
              </a:endParaRPr>
            </a:p>
            <a:p>
              <a:pPr algn="ctr">
                <a:lnSpc>
                  <a:spcPts val="22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2400" b="1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19 300 MW</a:t>
              </a:r>
            </a:p>
            <a:p>
              <a:pPr algn="ctr">
                <a:lnSpc>
                  <a:spcPts val="22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62 </a:t>
              </a:r>
              <a:r>
                <a:rPr lang="nb-NO" sz="1200" dirty="0" err="1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TWh</a:t>
              </a: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 </a:t>
              </a:r>
              <a:r>
                <a:rPr lang="nb-NO" sz="1200" b="1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  <a:sym typeface="Wingdings" panose="05000000000000000000" pitchFamily="2" charset="2"/>
                </a:rPr>
                <a:t></a:t>
              </a: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 </a:t>
              </a:r>
              <a:r>
                <a:rPr lang="nb-NO" sz="1200" b="1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98 %</a:t>
              </a:r>
              <a:r>
                <a:rPr lang="nb-NO" sz="1200" dirty="0">
                  <a:solidFill>
                    <a:schemeClr val="tx2"/>
                  </a:solidFill>
                  <a:latin typeface="Calibri" panose="020F0502020204030204" pitchFamily="34" charset="0"/>
                  <a:cs typeface="Arial" pitchFamily="34" charset="0"/>
                </a:rPr>
                <a:t> fornybart</a:t>
              </a:r>
              <a:endParaRPr lang="en-US" sz="1200" dirty="0" err="1">
                <a:solidFill>
                  <a:schemeClr val="tx2"/>
                </a:solidFill>
                <a:latin typeface="Calibri" panose="020F0502020204030204" pitchFamily="34" charset="0"/>
                <a:cs typeface="Arial" pitchFamily="34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-2195783" y="3560168"/>
              <a:ext cx="876300" cy="0"/>
            </a:xfrm>
            <a:prstGeom prst="line">
              <a:avLst/>
            </a:prstGeom>
            <a:ln w="15875" cap="rnd">
              <a:solidFill>
                <a:schemeClr val="tx2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Straight Connector 420"/>
            <p:cNvCxnSpPr/>
            <p:nvPr/>
          </p:nvCxnSpPr>
          <p:spPr>
            <a:xfrm>
              <a:off x="-2195783" y="5041305"/>
              <a:ext cx="876300" cy="0"/>
            </a:xfrm>
            <a:prstGeom prst="line">
              <a:avLst/>
            </a:prstGeom>
            <a:ln w="15875" cap="rnd">
              <a:solidFill>
                <a:schemeClr val="tx2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6" name="Group 395"/>
          <p:cNvGrpSpPr/>
          <p:nvPr/>
        </p:nvGrpSpPr>
        <p:grpSpPr>
          <a:xfrm>
            <a:off x="7347232" y="2702888"/>
            <a:ext cx="535494" cy="190865"/>
            <a:chOff x="6619007" y="1806237"/>
            <a:chExt cx="535494" cy="190865"/>
          </a:xfrm>
        </p:grpSpPr>
        <p:sp>
          <p:nvSpPr>
            <p:cNvPr id="397" name="Rectangular Callout 396"/>
            <p:cNvSpPr/>
            <p:nvPr/>
          </p:nvSpPr>
          <p:spPr>
            <a:xfrm>
              <a:off x="6619007" y="1806237"/>
              <a:ext cx="535494" cy="190865"/>
            </a:xfrm>
            <a:prstGeom prst="wedgeRectCallout">
              <a:avLst>
                <a:gd name="adj1" fmla="val -30141"/>
                <a:gd name="adj2" fmla="val 85783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0005" dist="22860" dir="5400000" algn="t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98" name="Freeform 638"/>
            <p:cNvSpPr>
              <a:spLocks noEditPoints="1"/>
            </p:cNvSpPr>
            <p:nvPr/>
          </p:nvSpPr>
          <p:spPr bwMode="auto">
            <a:xfrm>
              <a:off x="6996748" y="1843693"/>
              <a:ext cx="78377" cy="118933"/>
            </a:xfrm>
            <a:custGeom>
              <a:avLst/>
              <a:gdLst>
                <a:gd name="T0" fmla="*/ 176 w 344"/>
                <a:gd name="T1" fmla="*/ 222 h 522"/>
                <a:gd name="T2" fmla="*/ 8 w 344"/>
                <a:gd name="T3" fmla="*/ 180 h 522"/>
                <a:gd name="T4" fmla="*/ 2 w 344"/>
                <a:gd name="T5" fmla="*/ 232 h 522"/>
                <a:gd name="T6" fmla="*/ 26 w 344"/>
                <a:gd name="T7" fmla="*/ 264 h 522"/>
                <a:gd name="T8" fmla="*/ 88 w 344"/>
                <a:gd name="T9" fmla="*/ 284 h 522"/>
                <a:gd name="T10" fmla="*/ 158 w 344"/>
                <a:gd name="T11" fmla="*/ 258 h 522"/>
                <a:gd name="T12" fmla="*/ 40 w 344"/>
                <a:gd name="T13" fmla="*/ 220 h 522"/>
                <a:gd name="T14" fmla="*/ 134 w 344"/>
                <a:gd name="T15" fmla="*/ 198 h 522"/>
                <a:gd name="T16" fmla="*/ 132 w 344"/>
                <a:gd name="T17" fmla="*/ 226 h 522"/>
                <a:gd name="T18" fmla="*/ 88 w 344"/>
                <a:gd name="T19" fmla="*/ 244 h 522"/>
                <a:gd name="T20" fmla="*/ 42 w 344"/>
                <a:gd name="T21" fmla="*/ 226 h 522"/>
                <a:gd name="T22" fmla="*/ 210 w 344"/>
                <a:gd name="T23" fmla="*/ 110 h 522"/>
                <a:gd name="T24" fmla="*/ 230 w 344"/>
                <a:gd name="T25" fmla="*/ 82 h 522"/>
                <a:gd name="T26" fmla="*/ 154 w 344"/>
                <a:gd name="T27" fmla="*/ 68 h 522"/>
                <a:gd name="T28" fmla="*/ 156 w 344"/>
                <a:gd name="T29" fmla="*/ 98 h 522"/>
                <a:gd name="T30" fmla="*/ 190 w 344"/>
                <a:gd name="T31" fmla="*/ 114 h 522"/>
                <a:gd name="T32" fmla="*/ 212 w 344"/>
                <a:gd name="T33" fmla="*/ 82 h 522"/>
                <a:gd name="T34" fmla="*/ 202 w 344"/>
                <a:gd name="T35" fmla="*/ 94 h 522"/>
                <a:gd name="T36" fmla="*/ 170 w 344"/>
                <a:gd name="T37" fmla="*/ 88 h 522"/>
                <a:gd name="T38" fmla="*/ 170 w 344"/>
                <a:gd name="T39" fmla="*/ 76 h 522"/>
                <a:gd name="T40" fmla="*/ 234 w 344"/>
                <a:gd name="T41" fmla="*/ 156 h 522"/>
                <a:gd name="T42" fmla="*/ 240 w 344"/>
                <a:gd name="T43" fmla="*/ 190 h 522"/>
                <a:gd name="T44" fmla="*/ 288 w 344"/>
                <a:gd name="T45" fmla="*/ 212 h 522"/>
                <a:gd name="T46" fmla="*/ 336 w 344"/>
                <a:gd name="T47" fmla="*/ 190 h 522"/>
                <a:gd name="T48" fmla="*/ 338 w 344"/>
                <a:gd name="T49" fmla="*/ 146 h 522"/>
                <a:gd name="T50" fmla="*/ 304 w 344"/>
                <a:gd name="T51" fmla="*/ 184 h 522"/>
                <a:gd name="T52" fmla="*/ 272 w 344"/>
                <a:gd name="T53" fmla="*/ 184 h 522"/>
                <a:gd name="T54" fmla="*/ 258 w 344"/>
                <a:gd name="T55" fmla="*/ 164 h 522"/>
                <a:gd name="T56" fmla="*/ 318 w 344"/>
                <a:gd name="T57" fmla="*/ 166 h 522"/>
                <a:gd name="T58" fmla="*/ 152 w 344"/>
                <a:gd name="T59" fmla="*/ 318 h 522"/>
                <a:gd name="T60" fmla="*/ 148 w 344"/>
                <a:gd name="T61" fmla="*/ 360 h 522"/>
                <a:gd name="T62" fmla="*/ 182 w 344"/>
                <a:gd name="T63" fmla="*/ 396 h 522"/>
                <a:gd name="T64" fmla="*/ 252 w 344"/>
                <a:gd name="T65" fmla="*/ 396 h 522"/>
                <a:gd name="T66" fmla="*/ 286 w 344"/>
                <a:gd name="T67" fmla="*/ 360 h 522"/>
                <a:gd name="T68" fmla="*/ 216 w 344"/>
                <a:gd name="T69" fmla="*/ 194 h 522"/>
                <a:gd name="T70" fmla="*/ 228 w 344"/>
                <a:gd name="T71" fmla="*/ 370 h 522"/>
                <a:gd name="T72" fmla="*/ 186 w 344"/>
                <a:gd name="T73" fmla="*/ 362 h 522"/>
                <a:gd name="T74" fmla="*/ 180 w 344"/>
                <a:gd name="T75" fmla="*/ 334 h 522"/>
                <a:gd name="T76" fmla="*/ 256 w 344"/>
                <a:gd name="T77" fmla="*/ 350 h 522"/>
                <a:gd name="T78" fmla="*/ 44 w 344"/>
                <a:gd name="T79" fmla="*/ 376 h 522"/>
                <a:gd name="T80" fmla="*/ 46 w 344"/>
                <a:gd name="T81" fmla="*/ 412 h 522"/>
                <a:gd name="T82" fmla="*/ 84 w 344"/>
                <a:gd name="T83" fmla="*/ 428 h 522"/>
                <a:gd name="T84" fmla="*/ 122 w 344"/>
                <a:gd name="T85" fmla="*/ 412 h 522"/>
                <a:gd name="T86" fmla="*/ 84 w 344"/>
                <a:gd name="T87" fmla="*/ 298 h 522"/>
                <a:gd name="T88" fmla="*/ 90 w 344"/>
                <a:gd name="T89" fmla="*/ 408 h 522"/>
                <a:gd name="T90" fmla="*/ 66 w 344"/>
                <a:gd name="T91" fmla="*/ 402 h 522"/>
                <a:gd name="T92" fmla="*/ 62 w 344"/>
                <a:gd name="T93" fmla="*/ 386 h 522"/>
                <a:gd name="T94" fmla="*/ 108 w 344"/>
                <a:gd name="T95" fmla="*/ 396 h 522"/>
                <a:gd name="T96" fmla="*/ 182 w 344"/>
                <a:gd name="T97" fmla="*/ 478 h 522"/>
                <a:gd name="T98" fmla="*/ 184 w 344"/>
                <a:gd name="T99" fmla="*/ 508 h 522"/>
                <a:gd name="T100" fmla="*/ 216 w 344"/>
                <a:gd name="T101" fmla="*/ 522 h 522"/>
                <a:gd name="T102" fmla="*/ 246 w 344"/>
                <a:gd name="T103" fmla="*/ 508 h 522"/>
                <a:gd name="T104" fmla="*/ 216 w 344"/>
                <a:gd name="T105" fmla="*/ 416 h 522"/>
                <a:gd name="T106" fmla="*/ 216 w 344"/>
                <a:gd name="T107" fmla="*/ 506 h 522"/>
                <a:gd name="T108" fmla="*/ 196 w 344"/>
                <a:gd name="T109" fmla="*/ 498 h 522"/>
                <a:gd name="T110" fmla="*/ 234 w 344"/>
                <a:gd name="T111" fmla="*/ 486 h 522"/>
                <a:gd name="T112" fmla="*/ 234 w 344"/>
                <a:gd name="T113" fmla="*/ 498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4" h="522">
                  <a:moveTo>
                    <a:pt x="164" y="250"/>
                  </a:moveTo>
                  <a:lnTo>
                    <a:pt x="164" y="250"/>
                  </a:lnTo>
                  <a:lnTo>
                    <a:pt x="170" y="240"/>
                  </a:lnTo>
                  <a:lnTo>
                    <a:pt x="174" y="232"/>
                  </a:lnTo>
                  <a:lnTo>
                    <a:pt x="176" y="222"/>
                  </a:lnTo>
                  <a:lnTo>
                    <a:pt x="176" y="212"/>
                  </a:lnTo>
                  <a:lnTo>
                    <a:pt x="174" y="194"/>
                  </a:lnTo>
                  <a:lnTo>
                    <a:pt x="168" y="180"/>
                  </a:lnTo>
                  <a:lnTo>
                    <a:pt x="88" y="24"/>
                  </a:lnTo>
                  <a:lnTo>
                    <a:pt x="8" y="180"/>
                  </a:lnTo>
                  <a:lnTo>
                    <a:pt x="8" y="180"/>
                  </a:lnTo>
                  <a:lnTo>
                    <a:pt x="2" y="194"/>
                  </a:lnTo>
                  <a:lnTo>
                    <a:pt x="0" y="212"/>
                  </a:lnTo>
                  <a:lnTo>
                    <a:pt x="0" y="222"/>
                  </a:lnTo>
                  <a:lnTo>
                    <a:pt x="2" y="232"/>
                  </a:lnTo>
                  <a:lnTo>
                    <a:pt x="6" y="240"/>
                  </a:lnTo>
                  <a:lnTo>
                    <a:pt x="12" y="250"/>
                  </a:lnTo>
                  <a:lnTo>
                    <a:pt x="12" y="250"/>
                  </a:lnTo>
                  <a:lnTo>
                    <a:pt x="18" y="256"/>
                  </a:lnTo>
                  <a:lnTo>
                    <a:pt x="26" y="264"/>
                  </a:lnTo>
                  <a:lnTo>
                    <a:pt x="34" y="270"/>
                  </a:lnTo>
                  <a:lnTo>
                    <a:pt x="44" y="274"/>
                  </a:lnTo>
                  <a:lnTo>
                    <a:pt x="64" y="282"/>
                  </a:lnTo>
                  <a:lnTo>
                    <a:pt x="88" y="284"/>
                  </a:lnTo>
                  <a:lnTo>
                    <a:pt x="88" y="284"/>
                  </a:lnTo>
                  <a:lnTo>
                    <a:pt x="110" y="282"/>
                  </a:lnTo>
                  <a:lnTo>
                    <a:pt x="132" y="274"/>
                  </a:lnTo>
                  <a:lnTo>
                    <a:pt x="140" y="270"/>
                  </a:lnTo>
                  <a:lnTo>
                    <a:pt x="150" y="264"/>
                  </a:lnTo>
                  <a:lnTo>
                    <a:pt x="158" y="258"/>
                  </a:lnTo>
                  <a:lnTo>
                    <a:pt x="164" y="250"/>
                  </a:lnTo>
                  <a:lnTo>
                    <a:pt x="164" y="250"/>
                  </a:lnTo>
                  <a:close/>
                  <a:moveTo>
                    <a:pt x="42" y="226"/>
                  </a:moveTo>
                  <a:lnTo>
                    <a:pt x="42" y="226"/>
                  </a:lnTo>
                  <a:lnTo>
                    <a:pt x="40" y="220"/>
                  </a:lnTo>
                  <a:lnTo>
                    <a:pt x="38" y="216"/>
                  </a:lnTo>
                  <a:lnTo>
                    <a:pt x="38" y="208"/>
                  </a:lnTo>
                  <a:lnTo>
                    <a:pt x="42" y="198"/>
                  </a:lnTo>
                  <a:lnTo>
                    <a:pt x="88" y="110"/>
                  </a:lnTo>
                  <a:lnTo>
                    <a:pt x="134" y="198"/>
                  </a:lnTo>
                  <a:lnTo>
                    <a:pt x="134" y="198"/>
                  </a:lnTo>
                  <a:lnTo>
                    <a:pt x="136" y="204"/>
                  </a:lnTo>
                  <a:lnTo>
                    <a:pt x="136" y="210"/>
                  </a:lnTo>
                  <a:lnTo>
                    <a:pt x="136" y="218"/>
                  </a:lnTo>
                  <a:lnTo>
                    <a:pt x="132" y="226"/>
                  </a:lnTo>
                  <a:lnTo>
                    <a:pt x="132" y="226"/>
                  </a:lnTo>
                  <a:lnTo>
                    <a:pt x="124" y="234"/>
                  </a:lnTo>
                  <a:lnTo>
                    <a:pt x="114" y="240"/>
                  </a:lnTo>
                  <a:lnTo>
                    <a:pt x="102" y="242"/>
                  </a:lnTo>
                  <a:lnTo>
                    <a:pt x="88" y="244"/>
                  </a:lnTo>
                  <a:lnTo>
                    <a:pt x="88" y="244"/>
                  </a:lnTo>
                  <a:lnTo>
                    <a:pt x="74" y="242"/>
                  </a:lnTo>
                  <a:lnTo>
                    <a:pt x="62" y="240"/>
                  </a:lnTo>
                  <a:lnTo>
                    <a:pt x="50" y="234"/>
                  </a:lnTo>
                  <a:lnTo>
                    <a:pt x="42" y="226"/>
                  </a:lnTo>
                  <a:lnTo>
                    <a:pt x="42" y="226"/>
                  </a:lnTo>
                  <a:close/>
                  <a:moveTo>
                    <a:pt x="190" y="114"/>
                  </a:moveTo>
                  <a:lnTo>
                    <a:pt x="190" y="114"/>
                  </a:lnTo>
                  <a:lnTo>
                    <a:pt x="200" y="112"/>
                  </a:lnTo>
                  <a:lnTo>
                    <a:pt x="210" y="110"/>
                  </a:lnTo>
                  <a:lnTo>
                    <a:pt x="218" y="104"/>
                  </a:lnTo>
                  <a:lnTo>
                    <a:pt x="224" y="98"/>
                  </a:lnTo>
                  <a:lnTo>
                    <a:pt x="224" y="98"/>
                  </a:lnTo>
                  <a:lnTo>
                    <a:pt x="228" y="90"/>
                  </a:lnTo>
                  <a:lnTo>
                    <a:pt x="230" y="82"/>
                  </a:lnTo>
                  <a:lnTo>
                    <a:pt x="228" y="74"/>
                  </a:lnTo>
                  <a:lnTo>
                    <a:pt x="226" y="68"/>
                  </a:lnTo>
                  <a:lnTo>
                    <a:pt x="190" y="0"/>
                  </a:lnTo>
                  <a:lnTo>
                    <a:pt x="154" y="68"/>
                  </a:lnTo>
                  <a:lnTo>
                    <a:pt x="154" y="68"/>
                  </a:lnTo>
                  <a:lnTo>
                    <a:pt x="152" y="74"/>
                  </a:lnTo>
                  <a:lnTo>
                    <a:pt x="152" y="82"/>
                  </a:lnTo>
                  <a:lnTo>
                    <a:pt x="152" y="90"/>
                  </a:lnTo>
                  <a:lnTo>
                    <a:pt x="156" y="98"/>
                  </a:lnTo>
                  <a:lnTo>
                    <a:pt x="156" y="98"/>
                  </a:lnTo>
                  <a:lnTo>
                    <a:pt x="164" y="104"/>
                  </a:lnTo>
                  <a:lnTo>
                    <a:pt x="172" y="110"/>
                  </a:lnTo>
                  <a:lnTo>
                    <a:pt x="180" y="112"/>
                  </a:lnTo>
                  <a:lnTo>
                    <a:pt x="190" y="114"/>
                  </a:lnTo>
                  <a:lnTo>
                    <a:pt x="190" y="114"/>
                  </a:lnTo>
                  <a:close/>
                  <a:moveTo>
                    <a:pt x="170" y="76"/>
                  </a:moveTo>
                  <a:lnTo>
                    <a:pt x="190" y="36"/>
                  </a:lnTo>
                  <a:lnTo>
                    <a:pt x="210" y="76"/>
                  </a:lnTo>
                  <a:lnTo>
                    <a:pt x="210" y="76"/>
                  </a:lnTo>
                  <a:lnTo>
                    <a:pt x="212" y="82"/>
                  </a:lnTo>
                  <a:lnTo>
                    <a:pt x="212" y="84"/>
                  </a:lnTo>
                  <a:lnTo>
                    <a:pt x="210" y="88"/>
                  </a:lnTo>
                  <a:lnTo>
                    <a:pt x="210" y="88"/>
                  </a:lnTo>
                  <a:lnTo>
                    <a:pt x="206" y="92"/>
                  </a:lnTo>
                  <a:lnTo>
                    <a:pt x="202" y="94"/>
                  </a:lnTo>
                  <a:lnTo>
                    <a:pt x="190" y="96"/>
                  </a:lnTo>
                  <a:lnTo>
                    <a:pt x="190" y="96"/>
                  </a:lnTo>
                  <a:lnTo>
                    <a:pt x="178" y="94"/>
                  </a:lnTo>
                  <a:lnTo>
                    <a:pt x="174" y="92"/>
                  </a:lnTo>
                  <a:lnTo>
                    <a:pt x="170" y="88"/>
                  </a:lnTo>
                  <a:lnTo>
                    <a:pt x="170" y="88"/>
                  </a:lnTo>
                  <a:lnTo>
                    <a:pt x="168" y="84"/>
                  </a:lnTo>
                  <a:lnTo>
                    <a:pt x="168" y="80"/>
                  </a:lnTo>
                  <a:lnTo>
                    <a:pt x="170" y="76"/>
                  </a:lnTo>
                  <a:lnTo>
                    <a:pt x="170" y="76"/>
                  </a:lnTo>
                  <a:close/>
                  <a:moveTo>
                    <a:pt x="338" y="146"/>
                  </a:moveTo>
                  <a:lnTo>
                    <a:pt x="288" y="48"/>
                  </a:lnTo>
                  <a:lnTo>
                    <a:pt x="238" y="146"/>
                  </a:lnTo>
                  <a:lnTo>
                    <a:pt x="238" y="146"/>
                  </a:lnTo>
                  <a:lnTo>
                    <a:pt x="234" y="156"/>
                  </a:lnTo>
                  <a:lnTo>
                    <a:pt x="232" y="166"/>
                  </a:lnTo>
                  <a:lnTo>
                    <a:pt x="234" y="178"/>
                  </a:lnTo>
                  <a:lnTo>
                    <a:pt x="236" y="184"/>
                  </a:lnTo>
                  <a:lnTo>
                    <a:pt x="240" y="190"/>
                  </a:lnTo>
                  <a:lnTo>
                    <a:pt x="240" y="190"/>
                  </a:lnTo>
                  <a:lnTo>
                    <a:pt x="250" y="198"/>
                  </a:lnTo>
                  <a:lnTo>
                    <a:pt x="260" y="206"/>
                  </a:lnTo>
                  <a:lnTo>
                    <a:pt x="274" y="210"/>
                  </a:lnTo>
                  <a:lnTo>
                    <a:pt x="288" y="212"/>
                  </a:lnTo>
                  <a:lnTo>
                    <a:pt x="288" y="212"/>
                  </a:lnTo>
                  <a:lnTo>
                    <a:pt x="302" y="210"/>
                  </a:lnTo>
                  <a:lnTo>
                    <a:pt x="316" y="206"/>
                  </a:lnTo>
                  <a:lnTo>
                    <a:pt x="326" y="198"/>
                  </a:lnTo>
                  <a:lnTo>
                    <a:pt x="336" y="190"/>
                  </a:lnTo>
                  <a:lnTo>
                    <a:pt x="336" y="190"/>
                  </a:lnTo>
                  <a:lnTo>
                    <a:pt x="340" y="184"/>
                  </a:lnTo>
                  <a:lnTo>
                    <a:pt x="342" y="178"/>
                  </a:lnTo>
                  <a:lnTo>
                    <a:pt x="344" y="166"/>
                  </a:lnTo>
                  <a:lnTo>
                    <a:pt x="342" y="156"/>
                  </a:lnTo>
                  <a:lnTo>
                    <a:pt x="338" y="146"/>
                  </a:lnTo>
                  <a:lnTo>
                    <a:pt x="338" y="146"/>
                  </a:lnTo>
                  <a:close/>
                  <a:moveTo>
                    <a:pt x="316" y="174"/>
                  </a:moveTo>
                  <a:lnTo>
                    <a:pt x="316" y="174"/>
                  </a:lnTo>
                  <a:lnTo>
                    <a:pt x="312" y="180"/>
                  </a:lnTo>
                  <a:lnTo>
                    <a:pt x="304" y="184"/>
                  </a:lnTo>
                  <a:lnTo>
                    <a:pt x="296" y="186"/>
                  </a:lnTo>
                  <a:lnTo>
                    <a:pt x="288" y="186"/>
                  </a:lnTo>
                  <a:lnTo>
                    <a:pt x="288" y="186"/>
                  </a:lnTo>
                  <a:lnTo>
                    <a:pt x="280" y="186"/>
                  </a:lnTo>
                  <a:lnTo>
                    <a:pt x="272" y="184"/>
                  </a:lnTo>
                  <a:lnTo>
                    <a:pt x="264" y="180"/>
                  </a:lnTo>
                  <a:lnTo>
                    <a:pt x="260" y="174"/>
                  </a:lnTo>
                  <a:lnTo>
                    <a:pt x="260" y="174"/>
                  </a:lnTo>
                  <a:lnTo>
                    <a:pt x="258" y="170"/>
                  </a:lnTo>
                  <a:lnTo>
                    <a:pt x="258" y="164"/>
                  </a:lnTo>
                  <a:lnTo>
                    <a:pt x="260" y="158"/>
                  </a:lnTo>
                  <a:lnTo>
                    <a:pt x="288" y="102"/>
                  </a:lnTo>
                  <a:lnTo>
                    <a:pt x="316" y="158"/>
                  </a:lnTo>
                  <a:lnTo>
                    <a:pt x="316" y="158"/>
                  </a:lnTo>
                  <a:lnTo>
                    <a:pt x="318" y="166"/>
                  </a:lnTo>
                  <a:lnTo>
                    <a:pt x="318" y="170"/>
                  </a:lnTo>
                  <a:lnTo>
                    <a:pt x="316" y="174"/>
                  </a:lnTo>
                  <a:lnTo>
                    <a:pt x="316" y="174"/>
                  </a:lnTo>
                  <a:close/>
                  <a:moveTo>
                    <a:pt x="216" y="194"/>
                  </a:moveTo>
                  <a:lnTo>
                    <a:pt x="152" y="318"/>
                  </a:lnTo>
                  <a:lnTo>
                    <a:pt x="152" y="318"/>
                  </a:lnTo>
                  <a:lnTo>
                    <a:pt x="148" y="332"/>
                  </a:lnTo>
                  <a:lnTo>
                    <a:pt x="146" y="346"/>
                  </a:lnTo>
                  <a:lnTo>
                    <a:pt x="146" y="354"/>
                  </a:lnTo>
                  <a:lnTo>
                    <a:pt x="148" y="360"/>
                  </a:lnTo>
                  <a:lnTo>
                    <a:pt x="150" y="368"/>
                  </a:lnTo>
                  <a:lnTo>
                    <a:pt x="156" y="376"/>
                  </a:lnTo>
                  <a:lnTo>
                    <a:pt x="156" y="376"/>
                  </a:lnTo>
                  <a:lnTo>
                    <a:pt x="166" y="388"/>
                  </a:lnTo>
                  <a:lnTo>
                    <a:pt x="182" y="396"/>
                  </a:lnTo>
                  <a:lnTo>
                    <a:pt x="198" y="402"/>
                  </a:lnTo>
                  <a:lnTo>
                    <a:pt x="216" y="402"/>
                  </a:lnTo>
                  <a:lnTo>
                    <a:pt x="216" y="402"/>
                  </a:lnTo>
                  <a:lnTo>
                    <a:pt x="236" y="402"/>
                  </a:lnTo>
                  <a:lnTo>
                    <a:pt x="252" y="396"/>
                  </a:lnTo>
                  <a:lnTo>
                    <a:pt x="266" y="388"/>
                  </a:lnTo>
                  <a:lnTo>
                    <a:pt x="278" y="376"/>
                  </a:lnTo>
                  <a:lnTo>
                    <a:pt x="278" y="376"/>
                  </a:lnTo>
                  <a:lnTo>
                    <a:pt x="284" y="368"/>
                  </a:lnTo>
                  <a:lnTo>
                    <a:pt x="286" y="360"/>
                  </a:lnTo>
                  <a:lnTo>
                    <a:pt x="288" y="354"/>
                  </a:lnTo>
                  <a:lnTo>
                    <a:pt x="288" y="346"/>
                  </a:lnTo>
                  <a:lnTo>
                    <a:pt x="286" y="332"/>
                  </a:lnTo>
                  <a:lnTo>
                    <a:pt x="282" y="318"/>
                  </a:lnTo>
                  <a:lnTo>
                    <a:pt x="216" y="194"/>
                  </a:lnTo>
                  <a:close/>
                  <a:moveTo>
                    <a:pt x="254" y="356"/>
                  </a:moveTo>
                  <a:lnTo>
                    <a:pt x="254" y="356"/>
                  </a:lnTo>
                  <a:lnTo>
                    <a:pt x="246" y="362"/>
                  </a:lnTo>
                  <a:lnTo>
                    <a:pt x="238" y="368"/>
                  </a:lnTo>
                  <a:lnTo>
                    <a:pt x="228" y="370"/>
                  </a:lnTo>
                  <a:lnTo>
                    <a:pt x="216" y="372"/>
                  </a:lnTo>
                  <a:lnTo>
                    <a:pt x="216" y="372"/>
                  </a:lnTo>
                  <a:lnTo>
                    <a:pt x="206" y="370"/>
                  </a:lnTo>
                  <a:lnTo>
                    <a:pt x="196" y="368"/>
                  </a:lnTo>
                  <a:lnTo>
                    <a:pt x="186" y="362"/>
                  </a:lnTo>
                  <a:lnTo>
                    <a:pt x="180" y="356"/>
                  </a:lnTo>
                  <a:lnTo>
                    <a:pt x="180" y="356"/>
                  </a:lnTo>
                  <a:lnTo>
                    <a:pt x="178" y="348"/>
                  </a:lnTo>
                  <a:lnTo>
                    <a:pt x="178" y="342"/>
                  </a:lnTo>
                  <a:lnTo>
                    <a:pt x="180" y="334"/>
                  </a:lnTo>
                  <a:lnTo>
                    <a:pt x="216" y="262"/>
                  </a:lnTo>
                  <a:lnTo>
                    <a:pt x="254" y="334"/>
                  </a:lnTo>
                  <a:lnTo>
                    <a:pt x="254" y="334"/>
                  </a:lnTo>
                  <a:lnTo>
                    <a:pt x="256" y="344"/>
                  </a:lnTo>
                  <a:lnTo>
                    <a:pt x="256" y="350"/>
                  </a:lnTo>
                  <a:lnTo>
                    <a:pt x="254" y="356"/>
                  </a:lnTo>
                  <a:lnTo>
                    <a:pt x="254" y="356"/>
                  </a:lnTo>
                  <a:close/>
                  <a:moveTo>
                    <a:pt x="84" y="298"/>
                  </a:moveTo>
                  <a:lnTo>
                    <a:pt x="44" y="376"/>
                  </a:lnTo>
                  <a:lnTo>
                    <a:pt x="44" y="376"/>
                  </a:lnTo>
                  <a:lnTo>
                    <a:pt x="42" y="384"/>
                  </a:lnTo>
                  <a:lnTo>
                    <a:pt x="40" y="392"/>
                  </a:lnTo>
                  <a:lnTo>
                    <a:pt x="42" y="402"/>
                  </a:lnTo>
                  <a:lnTo>
                    <a:pt x="46" y="412"/>
                  </a:lnTo>
                  <a:lnTo>
                    <a:pt x="46" y="412"/>
                  </a:lnTo>
                  <a:lnTo>
                    <a:pt x="54" y="418"/>
                  </a:lnTo>
                  <a:lnTo>
                    <a:pt x="62" y="424"/>
                  </a:lnTo>
                  <a:lnTo>
                    <a:pt x="72" y="426"/>
                  </a:lnTo>
                  <a:lnTo>
                    <a:pt x="84" y="428"/>
                  </a:lnTo>
                  <a:lnTo>
                    <a:pt x="84" y="428"/>
                  </a:lnTo>
                  <a:lnTo>
                    <a:pt x="96" y="426"/>
                  </a:lnTo>
                  <a:lnTo>
                    <a:pt x="106" y="424"/>
                  </a:lnTo>
                  <a:lnTo>
                    <a:pt x="114" y="418"/>
                  </a:lnTo>
                  <a:lnTo>
                    <a:pt x="122" y="412"/>
                  </a:lnTo>
                  <a:lnTo>
                    <a:pt x="122" y="412"/>
                  </a:lnTo>
                  <a:lnTo>
                    <a:pt x="126" y="402"/>
                  </a:lnTo>
                  <a:lnTo>
                    <a:pt x="128" y="392"/>
                  </a:lnTo>
                  <a:lnTo>
                    <a:pt x="126" y="384"/>
                  </a:lnTo>
                  <a:lnTo>
                    <a:pt x="124" y="376"/>
                  </a:lnTo>
                  <a:lnTo>
                    <a:pt x="84" y="298"/>
                  </a:lnTo>
                  <a:close/>
                  <a:moveTo>
                    <a:pt x="106" y="398"/>
                  </a:moveTo>
                  <a:lnTo>
                    <a:pt x="106" y="398"/>
                  </a:lnTo>
                  <a:lnTo>
                    <a:pt x="102" y="402"/>
                  </a:lnTo>
                  <a:lnTo>
                    <a:pt x="98" y="406"/>
                  </a:lnTo>
                  <a:lnTo>
                    <a:pt x="90" y="408"/>
                  </a:lnTo>
                  <a:lnTo>
                    <a:pt x="84" y="408"/>
                  </a:lnTo>
                  <a:lnTo>
                    <a:pt x="84" y="408"/>
                  </a:lnTo>
                  <a:lnTo>
                    <a:pt x="78" y="408"/>
                  </a:lnTo>
                  <a:lnTo>
                    <a:pt x="70" y="406"/>
                  </a:lnTo>
                  <a:lnTo>
                    <a:pt x="66" y="402"/>
                  </a:lnTo>
                  <a:lnTo>
                    <a:pt x="62" y="398"/>
                  </a:lnTo>
                  <a:lnTo>
                    <a:pt x="62" y="398"/>
                  </a:lnTo>
                  <a:lnTo>
                    <a:pt x="60" y="394"/>
                  </a:lnTo>
                  <a:lnTo>
                    <a:pt x="60" y="390"/>
                  </a:lnTo>
                  <a:lnTo>
                    <a:pt x="62" y="386"/>
                  </a:lnTo>
                  <a:lnTo>
                    <a:pt x="84" y="342"/>
                  </a:lnTo>
                  <a:lnTo>
                    <a:pt x="106" y="386"/>
                  </a:lnTo>
                  <a:lnTo>
                    <a:pt x="106" y="386"/>
                  </a:lnTo>
                  <a:lnTo>
                    <a:pt x="108" y="392"/>
                  </a:lnTo>
                  <a:lnTo>
                    <a:pt x="108" y="396"/>
                  </a:lnTo>
                  <a:lnTo>
                    <a:pt x="106" y="398"/>
                  </a:lnTo>
                  <a:lnTo>
                    <a:pt x="106" y="398"/>
                  </a:lnTo>
                  <a:close/>
                  <a:moveTo>
                    <a:pt x="216" y="416"/>
                  </a:moveTo>
                  <a:lnTo>
                    <a:pt x="182" y="478"/>
                  </a:lnTo>
                  <a:lnTo>
                    <a:pt x="182" y="478"/>
                  </a:lnTo>
                  <a:lnTo>
                    <a:pt x="180" y="486"/>
                  </a:lnTo>
                  <a:lnTo>
                    <a:pt x="180" y="492"/>
                  </a:lnTo>
                  <a:lnTo>
                    <a:pt x="180" y="500"/>
                  </a:lnTo>
                  <a:lnTo>
                    <a:pt x="184" y="508"/>
                  </a:lnTo>
                  <a:lnTo>
                    <a:pt x="184" y="508"/>
                  </a:lnTo>
                  <a:lnTo>
                    <a:pt x="190" y="514"/>
                  </a:lnTo>
                  <a:lnTo>
                    <a:pt x="198" y="518"/>
                  </a:lnTo>
                  <a:lnTo>
                    <a:pt x="206" y="520"/>
                  </a:lnTo>
                  <a:lnTo>
                    <a:pt x="216" y="522"/>
                  </a:lnTo>
                  <a:lnTo>
                    <a:pt x="216" y="522"/>
                  </a:lnTo>
                  <a:lnTo>
                    <a:pt x="224" y="520"/>
                  </a:lnTo>
                  <a:lnTo>
                    <a:pt x="234" y="518"/>
                  </a:lnTo>
                  <a:lnTo>
                    <a:pt x="240" y="514"/>
                  </a:lnTo>
                  <a:lnTo>
                    <a:pt x="246" y="508"/>
                  </a:lnTo>
                  <a:lnTo>
                    <a:pt x="246" y="508"/>
                  </a:lnTo>
                  <a:lnTo>
                    <a:pt x="250" y="500"/>
                  </a:lnTo>
                  <a:lnTo>
                    <a:pt x="252" y="492"/>
                  </a:lnTo>
                  <a:lnTo>
                    <a:pt x="252" y="486"/>
                  </a:lnTo>
                  <a:lnTo>
                    <a:pt x="248" y="478"/>
                  </a:lnTo>
                  <a:lnTo>
                    <a:pt x="216" y="416"/>
                  </a:lnTo>
                  <a:close/>
                  <a:moveTo>
                    <a:pt x="234" y="498"/>
                  </a:moveTo>
                  <a:lnTo>
                    <a:pt x="234" y="498"/>
                  </a:lnTo>
                  <a:lnTo>
                    <a:pt x="230" y="502"/>
                  </a:lnTo>
                  <a:lnTo>
                    <a:pt x="226" y="504"/>
                  </a:lnTo>
                  <a:lnTo>
                    <a:pt x="216" y="506"/>
                  </a:lnTo>
                  <a:lnTo>
                    <a:pt x="216" y="506"/>
                  </a:lnTo>
                  <a:lnTo>
                    <a:pt x="204" y="504"/>
                  </a:lnTo>
                  <a:lnTo>
                    <a:pt x="200" y="502"/>
                  </a:lnTo>
                  <a:lnTo>
                    <a:pt x="196" y="498"/>
                  </a:lnTo>
                  <a:lnTo>
                    <a:pt x="196" y="498"/>
                  </a:lnTo>
                  <a:lnTo>
                    <a:pt x="196" y="494"/>
                  </a:lnTo>
                  <a:lnTo>
                    <a:pt x="196" y="490"/>
                  </a:lnTo>
                  <a:lnTo>
                    <a:pt x="196" y="486"/>
                  </a:lnTo>
                  <a:lnTo>
                    <a:pt x="216" y="450"/>
                  </a:lnTo>
                  <a:lnTo>
                    <a:pt x="234" y="486"/>
                  </a:lnTo>
                  <a:lnTo>
                    <a:pt x="234" y="486"/>
                  </a:lnTo>
                  <a:lnTo>
                    <a:pt x="236" y="492"/>
                  </a:lnTo>
                  <a:lnTo>
                    <a:pt x="236" y="494"/>
                  </a:lnTo>
                  <a:lnTo>
                    <a:pt x="234" y="498"/>
                  </a:lnTo>
                  <a:lnTo>
                    <a:pt x="234" y="4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99" name="Rectangle 398"/>
            <p:cNvSpPr/>
            <p:nvPr/>
          </p:nvSpPr>
          <p:spPr>
            <a:xfrm>
              <a:off x="6663206" y="1859608"/>
              <a:ext cx="208390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en-US" sz="600" b="1" dirty="0">
                  <a:latin typeface="Calibri" panose="020F0502020204030204" pitchFamily="34" charset="0"/>
                </a:rPr>
                <a:t>NEPAL</a:t>
              </a:r>
            </a:p>
          </p:txBody>
        </p:sp>
      </p:grpSp>
      <p:sp>
        <p:nvSpPr>
          <p:cNvPr id="23" name="AutoShape 3"/>
          <p:cNvSpPr>
            <a:spLocks noChangeAspect="1" noChangeArrowheads="1" noTextEdit="1"/>
          </p:cNvSpPr>
          <p:nvPr/>
        </p:nvSpPr>
        <p:spPr bwMode="auto">
          <a:xfrm>
            <a:off x="2212891" y="942664"/>
            <a:ext cx="72009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199" y="-79510"/>
            <a:ext cx="8381001" cy="1008000"/>
          </a:xfrm>
        </p:spPr>
        <p:txBody>
          <a:bodyPr/>
          <a:lstStyle/>
          <a:p>
            <a:r>
              <a:rPr lang="nb-NO" dirty="0">
                <a:solidFill>
                  <a:schemeClr val="bg1">
                    <a:lumMod val="95000"/>
                  </a:schemeClr>
                </a:solidFill>
              </a:rPr>
              <a:t>Statkraft i verden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87" name="Group 386"/>
          <p:cNvGrpSpPr/>
          <p:nvPr/>
        </p:nvGrpSpPr>
        <p:grpSpPr>
          <a:xfrm>
            <a:off x="7435019" y="3381777"/>
            <a:ext cx="832404" cy="367303"/>
            <a:chOff x="6074218" y="3783970"/>
            <a:chExt cx="832404" cy="367303"/>
          </a:xfrm>
        </p:grpSpPr>
        <p:sp>
          <p:nvSpPr>
            <p:cNvPr id="388" name="Rectangular Callout 271"/>
            <p:cNvSpPr/>
            <p:nvPr/>
          </p:nvSpPr>
          <p:spPr>
            <a:xfrm flipH="1">
              <a:off x="6074218" y="3783970"/>
              <a:ext cx="832404" cy="188706"/>
            </a:xfrm>
            <a:custGeom>
              <a:avLst/>
              <a:gdLst>
                <a:gd name="connsiteX0" fmla="*/ 0 w 886059"/>
                <a:gd name="connsiteY0" fmla="*/ 0 h 418833"/>
                <a:gd name="connsiteX1" fmla="*/ 516868 w 886059"/>
                <a:gd name="connsiteY1" fmla="*/ 0 h 418833"/>
                <a:gd name="connsiteX2" fmla="*/ 516868 w 886059"/>
                <a:gd name="connsiteY2" fmla="*/ 0 h 418833"/>
                <a:gd name="connsiteX3" fmla="*/ 738383 w 886059"/>
                <a:gd name="connsiteY3" fmla="*/ 0 h 418833"/>
                <a:gd name="connsiteX4" fmla="*/ 886059 w 886059"/>
                <a:gd name="connsiteY4" fmla="*/ 0 h 418833"/>
                <a:gd name="connsiteX5" fmla="*/ 886059 w 886059"/>
                <a:gd name="connsiteY5" fmla="*/ 69806 h 418833"/>
                <a:gd name="connsiteX6" fmla="*/ 934712 w 886059"/>
                <a:gd name="connsiteY6" fmla="*/ 119996 h 418833"/>
                <a:gd name="connsiteX7" fmla="*/ 886059 w 886059"/>
                <a:gd name="connsiteY7" fmla="*/ 174514 h 418833"/>
                <a:gd name="connsiteX8" fmla="*/ 886059 w 886059"/>
                <a:gd name="connsiteY8" fmla="*/ 418833 h 418833"/>
                <a:gd name="connsiteX9" fmla="*/ 738383 w 886059"/>
                <a:gd name="connsiteY9" fmla="*/ 418833 h 418833"/>
                <a:gd name="connsiteX10" fmla="*/ 516868 w 886059"/>
                <a:gd name="connsiteY10" fmla="*/ 418833 h 418833"/>
                <a:gd name="connsiteX11" fmla="*/ 516868 w 886059"/>
                <a:gd name="connsiteY11" fmla="*/ 418833 h 418833"/>
                <a:gd name="connsiteX12" fmla="*/ 0 w 886059"/>
                <a:gd name="connsiteY12" fmla="*/ 418833 h 418833"/>
                <a:gd name="connsiteX13" fmla="*/ 0 w 886059"/>
                <a:gd name="connsiteY13" fmla="*/ 174514 h 418833"/>
                <a:gd name="connsiteX14" fmla="*/ 0 w 886059"/>
                <a:gd name="connsiteY14" fmla="*/ 69806 h 418833"/>
                <a:gd name="connsiteX15" fmla="*/ 0 w 886059"/>
                <a:gd name="connsiteY15" fmla="*/ 69806 h 418833"/>
                <a:gd name="connsiteX16" fmla="*/ 0 w 886059"/>
                <a:gd name="connsiteY16" fmla="*/ 0 h 418833"/>
                <a:gd name="connsiteX0" fmla="*/ 0 w 934712"/>
                <a:gd name="connsiteY0" fmla="*/ 0 h 418833"/>
                <a:gd name="connsiteX1" fmla="*/ 516868 w 934712"/>
                <a:gd name="connsiteY1" fmla="*/ 0 h 418833"/>
                <a:gd name="connsiteX2" fmla="*/ 738383 w 934712"/>
                <a:gd name="connsiteY2" fmla="*/ 0 h 418833"/>
                <a:gd name="connsiteX3" fmla="*/ 886059 w 934712"/>
                <a:gd name="connsiteY3" fmla="*/ 0 h 418833"/>
                <a:gd name="connsiteX4" fmla="*/ 886059 w 934712"/>
                <a:gd name="connsiteY4" fmla="*/ 69806 h 418833"/>
                <a:gd name="connsiteX5" fmla="*/ 934712 w 934712"/>
                <a:gd name="connsiteY5" fmla="*/ 119996 h 418833"/>
                <a:gd name="connsiteX6" fmla="*/ 886059 w 934712"/>
                <a:gd name="connsiteY6" fmla="*/ 174514 h 418833"/>
                <a:gd name="connsiteX7" fmla="*/ 886059 w 934712"/>
                <a:gd name="connsiteY7" fmla="*/ 418833 h 418833"/>
                <a:gd name="connsiteX8" fmla="*/ 738383 w 934712"/>
                <a:gd name="connsiteY8" fmla="*/ 418833 h 418833"/>
                <a:gd name="connsiteX9" fmla="*/ 516868 w 934712"/>
                <a:gd name="connsiteY9" fmla="*/ 418833 h 418833"/>
                <a:gd name="connsiteX10" fmla="*/ 516868 w 934712"/>
                <a:gd name="connsiteY10" fmla="*/ 418833 h 418833"/>
                <a:gd name="connsiteX11" fmla="*/ 0 w 934712"/>
                <a:gd name="connsiteY11" fmla="*/ 418833 h 418833"/>
                <a:gd name="connsiteX12" fmla="*/ 0 w 934712"/>
                <a:gd name="connsiteY12" fmla="*/ 174514 h 418833"/>
                <a:gd name="connsiteX13" fmla="*/ 0 w 934712"/>
                <a:gd name="connsiteY13" fmla="*/ 69806 h 418833"/>
                <a:gd name="connsiteX14" fmla="*/ 0 w 934712"/>
                <a:gd name="connsiteY14" fmla="*/ 69806 h 418833"/>
                <a:gd name="connsiteX15" fmla="*/ 0 w 934712"/>
                <a:gd name="connsiteY15" fmla="*/ 0 h 418833"/>
                <a:gd name="connsiteX0" fmla="*/ 0 w 934712"/>
                <a:gd name="connsiteY0" fmla="*/ 0 h 418833"/>
                <a:gd name="connsiteX1" fmla="*/ 738383 w 934712"/>
                <a:gd name="connsiteY1" fmla="*/ 0 h 418833"/>
                <a:gd name="connsiteX2" fmla="*/ 886059 w 934712"/>
                <a:gd name="connsiteY2" fmla="*/ 0 h 418833"/>
                <a:gd name="connsiteX3" fmla="*/ 886059 w 934712"/>
                <a:gd name="connsiteY3" fmla="*/ 69806 h 418833"/>
                <a:gd name="connsiteX4" fmla="*/ 934712 w 934712"/>
                <a:gd name="connsiteY4" fmla="*/ 119996 h 418833"/>
                <a:gd name="connsiteX5" fmla="*/ 886059 w 934712"/>
                <a:gd name="connsiteY5" fmla="*/ 174514 h 418833"/>
                <a:gd name="connsiteX6" fmla="*/ 886059 w 934712"/>
                <a:gd name="connsiteY6" fmla="*/ 418833 h 418833"/>
                <a:gd name="connsiteX7" fmla="*/ 738383 w 934712"/>
                <a:gd name="connsiteY7" fmla="*/ 418833 h 418833"/>
                <a:gd name="connsiteX8" fmla="*/ 516868 w 934712"/>
                <a:gd name="connsiteY8" fmla="*/ 418833 h 418833"/>
                <a:gd name="connsiteX9" fmla="*/ 516868 w 934712"/>
                <a:gd name="connsiteY9" fmla="*/ 418833 h 418833"/>
                <a:gd name="connsiteX10" fmla="*/ 0 w 934712"/>
                <a:gd name="connsiteY10" fmla="*/ 418833 h 418833"/>
                <a:gd name="connsiteX11" fmla="*/ 0 w 934712"/>
                <a:gd name="connsiteY11" fmla="*/ 174514 h 418833"/>
                <a:gd name="connsiteX12" fmla="*/ 0 w 934712"/>
                <a:gd name="connsiteY12" fmla="*/ 69806 h 418833"/>
                <a:gd name="connsiteX13" fmla="*/ 0 w 934712"/>
                <a:gd name="connsiteY13" fmla="*/ 69806 h 418833"/>
                <a:gd name="connsiteX14" fmla="*/ 0 w 934712"/>
                <a:gd name="connsiteY14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174514 h 418833"/>
                <a:gd name="connsiteX5" fmla="*/ 886059 w 934712"/>
                <a:gd name="connsiteY5" fmla="*/ 418833 h 418833"/>
                <a:gd name="connsiteX6" fmla="*/ 738383 w 934712"/>
                <a:gd name="connsiteY6" fmla="*/ 418833 h 418833"/>
                <a:gd name="connsiteX7" fmla="*/ 516868 w 934712"/>
                <a:gd name="connsiteY7" fmla="*/ 418833 h 418833"/>
                <a:gd name="connsiteX8" fmla="*/ 516868 w 934712"/>
                <a:gd name="connsiteY8" fmla="*/ 418833 h 418833"/>
                <a:gd name="connsiteX9" fmla="*/ 0 w 934712"/>
                <a:gd name="connsiteY9" fmla="*/ 418833 h 418833"/>
                <a:gd name="connsiteX10" fmla="*/ 0 w 934712"/>
                <a:gd name="connsiteY10" fmla="*/ 174514 h 418833"/>
                <a:gd name="connsiteX11" fmla="*/ 0 w 934712"/>
                <a:gd name="connsiteY11" fmla="*/ 69806 h 418833"/>
                <a:gd name="connsiteX12" fmla="*/ 0 w 934712"/>
                <a:gd name="connsiteY12" fmla="*/ 69806 h 418833"/>
                <a:gd name="connsiteX13" fmla="*/ 0 w 934712"/>
                <a:gd name="connsiteY13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174514 h 418833"/>
                <a:gd name="connsiteX5" fmla="*/ 886059 w 934712"/>
                <a:gd name="connsiteY5" fmla="*/ 418833 h 418833"/>
                <a:gd name="connsiteX6" fmla="*/ 738383 w 934712"/>
                <a:gd name="connsiteY6" fmla="*/ 418833 h 418833"/>
                <a:gd name="connsiteX7" fmla="*/ 516868 w 934712"/>
                <a:gd name="connsiteY7" fmla="*/ 418833 h 418833"/>
                <a:gd name="connsiteX8" fmla="*/ 516868 w 934712"/>
                <a:gd name="connsiteY8" fmla="*/ 418833 h 418833"/>
                <a:gd name="connsiteX9" fmla="*/ 0 w 934712"/>
                <a:gd name="connsiteY9" fmla="*/ 418833 h 418833"/>
                <a:gd name="connsiteX10" fmla="*/ 0 w 934712"/>
                <a:gd name="connsiteY10" fmla="*/ 174514 h 418833"/>
                <a:gd name="connsiteX11" fmla="*/ 0 w 934712"/>
                <a:gd name="connsiteY11" fmla="*/ 69806 h 418833"/>
                <a:gd name="connsiteX12" fmla="*/ 0 w 934712"/>
                <a:gd name="connsiteY12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174514 h 418833"/>
                <a:gd name="connsiteX5" fmla="*/ 886059 w 934712"/>
                <a:gd name="connsiteY5" fmla="*/ 418833 h 418833"/>
                <a:gd name="connsiteX6" fmla="*/ 738383 w 934712"/>
                <a:gd name="connsiteY6" fmla="*/ 418833 h 418833"/>
                <a:gd name="connsiteX7" fmla="*/ 516868 w 934712"/>
                <a:gd name="connsiteY7" fmla="*/ 418833 h 418833"/>
                <a:gd name="connsiteX8" fmla="*/ 516868 w 934712"/>
                <a:gd name="connsiteY8" fmla="*/ 418833 h 418833"/>
                <a:gd name="connsiteX9" fmla="*/ 0 w 934712"/>
                <a:gd name="connsiteY9" fmla="*/ 418833 h 418833"/>
                <a:gd name="connsiteX10" fmla="*/ 0 w 934712"/>
                <a:gd name="connsiteY10" fmla="*/ 174514 h 418833"/>
                <a:gd name="connsiteX11" fmla="*/ 0 w 934712"/>
                <a:gd name="connsiteY11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174514 h 418833"/>
                <a:gd name="connsiteX5" fmla="*/ 886059 w 934712"/>
                <a:gd name="connsiteY5" fmla="*/ 418833 h 418833"/>
                <a:gd name="connsiteX6" fmla="*/ 738383 w 934712"/>
                <a:gd name="connsiteY6" fmla="*/ 418833 h 418833"/>
                <a:gd name="connsiteX7" fmla="*/ 516868 w 934712"/>
                <a:gd name="connsiteY7" fmla="*/ 418833 h 418833"/>
                <a:gd name="connsiteX8" fmla="*/ 516868 w 934712"/>
                <a:gd name="connsiteY8" fmla="*/ 418833 h 418833"/>
                <a:gd name="connsiteX9" fmla="*/ 0 w 934712"/>
                <a:gd name="connsiteY9" fmla="*/ 418833 h 418833"/>
                <a:gd name="connsiteX10" fmla="*/ 0 w 934712"/>
                <a:gd name="connsiteY10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174514 h 418833"/>
                <a:gd name="connsiteX5" fmla="*/ 886059 w 934712"/>
                <a:gd name="connsiteY5" fmla="*/ 418833 h 418833"/>
                <a:gd name="connsiteX6" fmla="*/ 738383 w 934712"/>
                <a:gd name="connsiteY6" fmla="*/ 418833 h 418833"/>
                <a:gd name="connsiteX7" fmla="*/ 516868 w 934712"/>
                <a:gd name="connsiteY7" fmla="*/ 418833 h 418833"/>
                <a:gd name="connsiteX8" fmla="*/ 0 w 934712"/>
                <a:gd name="connsiteY8" fmla="*/ 418833 h 418833"/>
                <a:gd name="connsiteX9" fmla="*/ 0 w 934712"/>
                <a:gd name="connsiteY9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174514 h 418833"/>
                <a:gd name="connsiteX5" fmla="*/ 886059 w 934712"/>
                <a:gd name="connsiteY5" fmla="*/ 418833 h 418833"/>
                <a:gd name="connsiteX6" fmla="*/ 516868 w 934712"/>
                <a:gd name="connsiteY6" fmla="*/ 418833 h 418833"/>
                <a:gd name="connsiteX7" fmla="*/ 0 w 934712"/>
                <a:gd name="connsiteY7" fmla="*/ 418833 h 418833"/>
                <a:gd name="connsiteX8" fmla="*/ 0 w 934712"/>
                <a:gd name="connsiteY8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174514 h 418833"/>
                <a:gd name="connsiteX5" fmla="*/ 886059 w 934712"/>
                <a:gd name="connsiteY5" fmla="*/ 418833 h 418833"/>
                <a:gd name="connsiteX6" fmla="*/ 0 w 934712"/>
                <a:gd name="connsiteY6" fmla="*/ 418833 h 418833"/>
                <a:gd name="connsiteX7" fmla="*/ 0 w 934712"/>
                <a:gd name="connsiteY7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9806 h 418833"/>
                <a:gd name="connsiteX3" fmla="*/ 934712 w 934712"/>
                <a:gd name="connsiteY3" fmla="*/ 119996 h 418833"/>
                <a:gd name="connsiteX4" fmla="*/ 886059 w 934712"/>
                <a:gd name="connsiteY4" fmla="*/ 265002 h 418833"/>
                <a:gd name="connsiteX5" fmla="*/ 886059 w 934712"/>
                <a:gd name="connsiteY5" fmla="*/ 418833 h 418833"/>
                <a:gd name="connsiteX6" fmla="*/ 0 w 934712"/>
                <a:gd name="connsiteY6" fmla="*/ 418833 h 418833"/>
                <a:gd name="connsiteX7" fmla="*/ 0 w 934712"/>
                <a:gd name="connsiteY7" fmla="*/ 0 h 418833"/>
                <a:gd name="connsiteX0" fmla="*/ 0 w 934712"/>
                <a:gd name="connsiteY0" fmla="*/ 0 h 418833"/>
                <a:gd name="connsiteX1" fmla="*/ 886059 w 934712"/>
                <a:gd name="connsiteY1" fmla="*/ 0 h 418833"/>
                <a:gd name="connsiteX2" fmla="*/ 886059 w 934712"/>
                <a:gd name="connsiteY2" fmla="*/ 60281 h 418833"/>
                <a:gd name="connsiteX3" fmla="*/ 934712 w 934712"/>
                <a:gd name="connsiteY3" fmla="*/ 119996 h 418833"/>
                <a:gd name="connsiteX4" fmla="*/ 886059 w 934712"/>
                <a:gd name="connsiteY4" fmla="*/ 265002 h 418833"/>
                <a:gd name="connsiteX5" fmla="*/ 886059 w 934712"/>
                <a:gd name="connsiteY5" fmla="*/ 418833 h 418833"/>
                <a:gd name="connsiteX6" fmla="*/ 0 w 934712"/>
                <a:gd name="connsiteY6" fmla="*/ 418833 h 418833"/>
                <a:gd name="connsiteX7" fmla="*/ 0 w 934712"/>
                <a:gd name="connsiteY7" fmla="*/ 0 h 418833"/>
                <a:gd name="connsiteX0" fmla="*/ 0 w 948999"/>
                <a:gd name="connsiteY0" fmla="*/ 0 h 418833"/>
                <a:gd name="connsiteX1" fmla="*/ 886059 w 948999"/>
                <a:gd name="connsiteY1" fmla="*/ 0 h 418833"/>
                <a:gd name="connsiteX2" fmla="*/ 886059 w 948999"/>
                <a:gd name="connsiteY2" fmla="*/ 60281 h 418833"/>
                <a:gd name="connsiteX3" fmla="*/ 948999 w 948999"/>
                <a:gd name="connsiteY3" fmla="*/ 160478 h 418833"/>
                <a:gd name="connsiteX4" fmla="*/ 886059 w 948999"/>
                <a:gd name="connsiteY4" fmla="*/ 265002 h 418833"/>
                <a:gd name="connsiteX5" fmla="*/ 886059 w 948999"/>
                <a:gd name="connsiteY5" fmla="*/ 418833 h 418833"/>
                <a:gd name="connsiteX6" fmla="*/ 0 w 948999"/>
                <a:gd name="connsiteY6" fmla="*/ 418833 h 418833"/>
                <a:gd name="connsiteX7" fmla="*/ 0 w 948999"/>
                <a:gd name="connsiteY7" fmla="*/ 0 h 418833"/>
                <a:gd name="connsiteX0" fmla="*/ 0 w 948999"/>
                <a:gd name="connsiteY0" fmla="*/ 0 h 418833"/>
                <a:gd name="connsiteX1" fmla="*/ 886059 w 948999"/>
                <a:gd name="connsiteY1" fmla="*/ 0 h 418833"/>
                <a:gd name="connsiteX2" fmla="*/ 888440 w 948999"/>
                <a:gd name="connsiteY2" fmla="*/ 53138 h 418833"/>
                <a:gd name="connsiteX3" fmla="*/ 948999 w 948999"/>
                <a:gd name="connsiteY3" fmla="*/ 160478 h 418833"/>
                <a:gd name="connsiteX4" fmla="*/ 886059 w 948999"/>
                <a:gd name="connsiteY4" fmla="*/ 265002 h 418833"/>
                <a:gd name="connsiteX5" fmla="*/ 886059 w 948999"/>
                <a:gd name="connsiteY5" fmla="*/ 418833 h 418833"/>
                <a:gd name="connsiteX6" fmla="*/ 0 w 948999"/>
                <a:gd name="connsiteY6" fmla="*/ 418833 h 418833"/>
                <a:gd name="connsiteX7" fmla="*/ 0 w 948999"/>
                <a:gd name="connsiteY7" fmla="*/ 0 h 41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8999" h="418833">
                  <a:moveTo>
                    <a:pt x="0" y="0"/>
                  </a:moveTo>
                  <a:lnTo>
                    <a:pt x="886059" y="0"/>
                  </a:lnTo>
                  <a:lnTo>
                    <a:pt x="888440" y="53138"/>
                  </a:lnTo>
                  <a:lnTo>
                    <a:pt x="948999" y="160478"/>
                  </a:lnTo>
                  <a:lnTo>
                    <a:pt x="886059" y="265002"/>
                  </a:lnTo>
                  <a:lnTo>
                    <a:pt x="886059" y="418833"/>
                  </a:lnTo>
                  <a:lnTo>
                    <a:pt x="0" y="4188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0005" dist="22860" dir="5400000" algn="tl" rotWithShape="0">
                <a:prstClr val="black">
                  <a:alpha val="35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grpSp>
          <p:nvGrpSpPr>
            <p:cNvPr id="389" name="Group 637"/>
            <p:cNvGrpSpPr>
              <a:grpSpLocks noChangeAspect="1"/>
            </p:cNvGrpSpPr>
            <p:nvPr/>
          </p:nvGrpSpPr>
          <p:grpSpPr bwMode="auto">
            <a:xfrm>
              <a:off x="6244309" y="3827283"/>
              <a:ext cx="330140" cy="323990"/>
              <a:chOff x="-584" y="858"/>
              <a:chExt cx="1449" cy="1422"/>
            </a:xfrm>
          </p:grpSpPr>
          <p:sp>
            <p:nvSpPr>
              <p:cNvPr id="394" name="AutoShape 636"/>
              <p:cNvSpPr>
                <a:spLocks noChangeAspect="1" noChangeArrowheads="1" noTextEdit="1"/>
              </p:cNvSpPr>
              <p:nvPr/>
            </p:nvSpPr>
            <p:spPr bwMode="auto">
              <a:xfrm>
                <a:off x="-584" y="1758"/>
                <a:ext cx="344" cy="5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395" name="Freeform 638"/>
              <p:cNvSpPr>
                <a:spLocks noEditPoints="1"/>
              </p:cNvSpPr>
              <p:nvPr/>
            </p:nvSpPr>
            <p:spPr bwMode="auto">
              <a:xfrm>
                <a:off x="521" y="858"/>
                <a:ext cx="344" cy="522"/>
              </a:xfrm>
              <a:custGeom>
                <a:avLst/>
                <a:gdLst>
                  <a:gd name="T0" fmla="*/ 176 w 344"/>
                  <a:gd name="T1" fmla="*/ 222 h 522"/>
                  <a:gd name="T2" fmla="*/ 8 w 344"/>
                  <a:gd name="T3" fmla="*/ 180 h 522"/>
                  <a:gd name="T4" fmla="*/ 2 w 344"/>
                  <a:gd name="T5" fmla="*/ 232 h 522"/>
                  <a:gd name="T6" fmla="*/ 26 w 344"/>
                  <a:gd name="T7" fmla="*/ 264 h 522"/>
                  <a:gd name="T8" fmla="*/ 88 w 344"/>
                  <a:gd name="T9" fmla="*/ 284 h 522"/>
                  <a:gd name="T10" fmla="*/ 158 w 344"/>
                  <a:gd name="T11" fmla="*/ 258 h 522"/>
                  <a:gd name="T12" fmla="*/ 40 w 344"/>
                  <a:gd name="T13" fmla="*/ 220 h 522"/>
                  <a:gd name="T14" fmla="*/ 134 w 344"/>
                  <a:gd name="T15" fmla="*/ 198 h 522"/>
                  <a:gd name="T16" fmla="*/ 132 w 344"/>
                  <a:gd name="T17" fmla="*/ 226 h 522"/>
                  <a:gd name="T18" fmla="*/ 88 w 344"/>
                  <a:gd name="T19" fmla="*/ 244 h 522"/>
                  <a:gd name="T20" fmla="*/ 42 w 344"/>
                  <a:gd name="T21" fmla="*/ 226 h 522"/>
                  <a:gd name="T22" fmla="*/ 210 w 344"/>
                  <a:gd name="T23" fmla="*/ 110 h 522"/>
                  <a:gd name="T24" fmla="*/ 230 w 344"/>
                  <a:gd name="T25" fmla="*/ 82 h 522"/>
                  <a:gd name="T26" fmla="*/ 154 w 344"/>
                  <a:gd name="T27" fmla="*/ 68 h 522"/>
                  <a:gd name="T28" fmla="*/ 156 w 344"/>
                  <a:gd name="T29" fmla="*/ 98 h 522"/>
                  <a:gd name="T30" fmla="*/ 190 w 344"/>
                  <a:gd name="T31" fmla="*/ 114 h 522"/>
                  <a:gd name="T32" fmla="*/ 212 w 344"/>
                  <a:gd name="T33" fmla="*/ 82 h 522"/>
                  <a:gd name="T34" fmla="*/ 202 w 344"/>
                  <a:gd name="T35" fmla="*/ 94 h 522"/>
                  <a:gd name="T36" fmla="*/ 170 w 344"/>
                  <a:gd name="T37" fmla="*/ 88 h 522"/>
                  <a:gd name="T38" fmla="*/ 170 w 344"/>
                  <a:gd name="T39" fmla="*/ 76 h 522"/>
                  <a:gd name="T40" fmla="*/ 234 w 344"/>
                  <a:gd name="T41" fmla="*/ 156 h 522"/>
                  <a:gd name="T42" fmla="*/ 240 w 344"/>
                  <a:gd name="T43" fmla="*/ 190 h 522"/>
                  <a:gd name="T44" fmla="*/ 288 w 344"/>
                  <a:gd name="T45" fmla="*/ 212 h 522"/>
                  <a:gd name="T46" fmla="*/ 336 w 344"/>
                  <a:gd name="T47" fmla="*/ 190 h 522"/>
                  <a:gd name="T48" fmla="*/ 338 w 344"/>
                  <a:gd name="T49" fmla="*/ 146 h 522"/>
                  <a:gd name="T50" fmla="*/ 304 w 344"/>
                  <a:gd name="T51" fmla="*/ 184 h 522"/>
                  <a:gd name="T52" fmla="*/ 272 w 344"/>
                  <a:gd name="T53" fmla="*/ 184 h 522"/>
                  <a:gd name="T54" fmla="*/ 258 w 344"/>
                  <a:gd name="T55" fmla="*/ 164 h 522"/>
                  <a:gd name="T56" fmla="*/ 318 w 344"/>
                  <a:gd name="T57" fmla="*/ 166 h 522"/>
                  <a:gd name="T58" fmla="*/ 152 w 344"/>
                  <a:gd name="T59" fmla="*/ 318 h 522"/>
                  <a:gd name="T60" fmla="*/ 148 w 344"/>
                  <a:gd name="T61" fmla="*/ 360 h 522"/>
                  <a:gd name="T62" fmla="*/ 182 w 344"/>
                  <a:gd name="T63" fmla="*/ 396 h 522"/>
                  <a:gd name="T64" fmla="*/ 252 w 344"/>
                  <a:gd name="T65" fmla="*/ 396 h 522"/>
                  <a:gd name="T66" fmla="*/ 286 w 344"/>
                  <a:gd name="T67" fmla="*/ 360 h 522"/>
                  <a:gd name="T68" fmla="*/ 216 w 344"/>
                  <a:gd name="T69" fmla="*/ 194 h 522"/>
                  <a:gd name="T70" fmla="*/ 228 w 344"/>
                  <a:gd name="T71" fmla="*/ 370 h 522"/>
                  <a:gd name="T72" fmla="*/ 186 w 344"/>
                  <a:gd name="T73" fmla="*/ 362 h 522"/>
                  <a:gd name="T74" fmla="*/ 180 w 344"/>
                  <a:gd name="T75" fmla="*/ 334 h 522"/>
                  <a:gd name="T76" fmla="*/ 256 w 344"/>
                  <a:gd name="T77" fmla="*/ 350 h 522"/>
                  <a:gd name="T78" fmla="*/ 44 w 344"/>
                  <a:gd name="T79" fmla="*/ 376 h 522"/>
                  <a:gd name="T80" fmla="*/ 46 w 344"/>
                  <a:gd name="T81" fmla="*/ 412 h 522"/>
                  <a:gd name="T82" fmla="*/ 84 w 344"/>
                  <a:gd name="T83" fmla="*/ 428 h 522"/>
                  <a:gd name="T84" fmla="*/ 122 w 344"/>
                  <a:gd name="T85" fmla="*/ 412 h 522"/>
                  <a:gd name="T86" fmla="*/ 84 w 344"/>
                  <a:gd name="T87" fmla="*/ 298 h 522"/>
                  <a:gd name="T88" fmla="*/ 90 w 344"/>
                  <a:gd name="T89" fmla="*/ 408 h 522"/>
                  <a:gd name="T90" fmla="*/ 66 w 344"/>
                  <a:gd name="T91" fmla="*/ 402 h 522"/>
                  <a:gd name="T92" fmla="*/ 62 w 344"/>
                  <a:gd name="T93" fmla="*/ 386 h 522"/>
                  <a:gd name="T94" fmla="*/ 108 w 344"/>
                  <a:gd name="T95" fmla="*/ 396 h 522"/>
                  <a:gd name="T96" fmla="*/ 182 w 344"/>
                  <a:gd name="T97" fmla="*/ 478 h 522"/>
                  <a:gd name="T98" fmla="*/ 184 w 344"/>
                  <a:gd name="T99" fmla="*/ 508 h 522"/>
                  <a:gd name="T100" fmla="*/ 216 w 344"/>
                  <a:gd name="T101" fmla="*/ 522 h 522"/>
                  <a:gd name="T102" fmla="*/ 246 w 344"/>
                  <a:gd name="T103" fmla="*/ 508 h 522"/>
                  <a:gd name="T104" fmla="*/ 216 w 344"/>
                  <a:gd name="T105" fmla="*/ 416 h 522"/>
                  <a:gd name="T106" fmla="*/ 216 w 344"/>
                  <a:gd name="T107" fmla="*/ 506 h 522"/>
                  <a:gd name="T108" fmla="*/ 196 w 344"/>
                  <a:gd name="T109" fmla="*/ 498 h 522"/>
                  <a:gd name="T110" fmla="*/ 234 w 344"/>
                  <a:gd name="T111" fmla="*/ 486 h 522"/>
                  <a:gd name="T112" fmla="*/ 234 w 344"/>
                  <a:gd name="T113" fmla="*/ 49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44" h="522">
                    <a:moveTo>
                      <a:pt x="164" y="250"/>
                    </a:moveTo>
                    <a:lnTo>
                      <a:pt x="164" y="250"/>
                    </a:lnTo>
                    <a:lnTo>
                      <a:pt x="170" y="240"/>
                    </a:lnTo>
                    <a:lnTo>
                      <a:pt x="174" y="232"/>
                    </a:lnTo>
                    <a:lnTo>
                      <a:pt x="176" y="222"/>
                    </a:lnTo>
                    <a:lnTo>
                      <a:pt x="176" y="212"/>
                    </a:lnTo>
                    <a:lnTo>
                      <a:pt x="174" y="194"/>
                    </a:lnTo>
                    <a:lnTo>
                      <a:pt x="168" y="180"/>
                    </a:lnTo>
                    <a:lnTo>
                      <a:pt x="88" y="24"/>
                    </a:lnTo>
                    <a:lnTo>
                      <a:pt x="8" y="180"/>
                    </a:lnTo>
                    <a:lnTo>
                      <a:pt x="8" y="180"/>
                    </a:lnTo>
                    <a:lnTo>
                      <a:pt x="2" y="194"/>
                    </a:lnTo>
                    <a:lnTo>
                      <a:pt x="0" y="212"/>
                    </a:lnTo>
                    <a:lnTo>
                      <a:pt x="0" y="222"/>
                    </a:lnTo>
                    <a:lnTo>
                      <a:pt x="2" y="232"/>
                    </a:lnTo>
                    <a:lnTo>
                      <a:pt x="6" y="240"/>
                    </a:lnTo>
                    <a:lnTo>
                      <a:pt x="12" y="250"/>
                    </a:lnTo>
                    <a:lnTo>
                      <a:pt x="12" y="250"/>
                    </a:lnTo>
                    <a:lnTo>
                      <a:pt x="18" y="256"/>
                    </a:lnTo>
                    <a:lnTo>
                      <a:pt x="26" y="264"/>
                    </a:lnTo>
                    <a:lnTo>
                      <a:pt x="34" y="270"/>
                    </a:lnTo>
                    <a:lnTo>
                      <a:pt x="44" y="274"/>
                    </a:lnTo>
                    <a:lnTo>
                      <a:pt x="64" y="282"/>
                    </a:lnTo>
                    <a:lnTo>
                      <a:pt x="88" y="284"/>
                    </a:lnTo>
                    <a:lnTo>
                      <a:pt x="88" y="284"/>
                    </a:lnTo>
                    <a:lnTo>
                      <a:pt x="110" y="282"/>
                    </a:lnTo>
                    <a:lnTo>
                      <a:pt x="132" y="274"/>
                    </a:lnTo>
                    <a:lnTo>
                      <a:pt x="140" y="270"/>
                    </a:lnTo>
                    <a:lnTo>
                      <a:pt x="150" y="264"/>
                    </a:lnTo>
                    <a:lnTo>
                      <a:pt x="158" y="258"/>
                    </a:lnTo>
                    <a:lnTo>
                      <a:pt x="164" y="250"/>
                    </a:lnTo>
                    <a:lnTo>
                      <a:pt x="164" y="250"/>
                    </a:lnTo>
                    <a:close/>
                    <a:moveTo>
                      <a:pt x="42" y="226"/>
                    </a:moveTo>
                    <a:lnTo>
                      <a:pt x="42" y="226"/>
                    </a:lnTo>
                    <a:lnTo>
                      <a:pt x="40" y="220"/>
                    </a:lnTo>
                    <a:lnTo>
                      <a:pt x="38" y="216"/>
                    </a:lnTo>
                    <a:lnTo>
                      <a:pt x="38" y="208"/>
                    </a:lnTo>
                    <a:lnTo>
                      <a:pt x="42" y="198"/>
                    </a:lnTo>
                    <a:lnTo>
                      <a:pt x="88" y="110"/>
                    </a:lnTo>
                    <a:lnTo>
                      <a:pt x="134" y="198"/>
                    </a:lnTo>
                    <a:lnTo>
                      <a:pt x="134" y="198"/>
                    </a:lnTo>
                    <a:lnTo>
                      <a:pt x="136" y="204"/>
                    </a:lnTo>
                    <a:lnTo>
                      <a:pt x="136" y="210"/>
                    </a:lnTo>
                    <a:lnTo>
                      <a:pt x="136" y="218"/>
                    </a:lnTo>
                    <a:lnTo>
                      <a:pt x="132" y="226"/>
                    </a:lnTo>
                    <a:lnTo>
                      <a:pt x="132" y="226"/>
                    </a:lnTo>
                    <a:lnTo>
                      <a:pt x="124" y="234"/>
                    </a:lnTo>
                    <a:lnTo>
                      <a:pt x="114" y="240"/>
                    </a:lnTo>
                    <a:lnTo>
                      <a:pt x="102" y="242"/>
                    </a:lnTo>
                    <a:lnTo>
                      <a:pt x="88" y="244"/>
                    </a:lnTo>
                    <a:lnTo>
                      <a:pt x="88" y="244"/>
                    </a:lnTo>
                    <a:lnTo>
                      <a:pt x="74" y="242"/>
                    </a:lnTo>
                    <a:lnTo>
                      <a:pt x="62" y="240"/>
                    </a:lnTo>
                    <a:lnTo>
                      <a:pt x="50" y="234"/>
                    </a:lnTo>
                    <a:lnTo>
                      <a:pt x="42" y="226"/>
                    </a:lnTo>
                    <a:lnTo>
                      <a:pt x="42" y="226"/>
                    </a:lnTo>
                    <a:close/>
                    <a:moveTo>
                      <a:pt x="190" y="114"/>
                    </a:moveTo>
                    <a:lnTo>
                      <a:pt x="190" y="114"/>
                    </a:lnTo>
                    <a:lnTo>
                      <a:pt x="200" y="112"/>
                    </a:lnTo>
                    <a:lnTo>
                      <a:pt x="210" y="110"/>
                    </a:lnTo>
                    <a:lnTo>
                      <a:pt x="218" y="104"/>
                    </a:lnTo>
                    <a:lnTo>
                      <a:pt x="224" y="98"/>
                    </a:lnTo>
                    <a:lnTo>
                      <a:pt x="224" y="98"/>
                    </a:lnTo>
                    <a:lnTo>
                      <a:pt x="228" y="90"/>
                    </a:lnTo>
                    <a:lnTo>
                      <a:pt x="230" y="82"/>
                    </a:lnTo>
                    <a:lnTo>
                      <a:pt x="228" y="74"/>
                    </a:lnTo>
                    <a:lnTo>
                      <a:pt x="226" y="68"/>
                    </a:lnTo>
                    <a:lnTo>
                      <a:pt x="190" y="0"/>
                    </a:lnTo>
                    <a:lnTo>
                      <a:pt x="154" y="68"/>
                    </a:lnTo>
                    <a:lnTo>
                      <a:pt x="154" y="68"/>
                    </a:lnTo>
                    <a:lnTo>
                      <a:pt x="152" y="74"/>
                    </a:lnTo>
                    <a:lnTo>
                      <a:pt x="152" y="82"/>
                    </a:lnTo>
                    <a:lnTo>
                      <a:pt x="152" y="90"/>
                    </a:lnTo>
                    <a:lnTo>
                      <a:pt x="156" y="98"/>
                    </a:lnTo>
                    <a:lnTo>
                      <a:pt x="156" y="98"/>
                    </a:lnTo>
                    <a:lnTo>
                      <a:pt x="164" y="104"/>
                    </a:lnTo>
                    <a:lnTo>
                      <a:pt x="172" y="110"/>
                    </a:lnTo>
                    <a:lnTo>
                      <a:pt x="180" y="112"/>
                    </a:lnTo>
                    <a:lnTo>
                      <a:pt x="190" y="114"/>
                    </a:lnTo>
                    <a:lnTo>
                      <a:pt x="190" y="114"/>
                    </a:lnTo>
                    <a:close/>
                    <a:moveTo>
                      <a:pt x="170" y="76"/>
                    </a:moveTo>
                    <a:lnTo>
                      <a:pt x="190" y="36"/>
                    </a:lnTo>
                    <a:lnTo>
                      <a:pt x="210" y="76"/>
                    </a:lnTo>
                    <a:lnTo>
                      <a:pt x="210" y="76"/>
                    </a:lnTo>
                    <a:lnTo>
                      <a:pt x="212" y="82"/>
                    </a:lnTo>
                    <a:lnTo>
                      <a:pt x="212" y="84"/>
                    </a:lnTo>
                    <a:lnTo>
                      <a:pt x="210" y="88"/>
                    </a:lnTo>
                    <a:lnTo>
                      <a:pt x="210" y="88"/>
                    </a:lnTo>
                    <a:lnTo>
                      <a:pt x="206" y="92"/>
                    </a:lnTo>
                    <a:lnTo>
                      <a:pt x="202" y="94"/>
                    </a:lnTo>
                    <a:lnTo>
                      <a:pt x="190" y="96"/>
                    </a:lnTo>
                    <a:lnTo>
                      <a:pt x="190" y="96"/>
                    </a:lnTo>
                    <a:lnTo>
                      <a:pt x="178" y="94"/>
                    </a:lnTo>
                    <a:lnTo>
                      <a:pt x="174" y="92"/>
                    </a:lnTo>
                    <a:lnTo>
                      <a:pt x="170" y="88"/>
                    </a:lnTo>
                    <a:lnTo>
                      <a:pt x="170" y="88"/>
                    </a:lnTo>
                    <a:lnTo>
                      <a:pt x="168" y="84"/>
                    </a:lnTo>
                    <a:lnTo>
                      <a:pt x="168" y="80"/>
                    </a:lnTo>
                    <a:lnTo>
                      <a:pt x="170" y="76"/>
                    </a:lnTo>
                    <a:lnTo>
                      <a:pt x="170" y="76"/>
                    </a:lnTo>
                    <a:close/>
                    <a:moveTo>
                      <a:pt x="338" y="146"/>
                    </a:moveTo>
                    <a:lnTo>
                      <a:pt x="288" y="48"/>
                    </a:lnTo>
                    <a:lnTo>
                      <a:pt x="238" y="146"/>
                    </a:lnTo>
                    <a:lnTo>
                      <a:pt x="238" y="146"/>
                    </a:lnTo>
                    <a:lnTo>
                      <a:pt x="234" y="156"/>
                    </a:lnTo>
                    <a:lnTo>
                      <a:pt x="232" y="166"/>
                    </a:lnTo>
                    <a:lnTo>
                      <a:pt x="234" y="178"/>
                    </a:lnTo>
                    <a:lnTo>
                      <a:pt x="236" y="184"/>
                    </a:lnTo>
                    <a:lnTo>
                      <a:pt x="240" y="190"/>
                    </a:lnTo>
                    <a:lnTo>
                      <a:pt x="240" y="190"/>
                    </a:lnTo>
                    <a:lnTo>
                      <a:pt x="250" y="198"/>
                    </a:lnTo>
                    <a:lnTo>
                      <a:pt x="260" y="206"/>
                    </a:lnTo>
                    <a:lnTo>
                      <a:pt x="274" y="210"/>
                    </a:lnTo>
                    <a:lnTo>
                      <a:pt x="288" y="212"/>
                    </a:lnTo>
                    <a:lnTo>
                      <a:pt x="288" y="212"/>
                    </a:lnTo>
                    <a:lnTo>
                      <a:pt x="302" y="210"/>
                    </a:lnTo>
                    <a:lnTo>
                      <a:pt x="316" y="206"/>
                    </a:lnTo>
                    <a:lnTo>
                      <a:pt x="326" y="198"/>
                    </a:lnTo>
                    <a:lnTo>
                      <a:pt x="336" y="190"/>
                    </a:lnTo>
                    <a:lnTo>
                      <a:pt x="336" y="190"/>
                    </a:lnTo>
                    <a:lnTo>
                      <a:pt x="340" y="184"/>
                    </a:lnTo>
                    <a:lnTo>
                      <a:pt x="342" y="178"/>
                    </a:lnTo>
                    <a:lnTo>
                      <a:pt x="344" y="166"/>
                    </a:lnTo>
                    <a:lnTo>
                      <a:pt x="342" y="156"/>
                    </a:lnTo>
                    <a:lnTo>
                      <a:pt x="338" y="146"/>
                    </a:lnTo>
                    <a:lnTo>
                      <a:pt x="338" y="146"/>
                    </a:lnTo>
                    <a:close/>
                    <a:moveTo>
                      <a:pt x="316" y="174"/>
                    </a:moveTo>
                    <a:lnTo>
                      <a:pt x="316" y="174"/>
                    </a:lnTo>
                    <a:lnTo>
                      <a:pt x="312" y="180"/>
                    </a:lnTo>
                    <a:lnTo>
                      <a:pt x="304" y="184"/>
                    </a:lnTo>
                    <a:lnTo>
                      <a:pt x="296" y="186"/>
                    </a:lnTo>
                    <a:lnTo>
                      <a:pt x="288" y="186"/>
                    </a:lnTo>
                    <a:lnTo>
                      <a:pt x="288" y="186"/>
                    </a:lnTo>
                    <a:lnTo>
                      <a:pt x="280" y="186"/>
                    </a:lnTo>
                    <a:lnTo>
                      <a:pt x="272" y="184"/>
                    </a:lnTo>
                    <a:lnTo>
                      <a:pt x="264" y="180"/>
                    </a:lnTo>
                    <a:lnTo>
                      <a:pt x="260" y="174"/>
                    </a:lnTo>
                    <a:lnTo>
                      <a:pt x="260" y="174"/>
                    </a:lnTo>
                    <a:lnTo>
                      <a:pt x="258" y="170"/>
                    </a:lnTo>
                    <a:lnTo>
                      <a:pt x="258" y="164"/>
                    </a:lnTo>
                    <a:lnTo>
                      <a:pt x="260" y="158"/>
                    </a:lnTo>
                    <a:lnTo>
                      <a:pt x="288" y="102"/>
                    </a:lnTo>
                    <a:lnTo>
                      <a:pt x="316" y="158"/>
                    </a:lnTo>
                    <a:lnTo>
                      <a:pt x="316" y="158"/>
                    </a:lnTo>
                    <a:lnTo>
                      <a:pt x="318" y="166"/>
                    </a:lnTo>
                    <a:lnTo>
                      <a:pt x="318" y="170"/>
                    </a:lnTo>
                    <a:lnTo>
                      <a:pt x="316" y="174"/>
                    </a:lnTo>
                    <a:lnTo>
                      <a:pt x="316" y="174"/>
                    </a:lnTo>
                    <a:close/>
                    <a:moveTo>
                      <a:pt x="216" y="194"/>
                    </a:moveTo>
                    <a:lnTo>
                      <a:pt x="152" y="318"/>
                    </a:lnTo>
                    <a:lnTo>
                      <a:pt x="152" y="318"/>
                    </a:lnTo>
                    <a:lnTo>
                      <a:pt x="148" y="332"/>
                    </a:lnTo>
                    <a:lnTo>
                      <a:pt x="146" y="346"/>
                    </a:lnTo>
                    <a:lnTo>
                      <a:pt x="146" y="354"/>
                    </a:lnTo>
                    <a:lnTo>
                      <a:pt x="148" y="360"/>
                    </a:lnTo>
                    <a:lnTo>
                      <a:pt x="150" y="368"/>
                    </a:lnTo>
                    <a:lnTo>
                      <a:pt x="156" y="376"/>
                    </a:lnTo>
                    <a:lnTo>
                      <a:pt x="156" y="376"/>
                    </a:lnTo>
                    <a:lnTo>
                      <a:pt x="166" y="388"/>
                    </a:lnTo>
                    <a:lnTo>
                      <a:pt x="182" y="396"/>
                    </a:lnTo>
                    <a:lnTo>
                      <a:pt x="198" y="402"/>
                    </a:lnTo>
                    <a:lnTo>
                      <a:pt x="216" y="402"/>
                    </a:lnTo>
                    <a:lnTo>
                      <a:pt x="216" y="402"/>
                    </a:lnTo>
                    <a:lnTo>
                      <a:pt x="236" y="402"/>
                    </a:lnTo>
                    <a:lnTo>
                      <a:pt x="252" y="396"/>
                    </a:lnTo>
                    <a:lnTo>
                      <a:pt x="266" y="388"/>
                    </a:lnTo>
                    <a:lnTo>
                      <a:pt x="278" y="376"/>
                    </a:lnTo>
                    <a:lnTo>
                      <a:pt x="278" y="376"/>
                    </a:lnTo>
                    <a:lnTo>
                      <a:pt x="284" y="368"/>
                    </a:lnTo>
                    <a:lnTo>
                      <a:pt x="286" y="360"/>
                    </a:lnTo>
                    <a:lnTo>
                      <a:pt x="288" y="354"/>
                    </a:lnTo>
                    <a:lnTo>
                      <a:pt x="288" y="346"/>
                    </a:lnTo>
                    <a:lnTo>
                      <a:pt x="286" y="332"/>
                    </a:lnTo>
                    <a:lnTo>
                      <a:pt x="282" y="318"/>
                    </a:lnTo>
                    <a:lnTo>
                      <a:pt x="216" y="194"/>
                    </a:lnTo>
                    <a:close/>
                    <a:moveTo>
                      <a:pt x="254" y="356"/>
                    </a:moveTo>
                    <a:lnTo>
                      <a:pt x="254" y="356"/>
                    </a:lnTo>
                    <a:lnTo>
                      <a:pt x="246" y="362"/>
                    </a:lnTo>
                    <a:lnTo>
                      <a:pt x="238" y="368"/>
                    </a:lnTo>
                    <a:lnTo>
                      <a:pt x="228" y="370"/>
                    </a:lnTo>
                    <a:lnTo>
                      <a:pt x="216" y="372"/>
                    </a:lnTo>
                    <a:lnTo>
                      <a:pt x="216" y="372"/>
                    </a:lnTo>
                    <a:lnTo>
                      <a:pt x="206" y="370"/>
                    </a:lnTo>
                    <a:lnTo>
                      <a:pt x="196" y="368"/>
                    </a:lnTo>
                    <a:lnTo>
                      <a:pt x="186" y="362"/>
                    </a:lnTo>
                    <a:lnTo>
                      <a:pt x="180" y="356"/>
                    </a:lnTo>
                    <a:lnTo>
                      <a:pt x="180" y="356"/>
                    </a:lnTo>
                    <a:lnTo>
                      <a:pt x="178" y="348"/>
                    </a:lnTo>
                    <a:lnTo>
                      <a:pt x="178" y="342"/>
                    </a:lnTo>
                    <a:lnTo>
                      <a:pt x="180" y="334"/>
                    </a:lnTo>
                    <a:lnTo>
                      <a:pt x="216" y="262"/>
                    </a:lnTo>
                    <a:lnTo>
                      <a:pt x="254" y="334"/>
                    </a:lnTo>
                    <a:lnTo>
                      <a:pt x="254" y="334"/>
                    </a:lnTo>
                    <a:lnTo>
                      <a:pt x="256" y="344"/>
                    </a:lnTo>
                    <a:lnTo>
                      <a:pt x="256" y="350"/>
                    </a:lnTo>
                    <a:lnTo>
                      <a:pt x="254" y="356"/>
                    </a:lnTo>
                    <a:lnTo>
                      <a:pt x="254" y="356"/>
                    </a:lnTo>
                    <a:close/>
                    <a:moveTo>
                      <a:pt x="84" y="298"/>
                    </a:moveTo>
                    <a:lnTo>
                      <a:pt x="44" y="376"/>
                    </a:lnTo>
                    <a:lnTo>
                      <a:pt x="44" y="376"/>
                    </a:lnTo>
                    <a:lnTo>
                      <a:pt x="42" y="384"/>
                    </a:lnTo>
                    <a:lnTo>
                      <a:pt x="40" y="392"/>
                    </a:lnTo>
                    <a:lnTo>
                      <a:pt x="42" y="402"/>
                    </a:lnTo>
                    <a:lnTo>
                      <a:pt x="46" y="412"/>
                    </a:lnTo>
                    <a:lnTo>
                      <a:pt x="46" y="412"/>
                    </a:lnTo>
                    <a:lnTo>
                      <a:pt x="54" y="418"/>
                    </a:lnTo>
                    <a:lnTo>
                      <a:pt x="62" y="424"/>
                    </a:lnTo>
                    <a:lnTo>
                      <a:pt x="72" y="426"/>
                    </a:lnTo>
                    <a:lnTo>
                      <a:pt x="84" y="428"/>
                    </a:lnTo>
                    <a:lnTo>
                      <a:pt x="84" y="428"/>
                    </a:lnTo>
                    <a:lnTo>
                      <a:pt x="96" y="426"/>
                    </a:lnTo>
                    <a:lnTo>
                      <a:pt x="106" y="424"/>
                    </a:lnTo>
                    <a:lnTo>
                      <a:pt x="114" y="418"/>
                    </a:lnTo>
                    <a:lnTo>
                      <a:pt x="122" y="412"/>
                    </a:lnTo>
                    <a:lnTo>
                      <a:pt x="122" y="412"/>
                    </a:lnTo>
                    <a:lnTo>
                      <a:pt x="126" y="402"/>
                    </a:lnTo>
                    <a:lnTo>
                      <a:pt x="128" y="392"/>
                    </a:lnTo>
                    <a:lnTo>
                      <a:pt x="126" y="384"/>
                    </a:lnTo>
                    <a:lnTo>
                      <a:pt x="124" y="376"/>
                    </a:lnTo>
                    <a:lnTo>
                      <a:pt x="84" y="298"/>
                    </a:lnTo>
                    <a:close/>
                    <a:moveTo>
                      <a:pt x="106" y="398"/>
                    </a:moveTo>
                    <a:lnTo>
                      <a:pt x="106" y="398"/>
                    </a:lnTo>
                    <a:lnTo>
                      <a:pt x="102" y="402"/>
                    </a:lnTo>
                    <a:lnTo>
                      <a:pt x="98" y="406"/>
                    </a:lnTo>
                    <a:lnTo>
                      <a:pt x="90" y="408"/>
                    </a:lnTo>
                    <a:lnTo>
                      <a:pt x="84" y="408"/>
                    </a:lnTo>
                    <a:lnTo>
                      <a:pt x="84" y="408"/>
                    </a:lnTo>
                    <a:lnTo>
                      <a:pt x="78" y="408"/>
                    </a:lnTo>
                    <a:lnTo>
                      <a:pt x="70" y="406"/>
                    </a:lnTo>
                    <a:lnTo>
                      <a:pt x="66" y="402"/>
                    </a:lnTo>
                    <a:lnTo>
                      <a:pt x="62" y="398"/>
                    </a:lnTo>
                    <a:lnTo>
                      <a:pt x="62" y="398"/>
                    </a:lnTo>
                    <a:lnTo>
                      <a:pt x="60" y="394"/>
                    </a:lnTo>
                    <a:lnTo>
                      <a:pt x="60" y="390"/>
                    </a:lnTo>
                    <a:lnTo>
                      <a:pt x="62" y="386"/>
                    </a:lnTo>
                    <a:lnTo>
                      <a:pt x="84" y="342"/>
                    </a:lnTo>
                    <a:lnTo>
                      <a:pt x="106" y="386"/>
                    </a:lnTo>
                    <a:lnTo>
                      <a:pt x="106" y="386"/>
                    </a:lnTo>
                    <a:lnTo>
                      <a:pt x="108" y="392"/>
                    </a:lnTo>
                    <a:lnTo>
                      <a:pt x="108" y="396"/>
                    </a:lnTo>
                    <a:lnTo>
                      <a:pt x="106" y="398"/>
                    </a:lnTo>
                    <a:lnTo>
                      <a:pt x="106" y="398"/>
                    </a:lnTo>
                    <a:close/>
                    <a:moveTo>
                      <a:pt x="216" y="416"/>
                    </a:moveTo>
                    <a:lnTo>
                      <a:pt x="182" y="478"/>
                    </a:lnTo>
                    <a:lnTo>
                      <a:pt x="182" y="478"/>
                    </a:lnTo>
                    <a:lnTo>
                      <a:pt x="180" y="486"/>
                    </a:lnTo>
                    <a:lnTo>
                      <a:pt x="180" y="492"/>
                    </a:lnTo>
                    <a:lnTo>
                      <a:pt x="180" y="500"/>
                    </a:lnTo>
                    <a:lnTo>
                      <a:pt x="184" y="508"/>
                    </a:lnTo>
                    <a:lnTo>
                      <a:pt x="184" y="508"/>
                    </a:lnTo>
                    <a:lnTo>
                      <a:pt x="190" y="514"/>
                    </a:lnTo>
                    <a:lnTo>
                      <a:pt x="198" y="518"/>
                    </a:lnTo>
                    <a:lnTo>
                      <a:pt x="206" y="520"/>
                    </a:lnTo>
                    <a:lnTo>
                      <a:pt x="216" y="522"/>
                    </a:lnTo>
                    <a:lnTo>
                      <a:pt x="216" y="522"/>
                    </a:lnTo>
                    <a:lnTo>
                      <a:pt x="224" y="520"/>
                    </a:lnTo>
                    <a:lnTo>
                      <a:pt x="234" y="518"/>
                    </a:lnTo>
                    <a:lnTo>
                      <a:pt x="240" y="514"/>
                    </a:lnTo>
                    <a:lnTo>
                      <a:pt x="246" y="508"/>
                    </a:lnTo>
                    <a:lnTo>
                      <a:pt x="246" y="508"/>
                    </a:lnTo>
                    <a:lnTo>
                      <a:pt x="250" y="500"/>
                    </a:lnTo>
                    <a:lnTo>
                      <a:pt x="252" y="492"/>
                    </a:lnTo>
                    <a:lnTo>
                      <a:pt x="252" y="486"/>
                    </a:lnTo>
                    <a:lnTo>
                      <a:pt x="248" y="478"/>
                    </a:lnTo>
                    <a:lnTo>
                      <a:pt x="216" y="416"/>
                    </a:lnTo>
                    <a:close/>
                    <a:moveTo>
                      <a:pt x="234" y="498"/>
                    </a:moveTo>
                    <a:lnTo>
                      <a:pt x="234" y="498"/>
                    </a:lnTo>
                    <a:lnTo>
                      <a:pt x="230" y="502"/>
                    </a:lnTo>
                    <a:lnTo>
                      <a:pt x="226" y="504"/>
                    </a:lnTo>
                    <a:lnTo>
                      <a:pt x="216" y="506"/>
                    </a:lnTo>
                    <a:lnTo>
                      <a:pt x="216" y="506"/>
                    </a:lnTo>
                    <a:lnTo>
                      <a:pt x="204" y="504"/>
                    </a:lnTo>
                    <a:lnTo>
                      <a:pt x="200" y="502"/>
                    </a:lnTo>
                    <a:lnTo>
                      <a:pt x="196" y="498"/>
                    </a:lnTo>
                    <a:lnTo>
                      <a:pt x="196" y="498"/>
                    </a:lnTo>
                    <a:lnTo>
                      <a:pt x="196" y="494"/>
                    </a:lnTo>
                    <a:lnTo>
                      <a:pt x="196" y="490"/>
                    </a:lnTo>
                    <a:lnTo>
                      <a:pt x="196" y="486"/>
                    </a:lnTo>
                    <a:lnTo>
                      <a:pt x="216" y="450"/>
                    </a:lnTo>
                    <a:lnTo>
                      <a:pt x="234" y="486"/>
                    </a:lnTo>
                    <a:lnTo>
                      <a:pt x="234" y="486"/>
                    </a:lnTo>
                    <a:lnTo>
                      <a:pt x="236" y="492"/>
                    </a:lnTo>
                    <a:lnTo>
                      <a:pt x="236" y="494"/>
                    </a:lnTo>
                    <a:lnTo>
                      <a:pt x="234" y="498"/>
                    </a:lnTo>
                    <a:lnTo>
                      <a:pt x="234" y="4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390" name="Freeform 642"/>
            <p:cNvSpPr>
              <a:spLocks noEditPoints="1"/>
            </p:cNvSpPr>
            <p:nvPr/>
          </p:nvSpPr>
          <p:spPr bwMode="auto">
            <a:xfrm>
              <a:off x="6608606" y="3833399"/>
              <a:ext cx="94769" cy="92048"/>
            </a:xfrm>
            <a:custGeom>
              <a:avLst/>
              <a:gdLst>
                <a:gd name="T0" fmla="*/ 378 w 416"/>
                <a:gd name="T1" fmla="*/ 166 h 404"/>
                <a:gd name="T2" fmla="*/ 364 w 416"/>
                <a:gd name="T3" fmla="*/ 168 h 404"/>
                <a:gd name="T4" fmla="*/ 360 w 416"/>
                <a:gd name="T5" fmla="*/ 404 h 404"/>
                <a:gd name="T6" fmla="*/ 394 w 416"/>
                <a:gd name="T7" fmla="*/ 170 h 404"/>
                <a:gd name="T8" fmla="*/ 390 w 416"/>
                <a:gd name="T9" fmla="*/ 168 h 404"/>
                <a:gd name="T10" fmla="*/ 378 w 416"/>
                <a:gd name="T11" fmla="*/ 166 h 404"/>
                <a:gd name="T12" fmla="*/ 320 w 416"/>
                <a:gd name="T13" fmla="*/ 210 h 404"/>
                <a:gd name="T14" fmla="*/ 308 w 416"/>
                <a:gd name="T15" fmla="*/ 212 h 404"/>
                <a:gd name="T16" fmla="*/ 304 w 416"/>
                <a:gd name="T17" fmla="*/ 214 h 404"/>
                <a:gd name="T18" fmla="*/ 338 w 416"/>
                <a:gd name="T19" fmla="*/ 404 h 404"/>
                <a:gd name="T20" fmla="*/ 338 w 416"/>
                <a:gd name="T21" fmla="*/ 212 h 404"/>
                <a:gd name="T22" fmla="*/ 334 w 416"/>
                <a:gd name="T23" fmla="*/ 212 h 404"/>
                <a:gd name="T24" fmla="*/ 320 w 416"/>
                <a:gd name="T25" fmla="*/ 210 h 404"/>
                <a:gd name="T26" fmla="*/ 264 w 416"/>
                <a:gd name="T27" fmla="*/ 198 h 404"/>
                <a:gd name="T28" fmla="*/ 252 w 416"/>
                <a:gd name="T29" fmla="*/ 200 h 404"/>
                <a:gd name="T30" fmla="*/ 248 w 416"/>
                <a:gd name="T31" fmla="*/ 404 h 404"/>
                <a:gd name="T32" fmla="*/ 282 w 416"/>
                <a:gd name="T33" fmla="*/ 202 h 404"/>
                <a:gd name="T34" fmla="*/ 278 w 416"/>
                <a:gd name="T35" fmla="*/ 200 h 404"/>
                <a:gd name="T36" fmla="*/ 264 w 416"/>
                <a:gd name="T37" fmla="*/ 198 h 404"/>
                <a:gd name="T38" fmla="*/ 208 w 416"/>
                <a:gd name="T39" fmla="*/ 240 h 404"/>
                <a:gd name="T40" fmla="*/ 196 w 416"/>
                <a:gd name="T41" fmla="*/ 242 h 404"/>
                <a:gd name="T42" fmla="*/ 192 w 416"/>
                <a:gd name="T43" fmla="*/ 242 h 404"/>
                <a:gd name="T44" fmla="*/ 226 w 416"/>
                <a:gd name="T45" fmla="*/ 404 h 404"/>
                <a:gd name="T46" fmla="*/ 226 w 416"/>
                <a:gd name="T47" fmla="*/ 242 h 404"/>
                <a:gd name="T48" fmla="*/ 220 w 416"/>
                <a:gd name="T49" fmla="*/ 242 h 404"/>
                <a:gd name="T50" fmla="*/ 208 w 416"/>
                <a:gd name="T51" fmla="*/ 240 h 404"/>
                <a:gd name="T52" fmla="*/ 152 w 416"/>
                <a:gd name="T53" fmla="*/ 288 h 404"/>
                <a:gd name="T54" fmla="*/ 140 w 416"/>
                <a:gd name="T55" fmla="*/ 288 h 404"/>
                <a:gd name="T56" fmla="*/ 136 w 416"/>
                <a:gd name="T57" fmla="*/ 404 h 404"/>
                <a:gd name="T58" fmla="*/ 168 w 416"/>
                <a:gd name="T59" fmla="*/ 290 h 404"/>
                <a:gd name="T60" fmla="*/ 164 w 416"/>
                <a:gd name="T61" fmla="*/ 288 h 404"/>
                <a:gd name="T62" fmla="*/ 152 w 416"/>
                <a:gd name="T63" fmla="*/ 288 h 404"/>
                <a:gd name="T64" fmla="*/ 96 w 416"/>
                <a:gd name="T65" fmla="*/ 244 h 404"/>
                <a:gd name="T66" fmla="*/ 84 w 416"/>
                <a:gd name="T67" fmla="*/ 246 h 404"/>
                <a:gd name="T68" fmla="*/ 80 w 416"/>
                <a:gd name="T69" fmla="*/ 248 h 404"/>
                <a:gd name="T70" fmla="*/ 112 w 416"/>
                <a:gd name="T71" fmla="*/ 404 h 404"/>
                <a:gd name="T72" fmla="*/ 112 w 416"/>
                <a:gd name="T73" fmla="*/ 248 h 404"/>
                <a:gd name="T74" fmla="*/ 108 w 416"/>
                <a:gd name="T75" fmla="*/ 246 h 404"/>
                <a:gd name="T76" fmla="*/ 96 w 416"/>
                <a:gd name="T77" fmla="*/ 244 h 404"/>
                <a:gd name="T78" fmla="*/ 40 w 416"/>
                <a:gd name="T79" fmla="*/ 280 h 404"/>
                <a:gd name="T80" fmla="*/ 28 w 416"/>
                <a:gd name="T81" fmla="*/ 282 h 404"/>
                <a:gd name="T82" fmla="*/ 24 w 416"/>
                <a:gd name="T83" fmla="*/ 404 h 404"/>
                <a:gd name="T84" fmla="*/ 56 w 416"/>
                <a:gd name="T85" fmla="*/ 284 h 404"/>
                <a:gd name="T86" fmla="*/ 52 w 416"/>
                <a:gd name="T87" fmla="*/ 282 h 404"/>
                <a:gd name="T88" fmla="*/ 40 w 416"/>
                <a:gd name="T89" fmla="*/ 280 h 404"/>
                <a:gd name="T90" fmla="*/ 416 w 416"/>
                <a:gd name="T91" fmla="*/ 30 h 404"/>
                <a:gd name="T92" fmla="*/ 414 w 416"/>
                <a:gd name="T93" fmla="*/ 24 h 404"/>
                <a:gd name="T94" fmla="*/ 404 w 416"/>
                <a:gd name="T95" fmla="*/ 12 h 404"/>
                <a:gd name="T96" fmla="*/ 392 w 416"/>
                <a:gd name="T97" fmla="*/ 2 h 404"/>
                <a:gd name="T98" fmla="*/ 388 w 416"/>
                <a:gd name="T99" fmla="*/ 0 h 404"/>
                <a:gd name="T100" fmla="*/ 228 w 416"/>
                <a:gd name="T101" fmla="*/ 58 h 404"/>
                <a:gd name="T102" fmla="*/ 226 w 416"/>
                <a:gd name="T103" fmla="*/ 60 h 404"/>
                <a:gd name="T104" fmla="*/ 120 w 416"/>
                <a:gd name="T105" fmla="*/ 112 h 404"/>
                <a:gd name="T106" fmla="*/ 0 w 416"/>
                <a:gd name="T107" fmla="*/ 184 h 404"/>
                <a:gd name="T108" fmla="*/ 2 w 416"/>
                <a:gd name="T109" fmla="*/ 190 h 404"/>
                <a:gd name="T110" fmla="*/ 12 w 416"/>
                <a:gd name="T111" fmla="*/ 202 h 404"/>
                <a:gd name="T112" fmla="*/ 26 w 416"/>
                <a:gd name="T113" fmla="*/ 210 h 404"/>
                <a:gd name="T114" fmla="*/ 30 w 416"/>
                <a:gd name="T115" fmla="*/ 212 h 404"/>
                <a:gd name="T116" fmla="*/ 130 w 416"/>
                <a:gd name="T117" fmla="*/ 184 h 404"/>
                <a:gd name="T118" fmla="*/ 240 w 416"/>
                <a:gd name="T119" fmla="*/ 108 h 404"/>
                <a:gd name="T120" fmla="*/ 416 w 416"/>
                <a:gd name="T121" fmla="*/ 3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6" h="404">
                  <a:moveTo>
                    <a:pt x="378" y="166"/>
                  </a:moveTo>
                  <a:lnTo>
                    <a:pt x="378" y="166"/>
                  </a:lnTo>
                  <a:lnTo>
                    <a:pt x="364" y="168"/>
                  </a:lnTo>
                  <a:lnTo>
                    <a:pt x="364" y="168"/>
                  </a:lnTo>
                  <a:lnTo>
                    <a:pt x="360" y="170"/>
                  </a:lnTo>
                  <a:lnTo>
                    <a:pt x="360" y="404"/>
                  </a:lnTo>
                  <a:lnTo>
                    <a:pt x="394" y="404"/>
                  </a:lnTo>
                  <a:lnTo>
                    <a:pt x="394" y="170"/>
                  </a:lnTo>
                  <a:lnTo>
                    <a:pt x="394" y="170"/>
                  </a:lnTo>
                  <a:lnTo>
                    <a:pt x="390" y="168"/>
                  </a:lnTo>
                  <a:lnTo>
                    <a:pt x="390" y="168"/>
                  </a:lnTo>
                  <a:lnTo>
                    <a:pt x="378" y="166"/>
                  </a:lnTo>
                  <a:lnTo>
                    <a:pt x="378" y="166"/>
                  </a:lnTo>
                  <a:close/>
                  <a:moveTo>
                    <a:pt x="320" y="210"/>
                  </a:moveTo>
                  <a:lnTo>
                    <a:pt x="320" y="210"/>
                  </a:lnTo>
                  <a:lnTo>
                    <a:pt x="308" y="212"/>
                  </a:lnTo>
                  <a:lnTo>
                    <a:pt x="308" y="212"/>
                  </a:lnTo>
                  <a:lnTo>
                    <a:pt x="304" y="214"/>
                  </a:lnTo>
                  <a:lnTo>
                    <a:pt x="304" y="404"/>
                  </a:lnTo>
                  <a:lnTo>
                    <a:pt x="338" y="404"/>
                  </a:lnTo>
                  <a:lnTo>
                    <a:pt x="338" y="212"/>
                  </a:lnTo>
                  <a:lnTo>
                    <a:pt x="338" y="212"/>
                  </a:lnTo>
                  <a:lnTo>
                    <a:pt x="334" y="212"/>
                  </a:lnTo>
                  <a:lnTo>
                    <a:pt x="334" y="212"/>
                  </a:lnTo>
                  <a:lnTo>
                    <a:pt x="320" y="210"/>
                  </a:lnTo>
                  <a:lnTo>
                    <a:pt x="320" y="210"/>
                  </a:lnTo>
                  <a:close/>
                  <a:moveTo>
                    <a:pt x="264" y="198"/>
                  </a:moveTo>
                  <a:lnTo>
                    <a:pt x="264" y="198"/>
                  </a:lnTo>
                  <a:lnTo>
                    <a:pt x="252" y="200"/>
                  </a:lnTo>
                  <a:lnTo>
                    <a:pt x="252" y="200"/>
                  </a:lnTo>
                  <a:lnTo>
                    <a:pt x="248" y="202"/>
                  </a:lnTo>
                  <a:lnTo>
                    <a:pt x="248" y="404"/>
                  </a:lnTo>
                  <a:lnTo>
                    <a:pt x="282" y="404"/>
                  </a:lnTo>
                  <a:lnTo>
                    <a:pt x="282" y="202"/>
                  </a:lnTo>
                  <a:lnTo>
                    <a:pt x="282" y="202"/>
                  </a:lnTo>
                  <a:lnTo>
                    <a:pt x="278" y="200"/>
                  </a:lnTo>
                  <a:lnTo>
                    <a:pt x="278" y="200"/>
                  </a:lnTo>
                  <a:lnTo>
                    <a:pt x="264" y="198"/>
                  </a:lnTo>
                  <a:lnTo>
                    <a:pt x="264" y="198"/>
                  </a:lnTo>
                  <a:close/>
                  <a:moveTo>
                    <a:pt x="208" y="240"/>
                  </a:moveTo>
                  <a:lnTo>
                    <a:pt x="208" y="240"/>
                  </a:lnTo>
                  <a:lnTo>
                    <a:pt x="196" y="242"/>
                  </a:lnTo>
                  <a:lnTo>
                    <a:pt x="196" y="242"/>
                  </a:lnTo>
                  <a:lnTo>
                    <a:pt x="192" y="242"/>
                  </a:lnTo>
                  <a:lnTo>
                    <a:pt x="192" y="404"/>
                  </a:lnTo>
                  <a:lnTo>
                    <a:pt x="226" y="404"/>
                  </a:lnTo>
                  <a:lnTo>
                    <a:pt x="226" y="242"/>
                  </a:lnTo>
                  <a:lnTo>
                    <a:pt x="226" y="242"/>
                  </a:lnTo>
                  <a:lnTo>
                    <a:pt x="220" y="242"/>
                  </a:lnTo>
                  <a:lnTo>
                    <a:pt x="220" y="242"/>
                  </a:lnTo>
                  <a:lnTo>
                    <a:pt x="208" y="240"/>
                  </a:lnTo>
                  <a:lnTo>
                    <a:pt x="208" y="240"/>
                  </a:lnTo>
                  <a:close/>
                  <a:moveTo>
                    <a:pt x="152" y="288"/>
                  </a:moveTo>
                  <a:lnTo>
                    <a:pt x="152" y="288"/>
                  </a:lnTo>
                  <a:lnTo>
                    <a:pt x="140" y="288"/>
                  </a:lnTo>
                  <a:lnTo>
                    <a:pt x="140" y="288"/>
                  </a:lnTo>
                  <a:lnTo>
                    <a:pt x="136" y="290"/>
                  </a:lnTo>
                  <a:lnTo>
                    <a:pt x="136" y="404"/>
                  </a:lnTo>
                  <a:lnTo>
                    <a:pt x="168" y="404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64" y="288"/>
                  </a:lnTo>
                  <a:lnTo>
                    <a:pt x="164" y="288"/>
                  </a:lnTo>
                  <a:lnTo>
                    <a:pt x="152" y="288"/>
                  </a:lnTo>
                  <a:lnTo>
                    <a:pt x="152" y="288"/>
                  </a:lnTo>
                  <a:close/>
                  <a:moveTo>
                    <a:pt x="96" y="244"/>
                  </a:moveTo>
                  <a:lnTo>
                    <a:pt x="96" y="244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0" y="248"/>
                  </a:lnTo>
                  <a:lnTo>
                    <a:pt x="80" y="404"/>
                  </a:lnTo>
                  <a:lnTo>
                    <a:pt x="112" y="404"/>
                  </a:lnTo>
                  <a:lnTo>
                    <a:pt x="112" y="248"/>
                  </a:lnTo>
                  <a:lnTo>
                    <a:pt x="112" y="248"/>
                  </a:lnTo>
                  <a:lnTo>
                    <a:pt x="108" y="246"/>
                  </a:lnTo>
                  <a:lnTo>
                    <a:pt x="108" y="246"/>
                  </a:lnTo>
                  <a:lnTo>
                    <a:pt x="96" y="244"/>
                  </a:lnTo>
                  <a:lnTo>
                    <a:pt x="96" y="244"/>
                  </a:lnTo>
                  <a:close/>
                  <a:moveTo>
                    <a:pt x="40" y="280"/>
                  </a:moveTo>
                  <a:lnTo>
                    <a:pt x="40" y="280"/>
                  </a:lnTo>
                  <a:lnTo>
                    <a:pt x="28" y="282"/>
                  </a:lnTo>
                  <a:lnTo>
                    <a:pt x="28" y="282"/>
                  </a:lnTo>
                  <a:lnTo>
                    <a:pt x="24" y="284"/>
                  </a:lnTo>
                  <a:lnTo>
                    <a:pt x="24" y="404"/>
                  </a:lnTo>
                  <a:lnTo>
                    <a:pt x="56" y="404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40" y="280"/>
                  </a:lnTo>
                  <a:lnTo>
                    <a:pt x="40" y="280"/>
                  </a:lnTo>
                  <a:close/>
                  <a:moveTo>
                    <a:pt x="416" y="30"/>
                  </a:moveTo>
                  <a:lnTo>
                    <a:pt x="416" y="30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04" y="12"/>
                  </a:lnTo>
                  <a:lnTo>
                    <a:pt x="404" y="12"/>
                  </a:lnTo>
                  <a:lnTo>
                    <a:pt x="392" y="2"/>
                  </a:lnTo>
                  <a:lnTo>
                    <a:pt x="392" y="2"/>
                  </a:lnTo>
                  <a:lnTo>
                    <a:pt x="388" y="0"/>
                  </a:lnTo>
                  <a:lnTo>
                    <a:pt x="300" y="88"/>
                  </a:lnTo>
                  <a:lnTo>
                    <a:pt x="228" y="58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156" y="152"/>
                  </a:lnTo>
                  <a:lnTo>
                    <a:pt x="120" y="112"/>
                  </a:lnTo>
                  <a:lnTo>
                    <a:pt x="92" y="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26" y="210"/>
                  </a:lnTo>
                  <a:lnTo>
                    <a:pt x="26" y="210"/>
                  </a:lnTo>
                  <a:lnTo>
                    <a:pt x="30" y="212"/>
                  </a:lnTo>
                  <a:lnTo>
                    <a:pt x="92" y="144"/>
                  </a:lnTo>
                  <a:lnTo>
                    <a:pt x="130" y="184"/>
                  </a:lnTo>
                  <a:lnTo>
                    <a:pt x="158" y="214"/>
                  </a:lnTo>
                  <a:lnTo>
                    <a:pt x="240" y="108"/>
                  </a:lnTo>
                  <a:lnTo>
                    <a:pt x="310" y="136"/>
                  </a:lnTo>
                  <a:lnTo>
                    <a:pt x="416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6195210" y="3837492"/>
              <a:ext cx="187552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nb-NO" sz="600" b="1" dirty="0">
                  <a:latin typeface="Calibri" panose="020F0502020204030204" pitchFamily="34" charset="0"/>
                </a:rPr>
                <a:t>INDIA</a:t>
              </a:r>
              <a:endParaRPr lang="en-US" sz="600" b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332308" y="2766056"/>
            <a:ext cx="507578" cy="191281"/>
            <a:chOff x="2961034" y="2649707"/>
            <a:chExt cx="507578" cy="191281"/>
          </a:xfrm>
        </p:grpSpPr>
        <p:sp>
          <p:nvSpPr>
            <p:cNvPr id="3" name="Rectangular Callout 2"/>
            <p:cNvSpPr/>
            <p:nvPr/>
          </p:nvSpPr>
          <p:spPr>
            <a:xfrm>
              <a:off x="2961034" y="2649707"/>
              <a:ext cx="507578" cy="191281"/>
            </a:xfrm>
            <a:prstGeom prst="wedgeRectCallout">
              <a:avLst>
                <a:gd name="adj1" fmla="val -58326"/>
                <a:gd name="adj2" fmla="val -1773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70" name="Group 369"/>
            <p:cNvGrpSpPr/>
            <p:nvPr/>
          </p:nvGrpSpPr>
          <p:grpSpPr>
            <a:xfrm>
              <a:off x="2994955" y="2667261"/>
              <a:ext cx="375023" cy="132244"/>
              <a:chOff x="681869" y="3058521"/>
              <a:chExt cx="375023" cy="132244"/>
            </a:xfrm>
          </p:grpSpPr>
          <p:grpSp>
            <p:nvGrpSpPr>
              <p:cNvPr id="372" name="Group 641"/>
              <p:cNvGrpSpPr>
                <a:grpSpLocks noChangeAspect="1"/>
              </p:cNvGrpSpPr>
              <p:nvPr/>
            </p:nvGrpSpPr>
            <p:grpSpPr bwMode="auto">
              <a:xfrm>
                <a:off x="681869" y="3058521"/>
                <a:ext cx="375023" cy="122579"/>
                <a:chOff x="-642" y="2361"/>
                <a:chExt cx="1646" cy="538"/>
              </a:xfrm>
            </p:grpSpPr>
            <p:sp>
              <p:nvSpPr>
                <p:cNvPr id="374" name="AutoShape 64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642" y="2361"/>
                  <a:ext cx="416" cy="4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5" name="Freeform 642"/>
                <p:cNvSpPr>
                  <a:spLocks noEditPoints="1"/>
                </p:cNvSpPr>
                <p:nvPr/>
              </p:nvSpPr>
              <p:spPr bwMode="auto">
                <a:xfrm>
                  <a:off x="588" y="2495"/>
                  <a:ext cx="416" cy="404"/>
                </a:xfrm>
                <a:custGeom>
                  <a:avLst/>
                  <a:gdLst>
                    <a:gd name="T0" fmla="*/ 378 w 416"/>
                    <a:gd name="T1" fmla="*/ 166 h 404"/>
                    <a:gd name="T2" fmla="*/ 364 w 416"/>
                    <a:gd name="T3" fmla="*/ 168 h 404"/>
                    <a:gd name="T4" fmla="*/ 360 w 416"/>
                    <a:gd name="T5" fmla="*/ 404 h 404"/>
                    <a:gd name="T6" fmla="*/ 394 w 416"/>
                    <a:gd name="T7" fmla="*/ 170 h 404"/>
                    <a:gd name="T8" fmla="*/ 390 w 416"/>
                    <a:gd name="T9" fmla="*/ 168 h 404"/>
                    <a:gd name="T10" fmla="*/ 378 w 416"/>
                    <a:gd name="T11" fmla="*/ 166 h 404"/>
                    <a:gd name="T12" fmla="*/ 320 w 416"/>
                    <a:gd name="T13" fmla="*/ 210 h 404"/>
                    <a:gd name="T14" fmla="*/ 308 w 416"/>
                    <a:gd name="T15" fmla="*/ 212 h 404"/>
                    <a:gd name="T16" fmla="*/ 304 w 416"/>
                    <a:gd name="T17" fmla="*/ 214 h 404"/>
                    <a:gd name="T18" fmla="*/ 338 w 416"/>
                    <a:gd name="T19" fmla="*/ 404 h 404"/>
                    <a:gd name="T20" fmla="*/ 338 w 416"/>
                    <a:gd name="T21" fmla="*/ 212 h 404"/>
                    <a:gd name="T22" fmla="*/ 334 w 416"/>
                    <a:gd name="T23" fmla="*/ 212 h 404"/>
                    <a:gd name="T24" fmla="*/ 320 w 416"/>
                    <a:gd name="T25" fmla="*/ 210 h 404"/>
                    <a:gd name="T26" fmla="*/ 264 w 416"/>
                    <a:gd name="T27" fmla="*/ 198 h 404"/>
                    <a:gd name="T28" fmla="*/ 252 w 416"/>
                    <a:gd name="T29" fmla="*/ 200 h 404"/>
                    <a:gd name="T30" fmla="*/ 248 w 416"/>
                    <a:gd name="T31" fmla="*/ 404 h 404"/>
                    <a:gd name="T32" fmla="*/ 282 w 416"/>
                    <a:gd name="T33" fmla="*/ 202 h 404"/>
                    <a:gd name="T34" fmla="*/ 278 w 416"/>
                    <a:gd name="T35" fmla="*/ 200 h 404"/>
                    <a:gd name="T36" fmla="*/ 264 w 416"/>
                    <a:gd name="T37" fmla="*/ 198 h 404"/>
                    <a:gd name="T38" fmla="*/ 208 w 416"/>
                    <a:gd name="T39" fmla="*/ 240 h 404"/>
                    <a:gd name="T40" fmla="*/ 196 w 416"/>
                    <a:gd name="T41" fmla="*/ 242 h 404"/>
                    <a:gd name="T42" fmla="*/ 192 w 416"/>
                    <a:gd name="T43" fmla="*/ 242 h 404"/>
                    <a:gd name="T44" fmla="*/ 226 w 416"/>
                    <a:gd name="T45" fmla="*/ 404 h 404"/>
                    <a:gd name="T46" fmla="*/ 226 w 416"/>
                    <a:gd name="T47" fmla="*/ 242 h 404"/>
                    <a:gd name="T48" fmla="*/ 220 w 416"/>
                    <a:gd name="T49" fmla="*/ 242 h 404"/>
                    <a:gd name="T50" fmla="*/ 208 w 416"/>
                    <a:gd name="T51" fmla="*/ 240 h 404"/>
                    <a:gd name="T52" fmla="*/ 152 w 416"/>
                    <a:gd name="T53" fmla="*/ 288 h 404"/>
                    <a:gd name="T54" fmla="*/ 140 w 416"/>
                    <a:gd name="T55" fmla="*/ 288 h 404"/>
                    <a:gd name="T56" fmla="*/ 136 w 416"/>
                    <a:gd name="T57" fmla="*/ 404 h 404"/>
                    <a:gd name="T58" fmla="*/ 168 w 416"/>
                    <a:gd name="T59" fmla="*/ 290 h 404"/>
                    <a:gd name="T60" fmla="*/ 164 w 416"/>
                    <a:gd name="T61" fmla="*/ 288 h 404"/>
                    <a:gd name="T62" fmla="*/ 152 w 416"/>
                    <a:gd name="T63" fmla="*/ 288 h 404"/>
                    <a:gd name="T64" fmla="*/ 96 w 416"/>
                    <a:gd name="T65" fmla="*/ 244 h 404"/>
                    <a:gd name="T66" fmla="*/ 84 w 416"/>
                    <a:gd name="T67" fmla="*/ 246 h 404"/>
                    <a:gd name="T68" fmla="*/ 80 w 416"/>
                    <a:gd name="T69" fmla="*/ 248 h 404"/>
                    <a:gd name="T70" fmla="*/ 112 w 416"/>
                    <a:gd name="T71" fmla="*/ 404 h 404"/>
                    <a:gd name="T72" fmla="*/ 112 w 416"/>
                    <a:gd name="T73" fmla="*/ 248 h 404"/>
                    <a:gd name="T74" fmla="*/ 108 w 416"/>
                    <a:gd name="T75" fmla="*/ 246 h 404"/>
                    <a:gd name="T76" fmla="*/ 96 w 416"/>
                    <a:gd name="T77" fmla="*/ 244 h 404"/>
                    <a:gd name="T78" fmla="*/ 40 w 416"/>
                    <a:gd name="T79" fmla="*/ 280 h 404"/>
                    <a:gd name="T80" fmla="*/ 28 w 416"/>
                    <a:gd name="T81" fmla="*/ 282 h 404"/>
                    <a:gd name="T82" fmla="*/ 24 w 416"/>
                    <a:gd name="T83" fmla="*/ 404 h 404"/>
                    <a:gd name="T84" fmla="*/ 56 w 416"/>
                    <a:gd name="T85" fmla="*/ 284 h 404"/>
                    <a:gd name="T86" fmla="*/ 52 w 416"/>
                    <a:gd name="T87" fmla="*/ 282 h 404"/>
                    <a:gd name="T88" fmla="*/ 40 w 416"/>
                    <a:gd name="T89" fmla="*/ 280 h 404"/>
                    <a:gd name="T90" fmla="*/ 416 w 416"/>
                    <a:gd name="T91" fmla="*/ 30 h 404"/>
                    <a:gd name="T92" fmla="*/ 414 w 416"/>
                    <a:gd name="T93" fmla="*/ 24 h 404"/>
                    <a:gd name="T94" fmla="*/ 404 w 416"/>
                    <a:gd name="T95" fmla="*/ 12 h 404"/>
                    <a:gd name="T96" fmla="*/ 392 w 416"/>
                    <a:gd name="T97" fmla="*/ 2 h 404"/>
                    <a:gd name="T98" fmla="*/ 388 w 416"/>
                    <a:gd name="T99" fmla="*/ 0 h 404"/>
                    <a:gd name="T100" fmla="*/ 228 w 416"/>
                    <a:gd name="T101" fmla="*/ 58 h 404"/>
                    <a:gd name="T102" fmla="*/ 226 w 416"/>
                    <a:gd name="T103" fmla="*/ 60 h 404"/>
                    <a:gd name="T104" fmla="*/ 120 w 416"/>
                    <a:gd name="T105" fmla="*/ 112 h 404"/>
                    <a:gd name="T106" fmla="*/ 0 w 416"/>
                    <a:gd name="T107" fmla="*/ 184 h 404"/>
                    <a:gd name="T108" fmla="*/ 2 w 416"/>
                    <a:gd name="T109" fmla="*/ 190 h 404"/>
                    <a:gd name="T110" fmla="*/ 12 w 416"/>
                    <a:gd name="T111" fmla="*/ 202 h 404"/>
                    <a:gd name="T112" fmla="*/ 26 w 416"/>
                    <a:gd name="T113" fmla="*/ 210 h 404"/>
                    <a:gd name="T114" fmla="*/ 30 w 416"/>
                    <a:gd name="T115" fmla="*/ 212 h 404"/>
                    <a:gd name="T116" fmla="*/ 130 w 416"/>
                    <a:gd name="T117" fmla="*/ 184 h 404"/>
                    <a:gd name="T118" fmla="*/ 240 w 416"/>
                    <a:gd name="T119" fmla="*/ 108 h 404"/>
                    <a:gd name="T120" fmla="*/ 416 w 416"/>
                    <a:gd name="T121" fmla="*/ 30 h 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16" h="404">
                      <a:moveTo>
                        <a:pt x="378" y="166"/>
                      </a:moveTo>
                      <a:lnTo>
                        <a:pt x="378" y="166"/>
                      </a:lnTo>
                      <a:lnTo>
                        <a:pt x="364" y="168"/>
                      </a:lnTo>
                      <a:lnTo>
                        <a:pt x="364" y="168"/>
                      </a:lnTo>
                      <a:lnTo>
                        <a:pt x="360" y="170"/>
                      </a:lnTo>
                      <a:lnTo>
                        <a:pt x="360" y="404"/>
                      </a:lnTo>
                      <a:lnTo>
                        <a:pt x="394" y="404"/>
                      </a:lnTo>
                      <a:lnTo>
                        <a:pt x="394" y="170"/>
                      </a:lnTo>
                      <a:lnTo>
                        <a:pt x="394" y="170"/>
                      </a:lnTo>
                      <a:lnTo>
                        <a:pt x="390" y="168"/>
                      </a:lnTo>
                      <a:lnTo>
                        <a:pt x="390" y="168"/>
                      </a:lnTo>
                      <a:lnTo>
                        <a:pt x="378" y="166"/>
                      </a:lnTo>
                      <a:lnTo>
                        <a:pt x="378" y="166"/>
                      </a:lnTo>
                      <a:close/>
                      <a:moveTo>
                        <a:pt x="320" y="210"/>
                      </a:moveTo>
                      <a:lnTo>
                        <a:pt x="320" y="210"/>
                      </a:lnTo>
                      <a:lnTo>
                        <a:pt x="308" y="212"/>
                      </a:lnTo>
                      <a:lnTo>
                        <a:pt x="308" y="212"/>
                      </a:lnTo>
                      <a:lnTo>
                        <a:pt x="304" y="214"/>
                      </a:lnTo>
                      <a:lnTo>
                        <a:pt x="304" y="404"/>
                      </a:lnTo>
                      <a:lnTo>
                        <a:pt x="338" y="404"/>
                      </a:lnTo>
                      <a:lnTo>
                        <a:pt x="338" y="212"/>
                      </a:lnTo>
                      <a:lnTo>
                        <a:pt x="338" y="212"/>
                      </a:lnTo>
                      <a:lnTo>
                        <a:pt x="334" y="212"/>
                      </a:lnTo>
                      <a:lnTo>
                        <a:pt x="334" y="212"/>
                      </a:lnTo>
                      <a:lnTo>
                        <a:pt x="320" y="210"/>
                      </a:lnTo>
                      <a:lnTo>
                        <a:pt x="320" y="210"/>
                      </a:lnTo>
                      <a:close/>
                      <a:moveTo>
                        <a:pt x="264" y="198"/>
                      </a:moveTo>
                      <a:lnTo>
                        <a:pt x="264" y="198"/>
                      </a:lnTo>
                      <a:lnTo>
                        <a:pt x="252" y="200"/>
                      </a:lnTo>
                      <a:lnTo>
                        <a:pt x="252" y="200"/>
                      </a:lnTo>
                      <a:lnTo>
                        <a:pt x="248" y="202"/>
                      </a:lnTo>
                      <a:lnTo>
                        <a:pt x="248" y="404"/>
                      </a:lnTo>
                      <a:lnTo>
                        <a:pt x="282" y="404"/>
                      </a:lnTo>
                      <a:lnTo>
                        <a:pt x="282" y="202"/>
                      </a:lnTo>
                      <a:lnTo>
                        <a:pt x="282" y="202"/>
                      </a:lnTo>
                      <a:lnTo>
                        <a:pt x="278" y="200"/>
                      </a:lnTo>
                      <a:lnTo>
                        <a:pt x="278" y="200"/>
                      </a:lnTo>
                      <a:lnTo>
                        <a:pt x="264" y="198"/>
                      </a:lnTo>
                      <a:lnTo>
                        <a:pt x="264" y="198"/>
                      </a:lnTo>
                      <a:close/>
                      <a:moveTo>
                        <a:pt x="208" y="240"/>
                      </a:moveTo>
                      <a:lnTo>
                        <a:pt x="208" y="240"/>
                      </a:lnTo>
                      <a:lnTo>
                        <a:pt x="196" y="242"/>
                      </a:lnTo>
                      <a:lnTo>
                        <a:pt x="196" y="242"/>
                      </a:lnTo>
                      <a:lnTo>
                        <a:pt x="192" y="242"/>
                      </a:lnTo>
                      <a:lnTo>
                        <a:pt x="192" y="404"/>
                      </a:lnTo>
                      <a:lnTo>
                        <a:pt x="226" y="404"/>
                      </a:lnTo>
                      <a:lnTo>
                        <a:pt x="226" y="242"/>
                      </a:lnTo>
                      <a:lnTo>
                        <a:pt x="226" y="242"/>
                      </a:lnTo>
                      <a:lnTo>
                        <a:pt x="220" y="242"/>
                      </a:lnTo>
                      <a:lnTo>
                        <a:pt x="220" y="242"/>
                      </a:lnTo>
                      <a:lnTo>
                        <a:pt x="208" y="240"/>
                      </a:lnTo>
                      <a:lnTo>
                        <a:pt x="208" y="240"/>
                      </a:lnTo>
                      <a:close/>
                      <a:moveTo>
                        <a:pt x="152" y="288"/>
                      </a:moveTo>
                      <a:lnTo>
                        <a:pt x="152" y="288"/>
                      </a:lnTo>
                      <a:lnTo>
                        <a:pt x="140" y="288"/>
                      </a:lnTo>
                      <a:lnTo>
                        <a:pt x="140" y="288"/>
                      </a:lnTo>
                      <a:lnTo>
                        <a:pt x="136" y="290"/>
                      </a:lnTo>
                      <a:lnTo>
                        <a:pt x="136" y="404"/>
                      </a:lnTo>
                      <a:lnTo>
                        <a:pt x="168" y="404"/>
                      </a:lnTo>
                      <a:lnTo>
                        <a:pt x="168" y="290"/>
                      </a:lnTo>
                      <a:lnTo>
                        <a:pt x="168" y="290"/>
                      </a:lnTo>
                      <a:lnTo>
                        <a:pt x="164" y="288"/>
                      </a:lnTo>
                      <a:lnTo>
                        <a:pt x="164" y="288"/>
                      </a:lnTo>
                      <a:lnTo>
                        <a:pt x="152" y="288"/>
                      </a:lnTo>
                      <a:lnTo>
                        <a:pt x="152" y="288"/>
                      </a:lnTo>
                      <a:close/>
                      <a:moveTo>
                        <a:pt x="96" y="244"/>
                      </a:moveTo>
                      <a:lnTo>
                        <a:pt x="96" y="244"/>
                      </a:lnTo>
                      <a:lnTo>
                        <a:pt x="84" y="246"/>
                      </a:lnTo>
                      <a:lnTo>
                        <a:pt x="84" y="246"/>
                      </a:lnTo>
                      <a:lnTo>
                        <a:pt x="80" y="248"/>
                      </a:lnTo>
                      <a:lnTo>
                        <a:pt x="80" y="404"/>
                      </a:lnTo>
                      <a:lnTo>
                        <a:pt x="112" y="404"/>
                      </a:lnTo>
                      <a:lnTo>
                        <a:pt x="112" y="248"/>
                      </a:lnTo>
                      <a:lnTo>
                        <a:pt x="112" y="248"/>
                      </a:lnTo>
                      <a:lnTo>
                        <a:pt x="108" y="246"/>
                      </a:lnTo>
                      <a:lnTo>
                        <a:pt x="108" y="246"/>
                      </a:lnTo>
                      <a:lnTo>
                        <a:pt x="96" y="244"/>
                      </a:lnTo>
                      <a:lnTo>
                        <a:pt x="96" y="244"/>
                      </a:lnTo>
                      <a:close/>
                      <a:moveTo>
                        <a:pt x="40" y="280"/>
                      </a:moveTo>
                      <a:lnTo>
                        <a:pt x="40" y="280"/>
                      </a:lnTo>
                      <a:lnTo>
                        <a:pt x="28" y="282"/>
                      </a:lnTo>
                      <a:lnTo>
                        <a:pt x="28" y="282"/>
                      </a:lnTo>
                      <a:lnTo>
                        <a:pt x="24" y="284"/>
                      </a:lnTo>
                      <a:lnTo>
                        <a:pt x="24" y="404"/>
                      </a:lnTo>
                      <a:lnTo>
                        <a:pt x="56" y="404"/>
                      </a:lnTo>
                      <a:lnTo>
                        <a:pt x="56" y="284"/>
                      </a:lnTo>
                      <a:lnTo>
                        <a:pt x="56" y="284"/>
                      </a:lnTo>
                      <a:lnTo>
                        <a:pt x="52" y="282"/>
                      </a:lnTo>
                      <a:lnTo>
                        <a:pt x="52" y="282"/>
                      </a:lnTo>
                      <a:lnTo>
                        <a:pt x="40" y="280"/>
                      </a:lnTo>
                      <a:lnTo>
                        <a:pt x="40" y="280"/>
                      </a:lnTo>
                      <a:close/>
                      <a:moveTo>
                        <a:pt x="416" y="30"/>
                      </a:moveTo>
                      <a:lnTo>
                        <a:pt x="416" y="30"/>
                      </a:lnTo>
                      <a:lnTo>
                        <a:pt x="414" y="24"/>
                      </a:lnTo>
                      <a:lnTo>
                        <a:pt x="414" y="24"/>
                      </a:lnTo>
                      <a:lnTo>
                        <a:pt x="404" y="12"/>
                      </a:lnTo>
                      <a:lnTo>
                        <a:pt x="404" y="12"/>
                      </a:lnTo>
                      <a:lnTo>
                        <a:pt x="392" y="2"/>
                      </a:lnTo>
                      <a:lnTo>
                        <a:pt x="392" y="2"/>
                      </a:lnTo>
                      <a:lnTo>
                        <a:pt x="388" y="0"/>
                      </a:lnTo>
                      <a:lnTo>
                        <a:pt x="300" y="88"/>
                      </a:lnTo>
                      <a:lnTo>
                        <a:pt x="228" y="58"/>
                      </a:lnTo>
                      <a:lnTo>
                        <a:pt x="226" y="60"/>
                      </a:lnTo>
                      <a:lnTo>
                        <a:pt x="226" y="60"/>
                      </a:lnTo>
                      <a:lnTo>
                        <a:pt x="156" y="152"/>
                      </a:lnTo>
                      <a:lnTo>
                        <a:pt x="120" y="112"/>
                      </a:lnTo>
                      <a:lnTo>
                        <a:pt x="92" y="82"/>
                      </a:lnTo>
                      <a:lnTo>
                        <a:pt x="0" y="184"/>
                      </a:lnTo>
                      <a:lnTo>
                        <a:pt x="0" y="184"/>
                      </a:lnTo>
                      <a:lnTo>
                        <a:pt x="2" y="190"/>
                      </a:lnTo>
                      <a:lnTo>
                        <a:pt x="2" y="190"/>
                      </a:lnTo>
                      <a:lnTo>
                        <a:pt x="12" y="202"/>
                      </a:lnTo>
                      <a:lnTo>
                        <a:pt x="12" y="202"/>
                      </a:lnTo>
                      <a:lnTo>
                        <a:pt x="26" y="210"/>
                      </a:lnTo>
                      <a:lnTo>
                        <a:pt x="26" y="210"/>
                      </a:lnTo>
                      <a:lnTo>
                        <a:pt x="30" y="212"/>
                      </a:lnTo>
                      <a:lnTo>
                        <a:pt x="92" y="144"/>
                      </a:lnTo>
                      <a:lnTo>
                        <a:pt x="130" y="184"/>
                      </a:lnTo>
                      <a:lnTo>
                        <a:pt x="158" y="214"/>
                      </a:lnTo>
                      <a:lnTo>
                        <a:pt x="240" y="108"/>
                      </a:lnTo>
                      <a:lnTo>
                        <a:pt x="310" y="136"/>
                      </a:lnTo>
                      <a:lnTo>
                        <a:pt x="416" y="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73" name="Rectangle 372"/>
              <p:cNvSpPr/>
              <p:nvPr/>
            </p:nvSpPr>
            <p:spPr>
              <a:xfrm>
                <a:off x="690419" y="3098432"/>
                <a:ext cx="133050" cy="92333"/>
              </a:xfrm>
              <a:prstGeom prst="rect">
                <a:avLst/>
              </a:prstGeom>
            </p:spPr>
            <p:txBody>
              <a:bodyPr wrap="none" lIns="0" tIns="0" rIns="0" bIns="0" anchor="b">
                <a:spAutoFit/>
              </a:bodyPr>
              <a:lstStyle/>
              <a:p>
                <a:r>
                  <a:rPr lang="en-US" sz="600" b="1" dirty="0">
                    <a:latin typeface="Calibri" panose="020F0502020204030204" pitchFamily="34" charset="0"/>
                  </a:rPr>
                  <a:t>USA</a:t>
                </a:r>
                <a:endParaRPr lang="en-US" sz="500" dirty="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3308061" y="4045974"/>
            <a:ext cx="582807" cy="191281"/>
            <a:chOff x="3041925" y="3929625"/>
            <a:chExt cx="582807" cy="191281"/>
          </a:xfrm>
        </p:grpSpPr>
        <p:sp>
          <p:nvSpPr>
            <p:cNvPr id="344" name="Rectangular Callout 343"/>
            <p:cNvSpPr/>
            <p:nvPr/>
          </p:nvSpPr>
          <p:spPr>
            <a:xfrm>
              <a:off x="3041925" y="3929625"/>
              <a:ext cx="582807" cy="191281"/>
            </a:xfrm>
            <a:prstGeom prst="wedgeRectCallout">
              <a:avLst>
                <a:gd name="adj1" fmla="val 58117"/>
                <a:gd name="adj2" fmla="val -15365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40" name="Group 339"/>
            <p:cNvGrpSpPr/>
            <p:nvPr/>
          </p:nvGrpSpPr>
          <p:grpSpPr>
            <a:xfrm>
              <a:off x="3100675" y="3968552"/>
              <a:ext cx="463050" cy="118933"/>
              <a:chOff x="1907083" y="3905996"/>
              <a:chExt cx="463050" cy="118933"/>
            </a:xfrm>
          </p:grpSpPr>
          <p:sp>
            <p:nvSpPr>
              <p:cNvPr id="342" name="Freeform 638"/>
              <p:cNvSpPr>
                <a:spLocks noEditPoints="1"/>
              </p:cNvSpPr>
              <p:nvPr/>
            </p:nvSpPr>
            <p:spPr bwMode="auto">
              <a:xfrm>
                <a:off x="2291756" y="3905996"/>
                <a:ext cx="78377" cy="118933"/>
              </a:xfrm>
              <a:custGeom>
                <a:avLst/>
                <a:gdLst>
                  <a:gd name="T0" fmla="*/ 176 w 344"/>
                  <a:gd name="T1" fmla="*/ 222 h 522"/>
                  <a:gd name="T2" fmla="*/ 8 w 344"/>
                  <a:gd name="T3" fmla="*/ 180 h 522"/>
                  <a:gd name="T4" fmla="*/ 2 w 344"/>
                  <a:gd name="T5" fmla="*/ 232 h 522"/>
                  <a:gd name="T6" fmla="*/ 26 w 344"/>
                  <a:gd name="T7" fmla="*/ 264 h 522"/>
                  <a:gd name="T8" fmla="*/ 88 w 344"/>
                  <a:gd name="T9" fmla="*/ 284 h 522"/>
                  <a:gd name="T10" fmla="*/ 158 w 344"/>
                  <a:gd name="T11" fmla="*/ 258 h 522"/>
                  <a:gd name="T12" fmla="*/ 40 w 344"/>
                  <a:gd name="T13" fmla="*/ 220 h 522"/>
                  <a:gd name="T14" fmla="*/ 134 w 344"/>
                  <a:gd name="T15" fmla="*/ 198 h 522"/>
                  <a:gd name="T16" fmla="*/ 132 w 344"/>
                  <a:gd name="T17" fmla="*/ 226 h 522"/>
                  <a:gd name="T18" fmla="*/ 88 w 344"/>
                  <a:gd name="T19" fmla="*/ 244 h 522"/>
                  <a:gd name="T20" fmla="*/ 42 w 344"/>
                  <a:gd name="T21" fmla="*/ 226 h 522"/>
                  <a:gd name="T22" fmla="*/ 210 w 344"/>
                  <a:gd name="T23" fmla="*/ 110 h 522"/>
                  <a:gd name="T24" fmla="*/ 230 w 344"/>
                  <a:gd name="T25" fmla="*/ 82 h 522"/>
                  <a:gd name="T26" fmla="*/ 154 w 344"/>
                  <a:gd name="T27" fmla="*/ 68 h 522"/>
                  <a:gd name="T28" fmla="*/ 156 w 344"/>
                  <a:gd name="T29" fmla="*/ 98 h 522"/>
                  <a:gd name="T30" fmla="*/ 190 w 344"/>
                  <a:gd name="T31" fmla="*/ 114 h 522"/>
                  <a:gd name="T32" fmla="*/ 212 w 344"/>
                  <a:gd name="T33" fmla="*/ 82 h 522"/>
                  <a:gd name="T34" fmla="*/ 202 w 344"/>
                  <a:gd name="T35" fmla="*/ 94 h 522"/>
                  <a:gd name="T36" fmla="*/ 170 w 344"/>
                  <a:gd name="T37" fmla="*/ 88 h 522"/>
                  <a:gd name="T38" fmla="*/ 170 w 344"/>
                  <a:gd name="T39" fmla="*/ 76 h 522"/>
                  <a:gd name="T40" fmla="*/ 234 w 344"/>
                  <a:gd name="T41" fmla="*/ 156 h 522"/>
                  <a:gd name="T42" fmla="*/ 240 w 344"/>
                  <a:gd name="T43" fmla="*/ 190 h 522"/>
                  <a:gd name="T44" fmla="*/ 288 w 344"/>
                  <a:gd name="T45" fmla="*/ 212 h 522"/>
                  <a:gd name="T46" fmla="*/ 336 w 344"/>
                  <a:gd name="T47" fmla="*/ 190 h 522"/>
                  <a:gd name="T48" fmla="*/ 338 w 344"/>
                  <a:gd name="T49" fmla="*/ 146 h 522"/>
                  <a:gd name="T50" fmla="*/ 304 w 344"/>
                  <a:gd name="T51" fmla="*/ 184 h 522"/>
                  <a:gd name="T52" fmla="*/ 272 w 344"/>
                  <a:gd name="T53" fmla="*/ 184 h 522"/>
                  <a:gd name="T54" fmla="*/ 258 w 344"/>
                  <a:gd name="T55" fmla="*/ 164 h 522"/>
                  <a:gd name="T56" fmla="*/ 318 w 344"/>
                  <a:gd name="T57" fmla="*/ 166 h 522"/>
                  <a:gd name="T58" fmla="*/ 152 w 344"/>
                  <a:gd name="T59" fmla="*/ 318 h 522"/>
                  <a:gd name="T60" fmla="*/ 148 w 344"/>
                  <a:gd name="T61" fmla="*/ 360 h 522"/>
                  <a:gd name="T62" fmla="*/ 182 w 344"/>
                  <a:gd name="T63" fmla="*/ 396 h 522"/>
                  <a:gd name="T64" fmla="*/ 252 w 344"/>
                  <a:gd name="T65" fmla="*/ 396 h 522"/>
                  <a:gd name="T66" fmla="*/ 286 w 344"/>
                  <a:gd name="T67" fmla="*/ 360 h 522"/>
                  <a:gd name="T68" fmla="*/ 216 w 344"/>
                  <a:gd name="T69" fmla="*/ 194 h 522"/>
                  <a:gd name="T70" fmla="*/ 228 w 344"/>
                  <a:gd name="T71" fmla="*/ 370 h 522"/>
                  <a:gd name="T72" fmla="*/ 186 w 344"/>
                  <a:gd name="T73" fmla="*/ 362 h 522"/>
                  <a:gd name="T74" fmla="*/ 180 w 344"/>
                  <a:gd name="T75" fmla="*/ 334 h 522"/>
                  <a:gd name="T76" fmla="*/ 256 w 344"/>
                  <a:gd name="T77" fmla="*/ 350 h 522"/>
                  <a:gd name="T78" fmla="*/ 44 w 344"/>
                  <a:gd name="T79" fmla="*/ 376 h 522"/>
                  <a:gd name="T80" fmla="*/ 46 w 344"/>
                  <a:gd name="T81" fmla="*/ 412 h 522"/>
                  <a:gd name="T82" fmla="*/ 84 w 344"/>
                  <a:gd name="T83" fmla="*/ 428 h 522"/>
                  <a:gd name="T84" fmla="*/ 122 w 344"/>
                  <a:gd name="T85" fmla="*/ 412 h 522"/>
                  <a:gd name="T86" fmla="*/ 84 w 344"/>
                  <a:gd name="T87" fmla="*/ 298 h 522"/>
                  <a:gd name="T88" fmla="*/ 90 w 344"/>
                  <a:gd name="T89" fmla="*/ 408 h 522"/>
                  <a:gd name="T90" fmla="*/ 66 w 344"/>
                  <a:gd name="T91" fmla="*/ 402 h 522"/>
                  <a:gd name="T92" fmla="*/ 62 w 344"/>
                  <a:gd name="T93" fmla="*/ 386 h 522"/>
                  <a:gd name="T94" fmla="*/ 108 w 344"/>
                  <a:gd name="T95" fmla="*/ 396 h 522"/>
                  <a:gd name="T96" fmla="*/ 182 w 344"/>
                  <a:gd name="T97" fmla="*/ 478 h 522"/>
                  <a:gd name="T98" fmla="*/ 184 w 344"/>
                  <a:gd name="T99" fmla="*/ 508 h 522"/>
                  <a:gd name="T100" fmla="*/ 216 w 344"/>
                  <a:gd name="T101" fmla="*/ 522 h 522"/>
                  <a:gd name="T102" fmla="*/ 246 w 344"/>
                  <a:gd name="T103" fmla="*/ 508 h 522"/>
                  <a:gd name="T104" fmla="*/ 216 w 344"/>
                  <a:gd name="T105" fmla="*/ 416 h 522"/>
                  <a:gd name="T106" fmla="*/ 216 w 344"/>
                  <a:gd name="T107" fmla="*/ 506 h 522"/>
                  <a:gd name="T108" fmla="*/ 196 w 344"/>
                  <a:gd name="T109" fmla="*/ 498 h 522"/>
                  <a:gd name="T110" fmla="*/ 234 w 344"/>
                  <a:gd name="T111" fmla="*/ 486 h 522"/>
                  <a:gd name="T112" fmla="*/ 234 w 344"/>
                  <a:gd name="T113" fmla="*/ 49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44" h="522">
                    <a:moveTo>
                      <a:pt x="164" y="250"/>
                    </a:moveTo>
                    <a:lnTo>
                      <a:pt x="164" y="250"/>
                    </a:lnTo>
                    <a:lnTo>
                      <a:pt x="170" y="240"/>
                    </a:lnTo>
                    <a:lnTo>
                      <a:pt x="174" y="232"/>
                    </a:lnTo>
                    <a:lnTo>
                      <a:pt x="176" y="222"/>
                    </a:lnTo>
                    <a:lnTo>
                      <a:pt x="176" y="212"/>
                    </a:lnTo>
                    <a:lnTo>
                      <a:pt x="174" y="194"/>
                    </a:lnTo>
                    <a:lnTo>
                      <a:pt x="168" y="180"/>
                    </a:lnTo>
                    <a:lnTo>
                      <a:pt x="88" y="24"/>
                    </a:lnTo>
                    <a:lnTo>
                      <a:pt x="8" y="180"/>
                    </a:lnTo>
                    <a:lnTo>
                      <a:pt x="8" y="180"/>
                    </a:lnTo>
                    <a:lnTo>
                      <a:pt x="2" y="194"/>
                    </a:lnTo>
                    <a:lnTo>
                      <a:pt x="0" y="212"/>
                    </a:lnTo>
                    <a:lnTo>
                      <a:pt x="0" y="222"/>
                    </a:lnTo>
                    <a:lnTo>
                      <a:pt x="2" y="232"/>
                    </a:lnTo>
                    <a:lnTo>
                      <a:pt x="6" y="240"/>
                    </a:lnTo>
                    <a:lnTo>
                      <a:pt x="12" y="250"/>
                    </a:lnTo>
                    <a:lnTo>
                      <a:pt x="12" y="250"/>
                    </a:lnTo>
                    <a:lnTo>
                      <a:pt x="18" y="256"/>
                    </a:lnTo>
                    <a:lnTo>
                      <a:pt x="26" y="264"/>
                    </a:lnTo>
                    <a:lnTo>
                      <a:pt x="34" y="270"/>
                    </a:lnTo>
                    <a:lnTo>
                      <a:pt x="44" y="274"/>
                    </a:lnTo>
                    <a:lnTo>
                      <a:pt x="64" y="282"/>
                    </a:lnTo>
                    <a:lnTo>
                      <a:pt x="88" y="284"/>
                    </a:lnTo>
                    <a:lnTo>
                      <a:pt x="88" y="284"/>
                    </a:lnTo>
                    <a:lnTo>
                      <a:pt x="110" y="282"/>
                    </a:lnTo>
                    <a:lnTo>
                      <a:pt x="132" y="274"/>
                    </a:lnTo>
                    <a:lnTo>
                      <a:pt x="140" y="270"/>
                    </a:lnTo>
                    <a:lnTo>
                      <a:pt x="150" y="264"/>
                    </a:lnTo>
                    <a:lnTo>
                      <a:pt x="158" y="258"/>
                    </a:lnTo>
                    <a:lnTo>
                      <a:pt x="164" y="250"/>
                    </a:lnTo>
                    <a:lnTo>
                      <a:pt x="164" y="250"/>
                    </a:lnTo>
                    <a:close/>
                    <a:moveTo>
                      <a:pt x="42" y="226"/>
                    </a:moveTo>
                    <a:lnTo>
                      <a:pt x="42" y="226"/>
                    </a:lnTo>
                    <a:lnTo>
                      <a:pt x="40" y="220"/>
                    </a:lnTo>
                    <a:lnTo>
                      <a:pt x="38" y="216"/>
                    </a:lnTo>
                    <a:lnTo>
                      <a:pt x="38" y="208"/>
                    </a:lnTo>
                    <a:lnTo>
                      <a:pt x="42" y="198"/>
                    </a:lnTo>
                    <a:lnTo>
                      <a:pt x="88" y="110"/>
                    </a:lnTo>
                    <a:lnTo>
                      <a:pt x="134" y="198"/>
                    </a:lnTo>
                    <a:lnTo>
                      <a:pt x="134" y="198"/>
                    </a:lnTo>
                    <a:lnTo>
                      <a:pt x="136" y="204"/>
                    </a:lnTo>
                    <a:lnTo>
                      <a:pt x="136" y="210"/>
                    </a:lnTo>
                    <a:lnTo>
                      <a:pt x="136" y="218"/>
                    </a:lnTo>
                    <a:lnTo>
                      <a:pt x="132" y="226"/>
                    </a:lnTo>
                    <a:lnTo>
                      <a:pt x="132" y="226"/>
                    </a:lnTo>
                    <a:lnTo>
                      <a:pt x="124" y="234"/>
                    </a:lnTo>
                    <a:lnTo>
                      <a:pt x="114" y="240"/>
                    </a:lnTo>
                    <a:lnTo>
                      <a:pt x="102" y="242"/>
                    </a:lnTo>
                    <a:lnTo>
                      <a:pt x="88" y="244"/>
                    </a:lnTo>
                    <a:lnTo>
                      <a:pt x="88" y="244"/>
                    </a:lnTo>
                    <a:lnTo>
                      <a:pt x="74" y="242"/>
                    </a:lnTo>
                    <a:lnTo>
                      <a:pt x="62" y="240"/>
                    </a:lnTo>
                    <a:lnTo>
                      <a:pt x="50" y="234"/>
                    </a:lnTo>
                    <a:lnTo>
                      <a:pt x="42" y="226"/>
                    </a:lnTo>
                    <a:lnTo>
                      <a:pt x="42" y="226"/>
                    </a:lnTo>
                    <a:close/>
                    <a:moveTo>
                      <a:pt x="190" y="114"/>
                    </a:moveTo>
                    <a:lnTo>
                      <a:pt x="190" y="114"/>
                    </a:lnTo>
                    <a:lnTo>
                      <a:pt x="200" y="112"/>
                    </a:lnTo>
                    <a:lnTo>
                      <a:pt x="210" y="110"/>
                    </a:lnTo>
                    <a:lnTo>
                      <a:pt x="218" y="104"/>
                    </a:lnTo>
                    <a:lnTo>
                      <a:pt x="224" y="98"/>
                    </a:lnTo>
                    <a:lnTo>
                      <a:pt x="224" y="98"/>
                    </a:lnTo>
                    <a:lnTo>
                      <a:pt x="228" y="90"/>
                    </a:lnTo>
                    <a:lnTo>
                      <a:pt x="230" y="82"/>
                    </a:lnTo>
                    <a:lnTo>
                      <a:pt x="228" y="74"/>
                    </a:lnTo>
                    <a:lnTo>
                      <a:pt x="226" y="68"/>
                    </a:lnTo>
                    <a:lnTo>
                      <a:pt x="190" y="0"/>
                    </a:lnTo>
                    <a:lnTo>
                      <a:pt x="154" y="68"/>
                    </a:lnTo>
                    <a:lnTo>
                      <a:pt x="154" y="68"/>
                    </a:lnTo>
                    <a:lnTo>
                      <a:pt x="152" y="74"/>
                    </a:lnTo>
                    <a:lnTo>
                      <a:pt x="152" y="82"/>
                    </a:lnTo>
                    <a:lnTo>
                      <a:pt x="152" y="90"/>
                    </a:lnTo>
                    <a:lnTo>
                      <a:pt x="156" y="98"/>
                    </a:lnTo>
                    <a:lnTo>
                      <a:pt x="156" y="98"/>
                    </a:lnTo>
                    <a:lnTo>
                      <a:pt x="164" y="104"/>
                    </a:lnTo>
                    <a:lnTo>
                      <a:pt x="172" y="110"/>
                    </a:lnTo>
                    <a:lnTo>
                      <a:pt x="180" y="112"/>
                    </a:lnTo>
                    <a:lnTo>
                      <a:pt x="190" y="114"/>
                    </a:lnTo>
                    <a:lnTo>
                      <a:pt x="190" y="114"/>
                    </a:lnTo>
                    <a:close/>
                    <a:moveTo>
                      <a:pt x="170" y="76"/>
                    </a:moveTo>
                    <a:lnTo>
                      <a:pt x="190" y="36"/>
                    </a:lnTo>
                    <a:lnTo>
                      <a:pt x="210" y="76"/>
                    </a:lnTo>
                    <a:lnTo>
                      <a:pt x="210" y="76"/>
                    </a:lnTo>
                    <a:lnTo>
                      <a:pt x="212" y="82"/>
                    </a:lnTo>
                    <a:lnTo>
                      <a:pt x="212" y="84"/>
                    </a:lnTo>
                    <a:lnTo>
                      <a:pt x="210" y="88"/>
                    </a:lnTo>
                    <a:lnTo>
                      <a:pt x="210" y="88"/>
                    </a:lnTo>
                    <a:lnTo>
                      <a:pt x="206" y="92"/>
                    </a:lnTo>
                    <a:lnTo>
                      <a:pt x="202" y="94"/>
                    </a:lnTo>
                    <a:lnTo>
                      <a:pt x="190" y="96"/>
                    </a:lnTo>
                    <a:lnTo>
                      <a:pt x="190" y="96"/>
                    </a:lnTo>
                    <a:lnTo>
                      <a:pt x="178" y="94"/>
                    </a:lnTo>
                    <a:lnTo>
                      <a:pt x="174" y="92"/>
                    </a:lnTo>
                    <a:lnTo>
                      <a:pt x="170" y="88"/>
                    </a:lnTo>
                    <a:lnTo>
                      <a:pt x="170" y="88"/>
                    </a:lnTo>
                    <a:lnTo>
                      <a:pt x="168" y="84"/>
                    </a:lnTo>
                    <a:lnTo>
                      <a:pt x="168" y="80"/>
                    </a:lnTo>
                    <a:lnTo>
                      <a:pt x="170" y="76"/>
                    </a:lnTo>
                    <a:lnTo>
                      <a:pt x="170" y="76"/>
                    </a:lnTo>
                    <a:close/>
                    <a:moveTo>
                      <a:pt x="338" y="146"/>
                    </a:moveTo>
                    <a:lnTo>
                      <a:pt x="288" y="48"/>
                    </a:lnTo>
                    <a:lnTo>
                      <a:pt x="238" y="146"/>
                    </a:lnTo>
                    <a:lnTo>
                      <a:pt x="238" y="146"/>
                    </a:lnTo>
                    <a:lnTo>
                      <a:pt x="234" y="156"/>
                    </a:lnTo>
                    <a:lnTo>
                      <a:pt x="232" y="166"/>
                    </a:lnTo>
                    <a:lnTo>
                      <a:pt x="234" y="178"/>
                    </a:lnTo>
                    <a:lnTo>
                      <a:pt x="236" y="184"/>
                    </a:lnTo>
                    <a:lnTo>
                      <a:pt x="240" y="190"/>
                    </a:lnTo>
                    <a:lnTo>
                      <a:pt x="240" y="190"/>
                    </a:lnTo>
                    <a:lnTo>
                      <a:pt x="250" y="198"/>
                    </a:lnTo>
                    <a:lnTo>
                      <a:pt x="260" y="206"/>
                    </a:lnTo>
                    <a:lnTo>
                      <a:pt x="274" y="210"/>
                    </a:lnTo>
                    <a:lnTo>
                      <a:pt x="288" y="212"/>
                    </a:lnTo>
                    <a:lnTo>
                      <a:pt x="288" y="212"/>
                    </a:lnTo>
                    <a:lnTo>
                      <a:pt x="302" y="210"/>
                    </a:lnTo>
                    <a:lnTo>
                      <a:pt x="316" y="206"/>
                    </a:lnTo>
                    <a:lnTo>
                      <a:pt x="326" y="198"/>
                    </a:lnTo>
                    <a:lnTo>
                      <a:pt x="336" y="190"/>
                    </a:lnTo>
                    <a:lnTo>
                      <a:pt x="336" y="190"/>
                    </a:lnTo>
                    <a:lnTo>
                      <a:pt x="340" y="184"/>
                    </a:lnTo>
                    <a:lnTo>
                      <a:pt x="342" y="178"/>
                    </a:lnTo>
                    <a:lnTo>
                      <a:pt x="344" y="166"/>
                    </a:lnTo>
                    <a:lnTo>
                      <a:pt x="342" y="156"/>
                    </a:lnTo>
                    <a:lnTo>
                      <a:pt x="338" y="146"/>
                    </a:lnTo>
                    <a:lnTo>
                      <a:pt x="338" y="146"/>
                    </a:lnTo>
                    <a:close/>
                    <a:moveTo>
                      <a:pt x="316" y="174"/>
                    </a:moveTo>
                    <a:lnTo>
                      <a:pt x="316" y="174"/>
                    </a:lnTo>
                    <a:lnTo>
                      <a:pt x="312" y="180"/>
                    </a:lnTo>
                    <a:lnTo>
                      <a:pt x="304" y="184"/>
                    </a:lnTo>
                    <a:lnTo>
                      <a:pt x="296" y="186"/>
                    </a:lnTo>
                    <a:lnTo>
                      <a:pt x="288" y="186"/>
                    </a:lnTo>
                    <a:lnTo>
                      <a:pt x="288" y="186"/>
                    </a:lnTo>
                    <a:lnTo>
                      <a:pt x="280" y="186"/>
                    </a:lnTo>
                    <a:lnTo>
                      <a:pt x="272" y="184"/>
                    </a:lnTo>
                    <a:lnTo>
                      <a:pt x="264" y="180"/>
                    </a:lnTo>
                    <a:lnTo>
                      <a:pt x="260" y="174"/>
                    </a:lnTo>
                    <a:lnTo>
                      <a:pt x="260" y="174"/>
                    </a:lnTo>
                    <a:lnTo>
                      <a:pt x="258" y="170"/>
                    </a:lnTo>
                    <a:lnTo>
                      <a:pt x="258" y="164"/>
                    </a:lnTo>
                    <a:lnTo>
                      <a:pt x="260" y="158"/>
                    </a:lnTo>
                    <a:lnTo>
                      <a:pt x="288" y="102"/>
                    </a:lnTo>
                    <a:lnTo>
                      <a:pt x="316" y="158"/>
                    </a:lnTo>
                    <a:lnTo>
                      <a:pt x="316" y="158"/>
                    </a:lnTo>
                    <a:lnTo>
                      <a:pt x="318" y="166"/>
                    </a:lnTo>
                    <a:lnTo>
                      <a:pt x="318" y="170"/>
                    </a:lnTo>
                    <a:lnTo>
                      <a:pt x="316" y="174"/>
                    </a:lnTo>
                    <a:lnTo>
                      <a:pt x="316" y="174"/>
                    </a:lnTo>
                    <a:close/>
                    <a:moveTo>
                      <a:pt x="216" y="194"/>
                    </a:moveTo>
                    <a:lnTo>
                      <a:pt x="152" y="318"/>
                    </a:lnTo>
                    <a:lnTo>
                      <a:pt x="152" y="318"/>
                    </a:lnTo>
                    <a:lnTo>
                      <a:pt x="148" y="332"/>
                    </a:lnTo>
                    <a:lnTo>
                      <a:pt x="146" y="346"/>
                    </a:lnTo>
                    <a:lnTo>
                      <a:pt x="146" y="354"/>
                    </a:lnTo>
                    <a:lnTo>
                      <a:pt x="148" y="360"/>
                    </a:lnTo>
                    <a:lnTo>
                      <a:pt x="150" y="368"/>
                    </a:lnTo>
                    <a:lnTo>
                      <a:pt x="156" y="376"/>
                    </a:lnTo>
                    <a:lnTo>
                      <a:pt x="156" y="376"/>
                    </a:lnTo>
                    <a:lnTo>
                      <a:pt x="166" y="388"/>
                    </a:lnTo>
                    <a:lnTo>
                      <a:pt x="182" y="396"/>
                    </a:lnTo>
                    <a:lnTo>
                      <a:pt x="198" y="402"/>
                    </a:lnTo>
                    <a:lnTo>
                      <a:pt x="216" y="402"/>
                    </a:lnTo>
                    <a:lnTo>
                      <a:pt x="216" y="402"/>
                    </a:lnTo>
                    <a:lnTo>
                      <a:pt x="236" y="402"/>
                    </a:lnTo>
                    <a:lnTo>
                      <a:pt x="252" y="396"/>
                    </a:lnTo>
                    <a:lnTo>
                      <a:pt x="266" y="388"/>
                    </a:lnTo>
                    <a:lnTo>
                      <a:pt x="278" y="376"/>
                    </a:lnTo>
                    <a:lnTo>
                      <a:pt x="278" y="376"/>
                    </a:lnTo>
                    <a:lnTo>
                      <a:pt x="284" y="368"/>
                    </a:lnTo>
                    <a:lnTo>
                      <a:pt x="286" y="360"/>
                    </a:lnTo>
                    <a:lnTo>
                      <a:pt x="288" y="354"/>
                    </a:lnTo>
                    <a:lnTo>
                      <a:pt x="288" y="346"/>
                    </a:lnTo>
                    <a:lnTo>
                      <a:pt x="286" y="332"/>
                    </a:lnTo>
                    <a:lnTo>
                      <a:pt x="282" y="318"/>
                    </a:lnTo>
                    <a:lnTo>
                      <a:pt x="216" y="194"/>
                    </a:lnTo>
                    <a:close/>
                    <a:moveTo>
                      <a:pt x="254" y="356"/>
                    </a:moveTo>
                    <a:lnTo>
                      <a:pt x="254" y="356"/>
                    </a:lnTo>
                    <a:lnTo>
                      <a:pt x="246" y="362"/>
                    </a:lnTo>
                    <a:lnTo>
                      <a:pt x="238" y="368"/>
                    </a:lnTo>
                    <a:lnTo>
                      <a:pt x="228" y="370"/>
                    </a:lnTo>
                    <a:lnTo>
                      <a:pt x="216" y="372"/>
                    </a:lnTo>
                    <a:lnTo>
                      <a:pt x="216" y="372"/>
                    </a:lnTo>
                    <a:lnTo>
                      <a:pt x="206" y="370"/>
                    </a:lnTo>
                    <a:lnTo>
                      <a:pt x="196" y="368"/>
                    </a:lnTo>
                    <a:lnTo>
                      <a:pt x="186" y="362"/>
                    </a:lnTo>
                    <a:lnTo>
                      <a:pt x="180" y="356"/>
                    </a:lnTo>
                    <a:lnTo>
                      <a:pt x="180" y="356"/>
                    </a:lnTo>
                    <a:lnTo>
                      <a:pt x="178" y="348"/>
                    </a:lnTo>
                    <a:lnTo>
                      <a:pt x="178" y="342"/>
                    </a:lnTo>
                    <a:lnTo>
                      <a:pt x="180" y="334"/>
                    </a:lnTo>
                    <a:lnTo>
                      <a:pt x="216" y="262"/>
                    </a:lnTo>
                    <a:lnTo>
                      <a:pt x="254" y="334"/>
                    </a:lnTo>
                    <a:lnTo>
                      <a:pt x="254" y="334"/>
                    </a:lnTo>
                    <a:lnTo>
                      <a:pt x="256" y="344"/>
                    </a:lnTo>
                    <a:lnTo>
                      <a:pt x="256" y="350"/>
                    </a:lnTo>
                    <a:lnTo>
                      <a:pt x="254" y="356"/>
                    </a:lnTo>
                    <a:lnTo>
                      <a:pt x="254" y="356"/>
                    </a:lnTo>
                    <a:close/>
                    <a:moveTo>
                      <a:pt x="84" y="298"/>
                    </a:moveTo>
                    <a:lnTo>
                      <a:pt x="44" y="376"/>
                    </a:lnTo>
                    <a:lnTo>
                      <a:pt x="44" y="376"/>
                    </a:lnTo>
                    <a:lnTo>
                      <a:pt x="42" y="384"/>
                    </a:lnTo>
                    <a:lnTo>
                      <a:pt x="40" y="392"/>
                    </a:lnTo>
                    <a:lnTo>
                      <a:pt x="42" y="402"/>
                    </a:lnTo>
                    <a:lnTo>
                      <a:pt x="46" y="412"/>
                    </a:lnTo>
                    <a:lnTo>
                      <a:pt x="46" y="412"/>
                    </a:lnTo>
                    <a:lnTo>
                      <a:pt x="54" y="418"/>
                    </a:lnTo>
                    <a:lnTo>
                      <a:pt x="62" y="424"/>
                    </a:lnTo>
                    <a:lnTo>
                      <a:pt x="72" y="426"/>
                    </a:lnTo>
                    <a:lnTo>
                      <a:pt x="84" y="428"/>
                    </a:lnTo>
                    <a:lnTo>
                      <a:pt x="84" y="428"/>
                    </a:lnTo>
                    <a:lnTo>
                      <a:pt x="96" y="426"/>
                    </a:lnTo>
                    <a:lnTo>
                      <a:pt x="106" y="424"/>
                    </a:lnTo>
                    <a:lnTo>
                      <a:pt x="114" y="418"/>
                    </a:lnTo>
                    <a:lnTo>
                      <a:pt x="122" y="412"/>
                    </a:lnTo>
                    <a:lnTo>
                      <a:pt x="122" y="412"/>
                    </a:lnTo>
                    <a:lnTo>
                      <a:pt x="126" y="402"/>
                    </a:lnTo>
                    <a:lnTo>
                      <a:pt x="128" y="392"/>
                    </a:lnTo>
                    <a:lnTo>
                      <a:pt x="126" y="384"/>
                    </a:lnTo>
                    <a:lnTo>
                      <a:pt x="124" y="376"/>
                    </a:lnTo>
                    <a:lnTo>
                      <a:pt x="84" y="298"/>
                    </a:lnTo>
                    <a:close/>
                    <a:moveTo>
                      <a:pt x="106" y="398"/>
                    </a:moveTo>
                    <a:lnTo>
                      <a:pt x="106" y="398"/>
                    </a:lnTo>
                    <a:lnTo>
                      <a:pt x="102" y="402"/>
                    </a:lnTo>
                    <a:lnTo>
                      <a:pt x="98" y="406"/>
                    </a:lnTo>
                    <a:lnTo>
                      <a:pt x="90" y="408"/>
                    </a:lnTo>
                    <a:lnTo>
                      <a:pt x="84" y="408"/>
                    </a:lnTo>
                    <a:lnTo>
                      <a:pt x="84" y="408"/>
                    </a:lnTo>
                    <a:lnTo>
                      <a:pt x="78" y="408"/>
                    </a:lnTo>
                    <a:lnTo>
                      <a:pt x="70" y="406"/>
                    </a:lnTo>
                    <a:lnTo>
                      <a:pt x="66" y="402"/>
                    </a:lnTo>
                    <a:lnTo>
                      <a:pt x="62" y="398"/>
                    </a:lnTo>
                    <a:lnTo>
                      <a:pt x="62" y="398"/>
                    </a:lnTo>
                    <a:lnTo>
                      <a:pt x="60" y="394"/>
                    </a:lnTo>
                    <a:lnTo>
                      <a:pt x="60" y="390"/>
                    </a:lnTo>
                    <a:lnTo>
                      <a:pt x="62" y="386"/>
                    </a:lnTo>
                    <a:lnTo>
                      <a:pt x="84" y="342"/>
                    </a:lnTo>
                    <a:lnTo>
                      <a:pt x="106" y="386"/>
                    </a:lnTo>
                    <a:lnTo>
                      <a:pt x="106" y="386"/>
                    </a:lnTo>
                    <a:lnTo>
                      <a:pt x="108" y="392"/>
                    </a:lnTo>
                    <a:lnTo>
                      <a:pt x="108" y="396"/>
                    </a:lnTo>
                    <a:lnTo>
                      <a:pt x="106" y="398"/>
                    </a:lnTo>
                    <a:lnTo>
                      <a:pt x="106" y="398"/>
                    </a:lnTo>
                    <a:close/>
                    <a:moveTo>
                      <a:pt x="216" y="416"/>
                    </a:moveTo>
                    <a:lnTo>
                      <a:pt x="182" y="478"/>
                    </a:lnTo>
                    <a:lnTo>
                      <a:pt x="182" y="478"/>
                    </a:lnTo>
                    <a:lnTo>
                      <a:pt x="180" y="486"/>
                    </a:lnTo>
                    <a:lnTo>
                      <a:pt x="180" y="492"/>
                    </a:lnTo>
                    <a:lnTo>
                      <a:pt x="180" y="500"/>
                    </a:lnTo>
                    <a:lnTo>
                      <a:pt x="184" y="508"/>
                    </a:lnTo>
                    <a:lnTo>
                      <a:pt x="184" y="508"/>
                    </a:lnTo>
                    <a:lnTo>
                      <a:pt x="190" y="514"/>
                    </a:lnTo>
                    <a:lnTo>
                      <a:pt x="198" y="518"/>
                    </a:lnTo>
                    <a:lnTo>
                      <a:pt x="206" y="520"/>
                    </a:lnTo>
                    <a:lnTo>
                      <a:pt x="216" y="522"/>
                    </a:lnTo>
                    <a:lnTo>
                      <a:pt x="216" y="522"/>
                    </a:lnTo>
                    <a:lnTo>
                      <a:pt x="224" y="520"/>
                    </a:lnTo>
                    <a:lnTo>
                      <a:pt x="234" y="518"/>
                    </a:lnTo>
                    <a:lnTo>
                      <a:pt x="240" y="514"/>
                    </a:lnTo>
                    <a:lnTo>
                      <a:pt x="246" y="508"/>
                    </a:lnTo>
                    <a:lnTo>
                      <a:pt x="246" y="508"/>
                    </a:lnTo>
                    <a:lnTo>
                      <a:pt x="250" y="500"/>
                    </a:lnTo>
                    <a:lnTo>
                      <a:pt x="252" y="492"/>
                    </a:lnTo>
                    <a:lnTo>
                      <a:pt x="252" y="486"/>
                    </a:lnTo>
                    <a:lnTo>
                      <a:pt x="248" y="478"/>
                    </a:lnTo>
                    <a:lnTo>
                      <a:pt x="216" y="416"/>
                    </a:lnTo>
                    <a:close/>
                    <a:moveTo>
                      <a:pt x="234" y="498"/>
                    </a:moveTo>
                    <a:lnTo>
                      <a:pt x="234" y="498"/>
                    </a:lnTo>
                    <a:lnTo>
                      <a:pt x="230" y="502"/>
                    </a:lnTo>
                    <a:lnTo>
                      <a:pt x="226" y="504"/>
                    </a:lnTo>
                    <a:lnTo>
                      <a:pt x="216" y="506"/>
                    </a:lnTo>
                    <a:lnTo>
                      <a:pt x="216" y="506"/>
                    </a:lnTo>
                    <a:lnTo>
                      <a:pt x="204" y="504"/>
                    </a:lnTo>
                    <a:lnTo>
                      <a:pt x="200" y="502"/>
                    </a:lnTo>
                    <a:lnTo>
                      <a:pt x="196" y="498"/>
                    </a:lnTo>
                    <a:lnTo>
                      <a:pt x="196" y="498"/>
                    </a:lnTo>
                    <a:lnTo>
                      <a:pt x="196" y="494"/>
                    </a:lnTo>
                    <a:lnTo>
                      <a:pt x="196" y="490"/>
                    </a:lnTo>
                    <a:lnTo>
                      <a:pt x="196" y="486"/>
                    </a:lnTo>
                    <a:lnTo>
                      <a:pt x="216" y="450"/>
                    </a:lnTo>
                    <a:lnTo>
                      <a:pt x="234" y="486"/>
                    </a:lnTo>
                    <a:lnTo>
                      <a:pt x="234" y="486"/>
                    </a:lnTo>
                    <a:lnTo>
                      <a:pt x="236" y="492"/>
                    </a:lnTo>
                    <a:lnTo>
                      <a:pt x="236" y="494"/>
                    </a:lnTo>
                    <a:lnTo>
                      <a:pt x="234" y="498"/>
                    </a:lnTo>
                    <a:lnTo>
                      <a:pt x="234" y="4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343" name="Rectangle 342"/>
              <p:cNvSpPr/>
              <p:nvPr/>
            </p:nvSpPr>
            <p:spPr>
              <a:xfrm>
                <a:off x="1907083" y="3920219"/>
                <a:ext cx="171522" cy="92333"/>
              </a:xfrm>
              <a:prstGeom prst="rect">
                <a:avLst/>
              </a:prstGeom>
            </p:spPr>
            <p:txBody>
              <a:bodyPr wrap="none" lIns="0" tIns="0" rIns="0" bIns="0" anchor="b">
                <a:spAutoFit/>
              </a:bodyPr>
              <a:lstStyle/>
              <a:p>
                <a:r>
                  <a:rPr lang="nb-NO" sz="600" b="1" dirty="0">
                    <a:latin typeface="Calibri" panose="020F0502020204030204" pitchFamily="34" charset="0"/>
                  </a:rPr>
                  <a:t>PERU</a:t>
                </a:r>
                <a:endParaRPr lang="en-US" sz="600" b="1" dirty="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4945751" y="4013701"/>
            <a:ext cx="772345" cy="335132"/>
            <a:chOff x="4679615" y="3897352"/>
            <a:chExt cx="772345" cy="335132"/>
          </a:xfrm>
        </p:grpSpPr>
        <p:sp>
          <p:nvSpPr>
            <p:cNvPr id="349" name="Rectangular Callout 348"/>
            <p:cNvSpPr/>
            <p:nvPr/>
          </p:nvSpPr>
          <p:spPr>
            <a:xfrm>
              <a:off x="4679615" y="3897352"/>
              <a:ext cx="772345" cy="191281"/>
            </a:xfrm>
            <a:prstGeom prst="wedgeRectCallout">
              <a:avLst>
                <a:gd name="adj1" fmla="val -58326"/>
                <a:gd name="adj2" fmla="val -1773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27" name="Group 326"/>
            <p:cNvGrpSpPr/>
            <p:nvPr/>
          </p:nvGrpSpPr>
          <p:grpSpPr>
            <a:xfrm>
              <a:off x="4737592" y="3932873"/>
              <a:ext cx="660777" cy="299611"/>
              <a:chOff x="3523472" y="4359558"/>
              <a:chExt cx="660777" cy="299611"/>
            </a:xfrm>
          </p:grpSpPr>
          <p:sp>
            <p:nvSpPr>
              <p:cNvPr id="329" name="AutoShape 628"/>
              <p:cNvSpPr>
                <a:spLocks noChangeAspect="1" noChangeArrowheads="1" noTextEdit="1"/>
              </p:cNvSpPr>
              <p:nvPr/>
            </p:nvSpPr>
            <p:spPr bwMode="auto">
              <a:xfrm>
                <a:off x="3780824" y="4552312"/>
                <a:ext cx="93870" cy="947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grpSp>
            <p:nvGrpSpPr>
              <p:cNvPr id="330" name="Group 625"/>
              <p:cNvGrpSpPr>
                <a:grpSpLocks noChangeAspect="1"/>
              </p:cNvGrpSpPr>
              <p:nvPr/>
            </p:nvGrpSpPr>
            <p:grpSpPr bwMode="auto">
              <a:xfrm>
                <a:off x="3640691" y="4369583"/>
                <a:ext cx="409199" cy="279561"/>
                <a:chOff x="-693" y="-717"/>
                <a:chExt cx="1796" cy="1227"/>
              </a:xfrm>
            </p:grpSpPr>
            <p:sp>
              <p:nvSpPr>
                <p:cNvPr id="338" name="AutoShape 62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693" y="76"/>
                  <a:ext cx="500" cy="4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39" name="Freeform 626"/>
                <p:cNvSpPr>
                  <a:spLocks noEditPoints="1"/>
                </p:cNvSpPr>
                <p:nvPr/>
              </p:nvSpPr>
              <p:spPr bwMode="auto">
                <a:xfrm>
                  <a:off x="603" y="-717"/>
                  <a:ext cx="500" cy="434"/>
                </a:xfrm>
                <a:custGeom>
                  <a:avLst/>
                  <a:gdLst>
                    <a:gd name="T0" fmla="*/ 498 w 500"/>
                    <a:gd name="T1" fmla="*/ 2 h 434"/>
                    <a:gd name="T2" fmla="*/ 478 w 500"/>
                    <a:gd name="T3" fmla="*/ 2 h 434"/>
                    <a:gd name="T4" fmla="*/ 382 w 500"/>
                    <a:gd name="T5" fmla="*/ 42 h 434"/>
                    <a:gd name="T6" fmla="*/ 296 w 500"/>
                    <a:gd name="T7" fmla="*/ 90 h 434"/>
                    <a:gd name="T8" fmla="*/ 282 w 500"/>
                    <a:gd name="T9" fmla="*/ 102 h 434"/>
                    <a:gd name="T10" fmla="*/ 262 w 500"/>
                    <a:gd name="T11" fmla="*/ 94 h 434"/>
                    <a:gd name="T12" fmla="*/ 238 w 500"/>
                    <a:gd name="T13" fmla="*/ 94 h 434"/>
                    <a:gd name="T14" fmla="*/ 218 w 500"/>
                    <a:gd name="T15" fmla="*/ 102 h 434"/>
                    <a:gd name="T16" fmla="*/ 204 w 500"/>
                    <a:gd name="T17" fmla="*/ 90 h 434"/>
                    <a:gd name="T18" fmla="*/ 118 w 500"/>
                    <a:gd name="T19" fmla="*/ 42 h 434"/>
                    <a:gd name="T20" fmla="*/ 22 w 500"/>
                    <a:gd name="T21" fmla="*/ 2 h 434"/>
                    <a:gd name="T22" fmla="*/ 2 w 500"/>
                    <a:gd name="T23" fmla="*/ 2 h 434"/>
                    <a:gd name="T24" fmla="*/ 2 w 500"/>
                    <a:gd name="T25" fmla="*/ 6 h 434"/>
                    <a:gd name="T26" fmla="*/ 10 w 500"/>
                    <a:gd name="T27" fmla="*/ 24 h 434"/>
                    <a:gd name="T28" fmla="*/ 94 w 500"/>
                    <a:gd name="T29" fmla="*/ 86 h 434"/>
                    <a:gd name="T30" fmla="*/ 178 w 500"/>
                    <a:gd name="T31" fmla="*/ 136 h 434"/>
                    <a:gd name="T32" fmla="*/ 196 w 500"/>
                    <a:gd name="T33" fmla="*/ 142 h 434"/>
                    <a:gd name="T34" fmla="*/ 202 w 500"/>
                    <a:gd name="T35" fmla="*/ 148 h 434"/>
                    <a:gd name="T36" fmla="*/ 204 w 500"/>
                    <a:gd name="T37" fmla="*/ 168 h 434"/>
                    <a:gd name="T38" fmla="*/ 212 w 500"/>
                    <a:gd name="T39" fmla="*/ 186 h 434"/>
                    <a:gd name="T40" fmla="*/ 226 w 500"/>
                    <a:gd name="T41" fmla="*/ 196 h 434"/>
                    <a:gd name="T42" fmla="*/ 228 w 500"/>
                    <a:gd name="T43" fmla="*/ 196 h 434"/>
                    <a:gd name="T44" fmla="*/ 222 w 500"/>
                    <a:gd name="T45" fmla="*/ 242 h 434"/>
                    <a:gd name="T46" fmla="*/ 232 w 500"/>
                    <a:gd name="T47" fmla="*/ 380 h 434"/>
                    <a:gd name="T48" fmla="*/ 240 w 500"/>
                    <a:gd name="T49" fmla="*/ 426 h 434"/>
                    <a:gd name="T50" fmla="*/ 250 w 500"/>
                    <a:gd name="T51" fmla="*/ 434 h 434"/>
                    <a:gd name="T52" fmla="*/ 256 w 500"/>
                    <a:gd name="T53" fmla="*/ 432 h 434"/>
                    <a:gd name="T54" fmla="*/ 262 w 500"/>
                    <a:gd name="T55" fmla="*/ 416 h 434"/>
                    <a:gd name="T56" fmla="*/ 278 w 500"/>
                    <a:gd name="T57" fmla="*/ 276 h 434"/>
                    <a:gd name="T58" fmla="*/ 276 w 500"/>
                    <a:gd name="T59" fmla="*/ 204 h 434"/>
                    <a:gd name="T60" fmla="*/ 272 w 500"/>
                    <a:gd name="T61" fmla="*/ 196 h 434"/>
                    <a:gd name="T62" fmla="*/ 282 w 500"/>
                    <a:gd name="T63" fmla="*/ 192 h 434"/>
                    <a:gd name="T64" fmla="*/ 294 w 500"/>
                    <a:gd name="T65" fmla="*/ 178 h 434"/>
                    <a:gd name="T66" fmla="*/ 298 w 500"/>
                    <a:gd name="T67" fmla="*/ 148 h 434"/>
                    <a:gd name="T68" fmla="*/ 298 w 500"/>
                    <a:gd name="T69" fmla="*/ 142 h 434"/>
                    <a:gd name="T70" fmla="*/ 312 w 500"/>
                    <a:gd name="T71" fmla="*/ 140 h 434"/>
                    <a:gd name="T72" fmla="*/ 376 w 500"/>
                    <a:gd name="T73" fmla="*/ 106 h 434"/>
                    <a:gd name="T74" fmla="*/ 490 w 500"/>
                    <a:gd name="T75" fmla="*/ 24 h 434"/>
                    <a:gd name="T76" fmla="*/ 500 w 500"/>
                    <a:gd name="T77" fmla="*/ 10 h 434"/>
                    <a:gd name="T78" fmla="*/ 498 w 500"/>
                    <a:gd name="T79" fmla="*/ 4 h 434"/>
                    <a:gd name="T80" fmla="*/ 236 w 500"/>
                    <a:gd name="T81" fmla="*/ 128 h 434"/>
                    <a:gd name="T82" fmla="*/ 240 w 500"/>
                    <a:gd name="T83" fmla="*/ 124 h 434"/>
                    <a:gd name="T84" fmla="*/ 260 w 500"/>
                    <a:gd name="T85" fmla="*/ 124 h 434"/>
                    <a:gd name="T86" fmla="*/ 264 w 500"/>
                    <a:gd name="T87" fmla="*/ 128 h 434"/>
                    <a:gd name="T88" fmla="*/ 266 w 500"/>
                    <a:gd name="T89" fmla="*/ 148 h 434"/>
                    <a:gd name="T90" fmla="*/ 266 w 500"/>
                    <a:gd name="T91" fmla="*/ 158 h 434"/>
                    <a:gd name="T92" fmla="*/ 260 w 500"/>
                    <a:gd name="T93" fmla="*/ 170 h 434"/>
                    <a:gd name="T94" fmla="*/ 250 w 500"/>
                    <a:gd name="T95" fmla="*/ 172 h 434"/>
                    <a:gd name="T96" fmla="*/ 236 w 500"/>
                    <a:gd name="T97" fmla="*/ 166 h 434"/>
                    <a:gd name="T98" fmla="*/ 234 w 500"/>
                    <a:gd name="T99" fmla="*/ 158 h 434"/>
                    <a:gd name="T100" fmla="*/ 234 w 500"/>
                    <a:gd name="T101" fmla="*/ 136 h 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00" h="434">
                      <a:moveTo>
                        <a:pt x="498" y="4"/>
                      </a:moveTo>
                      <a:lnTo>
                        <a:pt x="498" y="4"/>
                      </a:lnTo>
                      <a:lnTo>
                        <a:pt x="498" y="2"/>
                      </a:lnTo>
                      <a:lnTo>
                        <a:pt x="494" y="0"/>
                      </a:lnTo>
                      <a:lnTo>
                        <a:pt x="488" y="0"/>
                      </a:lnTo>
                      <a:lnTo>
                        <a:pt x="478" y="2"/>
                      </a:lnTo>
                      <a:lnTo>
                        <a:pt x="478" y="2"/>
                      </a:lnTo>
                      <a:lnTo>
                        <a:pt x="442" y="16"/>
                      </a:lnTo>
                      <a:lnTo>
                        <a:pt x="382" y="42"/>
                      </a:lnTo>
                      <a:lnTo>
                        <a:pt x="348" y="58"/>
                      </a:lnTo>
                      <a:lnTo>
                        <a:pt x="318" y="74"/>
                      </a:lnTo>
                      <a:lnTo>
                        <a:pt x="296" y="90"/>
                      </a:lnTo>
                      <a:lnTo>
                        <a:pt x="288" y="96"/>
                      </a:lnTo>
                      <a:lnTo>
                        <a:pt x="282" y="102"/>
                      </a:lnTo>
                      <a:lnTo>
                        <a:pt x="282" y="102"/>
                      </a:lnTo>
                      <a:lnTo>
                        <a:pt x="274" y="98"/>
                      </a:lnTo>
                      <a:lnTo>
                        <a:pt x="274" y="98"/>
                      </a:lnTo>
                      <a:lnTo>
                        <a:pt x="262" y="94"/>
                      </a:lnTo>
                      <a:lnTo>
                        <a:pt x="250" y="94"/>
                      </a:lnTo>
                      <a:lnTo>
                        <a:pt x="250" y="94"/>
                      </a:lnTo>
                      <a:lnTo>
                        <a:pt x="238" y="94"/>
                      </a:lnTo>
                      <a:lnTo>
                        <a:pt x="226" y="98"/>
                      </a:lnTo>
                      <a:lnTo>
                        <a:pt x="226" y="98"/>
                      </a:lnTo>
                      <a:lnTo>
                        <a:pt x="218" y="102"/>
                      </a:lnTo>
                      <a:lnTo>
                        <a:pt x="218" y="102"/>
                      </a:lnTo>
                      <a:lnTo>
                        <a:pt x="212" y="96"/>
                      </a:lnTo>
                      <a:lnTo>
                        <a:pt x="204" y="90"/>
                      </a:lnTo>
                      <a:lnTo>
                        <a:pt x="182" y="74"/>
                      </a:lnTo>
                      <a:lnTo>
                        <a:pt x="152" y="58"/>
                      </a:lnTo>
                      <a:lnTo>
                        <a:pt x="118" y="42"/>
                      </a:lnTo>
                      <a:lnTo>
                        <a:pt x="58" y="16"/>
                      </a:lnTo>
                      <a:lnTo>
                        <a:pt x="22" y="2"/>
                      </a:lnTo>
                      <a:lnTo>
                        <a:pt x="22" y="2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0" y="10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40" y="46"/>
                      </a:lnTo>
                      <a:lnTo>
                        <a:pt x="94" y="86"/>
                      </a:lnTo>
                      <a:lnTo>
                        <a:pt x="124" y="106"/>
                      </a:lnTo>
                      <a:lnTo>
                        <a:pt x="152" y="124"/>
                      </a:lnTo>
                      <a:lnTo>
                        <a:pt x="178" y="136"/>
                      </a:lnTo>
                      <a:lnTo>
                        <a:pt x="188" y="140"/>
                      </a:lnTo>
                      <a:lnTo>
                        <a:pt x="196" y="142"/>
                      </a:lnTo>
                      <a:lnTo>
                        <a:pt x="196" y="142"/>
                      </a:lnTo>
                      <a:lnTo>
                        <a:pt x="202" y="142"/>
                      </a:lnTo>
                      <a:lnTo>
                        <a:pt x="202" y="142"/>
                      </a:lnTo>
                      <a:lnTo>
                        <a:pt x="202" y="148"/>
                      </a:lnTo>
                      <a:lnTo>
                        <a:pt x="202" y="148"/>
                      </a:lnTo>
                      <a:lnTo>
                        <a:pt x="204" y="168"/>
                      </a:lnTo>
                      <a:lnTo>
                        <a:pt x="204" y="168"/>
                      </a:lnTo>
                      <a:lnTo>
                        <a:pt x="206" y="178"/>
                      </a:lnTo>
                      <a:lnTo>
                        <a:pt x="212" y="186"/>
                      </a:lnTo>
                      <a:lnTo>
                        <a:pt x="212" y="186"/>
                      </a:lnTo>
                      <a:lnTo>
                        <a:pt x="218" y="192"/>
                      </a:lnTo>
                      <a:lnTo>
                        <a:pt x="226" y="196"/>
                      </a:lnTo>
                      <a:lnTo>
                        <a:pt x="226" y="196"/>
                      </a:lnTo>
                      <a:lnTo>
                        <a:pt x="228" y="196"/>
                      </a:lnTo>
                      <a:lnTo>
                        <a:pt x="228" y="196"/>
                      </a:lnTo>
                      <a:lnTo>
                        <a:pt x="228" y="196"/>
                      </a:lnTo>
                      <a:lnTo>
                        <a:pt x="224" y="204"/>
                      </a:lnTo>
                      <a:lnTo>
                        <a:pt x="222" y="214"/>
                      </a:lnTo>
                      <a:lnTo>
                        <a:pt x="222" y="242"/>
                      </a:lnTo>
                      <a:lnTo>
                        <a:pt x="222" y="276"/>
                      </a:lnTo>
                      <a:lnTo>
                        <a:pt x="224" y="312"/>
                      </a:lnTo>
                      <a:lnTo>
                        <a:pt x="232" y="380"/>
                      </a:lnTo>
                      <a:lnTo>
                        <a:pt x="238" y="416"/>
                      </a:lnTo>
                      <a:lnTo>
                        <a:pt x="238" y="416"/>
                      </a:lnTo>
                      <a:lnTo>
                        <a:pt x="240" y="426"/>
                      </a:lnTo>
                      <a:lnTo>
                        <a:pt x="244" y="432"/>
                      </a:lnTo>
                      <a:lnTo>
                        <a:pt x="248" y="434"/>
                      </a:lnTo>
                      <a:lnTo>
                        <a:pt x="250" y="434"/>
                      </a:lnTo>
                      <a:lnTo>
                        <a:pt x="250" y="434"/>
                      </a:lnTo>
                      <a:lnTo>
                        <a:pt x="252" y="434"/>
                      </a:lnTo>
                      <a:lnTo>
                        <a:pt x="256" y="432"/>
                      </a:lnTo>
                      <a:lnTo>
                        <a:pt x="260" y="426"/>
                      </a:lnTo>
                      <a:lnTo>
                        <a:pt x="262" y="416"/>
                      </a:lnTo>
                      <a:lnTo>
                        <a:pt x="262" y="416"/>
                      </a:lnTo>
                      <a:lnTo>
                        <a:pt x="268" y="380"/>
                      </a:lnTo>
                      <a:lnTo>
                        <a:pt x="276" y="312"/>
                      </a:lnTo>
                      <a:lnTo>
                        <a:pt x="278" y="276"/>
                      </a:lnTo>
                      <a:lnTo>
                        <a:pt x="278" y="242"/>
                      </a:lnTo>
                      <a:lnTo>
                        <a:pt x="278" y="214"/>
                      </a:lnTo>
                      <a:lnTo>
                        <a:pt x="276" y="204"/>
                      </a:lnTo>
                      <a:lnTo>
                        <a:pt x="272" y="196"/>
                      </a:lnTo>
                      <a:lnTo>
                        <a:pt x="272" y="196"/>
                      </a:lnTo>
                      <a:lnTo>
                        <a:pt x="272" y="196"/>
                      </a:lnTo>
                      <a:lnTo>
                        <a:pt x="274" y="196"/>
                      </a:lnTo>
                      <a:lnTo>
                        <a:pt x="274" y="196"/>
                      </a:lnTo>
                      <a:lnTo>
                        <a:pt x="282" y="192"/>
                      </a:lnTo>
                      <a:lnTo>
                        <a:pt x="288" y="186"/>
                      </a:lnTo>
                      <a:lnTo>
                        <a:pt x="288" y="186"/>
                      </a:lnTo>
                      <a:lnTo>
                        <a:pt x="294" y="178"/>
                      </a:lnTo>
                      <a:lnTo>
                        <a:pt x="296" y="168"/>
                      </a:lnTo>
                      <a:lnTo>
                        <a:pt x="296" y="168"/>
                      </a:lnTo>
                      <a:lnTo>
                        <a:pt x="298" y="148"/>
                      </a:lnTo>
                      <a:lnTo>
                        <a:pt x="298" y="148"/>
                      </a:lnTo>
                      <a:lnTo>
                        <a:pt x="298" y="142"/>
                      </a:lnTo>
                      <a:lnTo>
                        <a:pt x="298" y="142"/>
                      </a:lnTo>
                      <a:lnTo>
                        <a:pt x="304" y="142"/>
                      </a:lnTo>
                      <a:lnTo>
                        <a:pt x="304" y="142"/>
                      </a:lnTo>
                      <a:lnTo>
                        <a:pt x="312" y="140"/>
                      </a:lnTo>
                      <a:lnTo>
                        <a:pt x="322" y="136"/>
                      </a:lnTo>
                      <a:lnTo>
                        <a:pt x="348" y="124"/>
                      </a:lnTo>
                      <a:lnTo>
                        <a:pt x="376" y="106"/>
                      </a:lnTo>
                      <a:lnTo>
                        <a:pt x="406" y="86"/>
                      </a:lnTo>
                      <a:lnTo>
                        <a:pt x="460" y="46"/>
                      </a:lnTo>
                      <a:lnTo>
                        <a:pt x="490" y="24"/>
                      </a:lnTo>
                      <a:lnTo>
                        <a:pt x="490" y="24"/>
                      </a:lnTo>
                      <a:lnTo>
                        <a:pt x="496" y="16"/>
                      </a:lnTo>
                      <a:lnTo>
                        <a:pt x="500" y="10"/>
                      </a:lnTo>
                      <a:lnTo>
                        <a:pt x="498" y="6"/>
                      </a:lnTo>
                      <a:lnTo>
                        <a:pt x="498" y="4"/>
                      </a:lnTo>
                      <a:lnTo>
                        <a:pt x="498" y="4"/>
                      </a:lnTo>
                      <a:close/>
                      <a:moveTo>
                        <a:pt x="234" y="136"/>
                      </a:moveTo>
                      <a:lnTo>
                        <a:pt x="234" y="136"/>
                      </a:lnTo>
                      <a:lnTo>
                        <a:pt x="236" y="128"/>
                      </a:lnTo>
                      <a:lnTo>
                        <a:pt x="236" y="128"/>
                      </a:lnTo>
                      <a:lnTo>
                        <a:pt x="240" y="124"/>
                      </a:lnTo>
                      <a:lnTo>
                        <a:pt x="240" y="124"/>
                      </a:lnTo>
                      <a:lnTo>
                        <a:pt x="250" y="122"/>
                      </a:lnTo>
                      <a:lnTo>
                        <a:pt x="250" y="122"/>
                      </a:lnTo>
                      <a:lnTo>
                        <a:pt x="260" y="124"/>
                      </a:lnTo>
                      <a:lnTo>
                        <a:pt x="260" y="124"/>
                      </a:lnTo>
                      <a:lnTo>
                        <a:pt x="264" y="128"/>
                      </a:lnTo>
                      <a:lnTo>
                        <a:pt x="264" y="128"/>
                      </a:lnTo>
                      <a:lnTo>
                        <a:pt x="266" y="136"/>
                      </a:lnTo>
                      <a:lnTo>
                        <a:pt x="266" y="136"/>
                      </a:lnTo>
                      <a:lnTo>
                        <a:pt x="266" y="148"/>
                      </a:lnTo>
                      <a:lnTo>
                        <a:pt x="266" y="148"/>
                      </a:lnTo>
                      <a:lnTo>
                        <a:pt x="266" y="158"/>
                      </a:lnTo>
                      <a:lnTo>
                        <a:pt x="266" y="158"/>
                      </a:lnTo>
                      <a:lnTo>
                        <a:pt x="264" y="166"/>
                      </a:lnTo>
                      <a:lnTo>
                        <a:pt x="264" y="166"/>
                      </a:lnTo>
                      <a:lnTo>
                        <a:pt x="260" y="170"/>
                      </a:lnTo>
                      <a:lnTo>
                        <a:pt x="260" y="170"/>
                      </a:lnTo>
                      <a:lnTo>
                        <a:pt x="250" y="172"/>
                      </a:lnTo>
                      <a:lnTo>
                        <a:pt x="250" y="172"/>
                      </a:lnTo>
                      <a:lnTo>
                        <a:pt x="240" y="170"/>
                      </a:lnTo>
                      <a:lnTo>
                        <a:pt x="240" y="170"/>
                      </a:lnTo>
                      <a:lnTo>
                        <a:pt x="236" y="166"/>
                      </a:lnTo>
                      <a:lnTo>
                        <a:pt x="236" y="166"/>
                      </a:lnTo>
                      <a:lnTo>
                        <a:pt x="234" y="158"/>
                      </a:lnTo>
                      <a:lnTo>
                        <a:pt x="234" y="158"/>
                      </a:lnTo>
                      <a:lnTo>
                        <a:pt x="232" y="148"/>
                      </a:lnTo>
                      <a:lnTo>
                        <a:pt x="232" y="148"/>
                      </a:lnTo>
                      <a:lnTo>
                        <a:pt x="234" y="136"/>
                      </a:lnTo>
                      <a:lnTo>
                        <a:pt x="234" y="1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1" name="Group 637"/>
              <p:cNvGrpSpPr>
                <a:grpSpLocks noChangeAspect="1"/>
              </p:cNvGrpSpPr>
              <p:nvPr/>
            </p:nvGrpSpPr>
            <p:grpSpPr bwMode="auto">
              <a:xfrm>
                <a:off x="3523472" y="4359558"/>
                <a:ext cx="369099" cy="299611"/>
                <a:chOff x="-584" y="965"/>
                <a:chExt cx="1620" cy="1315"/>
              </a:xfrm>
            </p:grpSpPr>
            <p:sp>
              <p:nvSpPr>
                <p:cNvPr id="336" name="AutoShape 636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584" y="1758"/>
                  <a:ext cx="344" cy="5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37" name="Freeform 638"/>
                <p:cNvSpPr>
                  <a:spLocks noEditPoints="1"/>
                </p:cNvSpPr>
                <p:nvPr/>
              </p:nvSpPr>
              <p:spPr bwMode="auto">
                <a:xfrm>
                  <a:off x="692" y="965"/>
                  <a:ext cx="344" cy="522"/>
                </a:xfrm>
                <a:custGeom>
                  <a:avLst/>
                  <a:gdLst>
                    <a:gd name="T0" fmla="*/ 176 w 344"/>
                    <a:gd name="T1" fmla="*/ 222 h 522"/>
                    <a:gd name="T2" fmla="*/ 8 w 344"/>
                    <a:gd name="T3" fmla="*/ 180 h 522"/>
                    <a:gd name="T4" fmla="*/ 2 w 344"/>
                    <a:gd name="T5" fmla="*/ 232 h 522"/>
                    <a:gd name="T6" fmla="*/ 26 w 344"/>
                    <a:gd name="T7" fmla="*/ 264 h 522"/>
                    <a:gd name="T8" fmla="*/ 88 w 344"/>
                    <a:gd name="T9" fmla="*/ 284 h 522"/>
                    <a:gd name="T10" fmla="*/ 158 w 344"/>
                    <a:gd name="T11" fmla="*/ 258 h 522"/>
                    <a:gd name="T12" fmla="*/ 40 w 344"/>
                    <a:gd name="T13" fmla="*/ 220 h 522"/>
                    <a:gd name="T14" fmla="*/ 134 w 344"/>
                    <a:gd name="T15" fmla="*/ 198 h 522"/>
                    <a:gd name="T16" fmla="*/ 132 w 344"/>
                    <a:gd name="T17" fmla="*/ 226 h 522"/>
                    <a:gd name="T18" fmla="*/ 88 w 344"/>
                    <a:gd name="T19" fmla="*/ 244 h 522"/>
                    <a:gd name="T20" fmla="*/ 42 w 344"/>
                    <a:gd name="T21" fmla="*/ 226 h 522"/>
                    <a:gd name="T22" fmla="*/ 210 w 344"/>
                    <a:gd name="T23" fmla="*/ 110 h 522"/>
                    <a:gd name="T24" fmla="*/ 230 w 344"/>
                    <a:gd name="T25" fmla="*/ 82 h 522"/>
                    <a:gd name="T26" fmla="*/ 154 w 344"/>
                    <a:gd name="T27" fmla="*/ 68 h 522"/>
                    <a:gd name="T28" fmla="*/ 156 w 344"/>
                    <a:gd name="T29" fmla="*/ 98 h 522"/>
                    <a:gd name="T30" fmla="*/ 190 w 344"/>
                    <a:gd name="T31" fmla="*/ 114 h 522"/>
                    <a:gd name="T32" fmla="*/ 212 w 344"/>
                    <a:gd name="T33" fmla="*/ 82 h 522"/>
                    <a:gd name="T34" fmla="*/ 202 w 344"/>
                    <a:gd name="T35" fmla="*/ 94 h 522"/>
                    <a:gd name="T36" fmla="*/ 170 w 344"/>
                    <a:gd name="T37" fmla="*/ 88 h 522"/>
                    <a:gd name="T38" fmla="*/ 170 w 344"/>
                    <a:gd name="T39" fmla="*/ 76 h 522"/>
                    <a:gd name="T40" fmla="*/ 234 w 344"/>
                    <a:gd name="T41" fmla="*/ 156 h 522"/>
                    <a:gd name="T42" fmla="*/ 240 w 344"/>
                    <a:gd name="T43" fmla="*/ 190 h 522"/>
                    <a:gd name="T44" fmla="*/ 288 w 344"/>
                    <a:gd name="T45" fmla="*/ 212 h 522"/>
                    <a:gd name="T46" fmla="*/ 336 w 344"/>
                    <a:gd name="T47" fmla="*/ 190 h 522"/>
                    <a:gd name="T48" fmla="*/ 338 w 344"/>
                    <a:gd name="T49" fmla="*/ 146 h 522"/>
                    <a:gd name="T50" fmla="*/ 304 w 344"/>
                    <a:gd name="T51" fmla="*/ 184 h 522"/>
                    <a:gd name="T52" fmla="*/ 272 w 344"/>
                    <a:gd name="T53" fmla="*/ 184 h 522"/>
                    <a:gd name="T54" fmla="*/ 258 w 344"/>
                    <a:gd name="T55" fmla="*/ 164 h 522"/>
                    <a:gd name="T56" fmla="*/ 318 w 344"/>
                    <a:gd name="T57" fmla="*/ 166 h 522"/>
                    <a:gd name="T58" fmla="*/ 152 w 344"/>
                    <a:gd name="T59" fmla="*/ 318 h 522"/>
                    <a:gd name="T60" fmla="*/ 148 w 344"/>
                    <a:gd name="T61" fmla="*/ 360 h 522"/>
                    <a:gd name="T62" fmla="*/ 182 w 344"/>
                    <a:gd name="T63" fmla="*/ 396 h 522"/>
                    <a:gd name="T64" fmla="*/ 252 w 344"/>
                    <a:gd name="T65" fmla="*/ 396 h 522"/>
                    <a:gd name="T66" fmla="*/ 286 w 344"/>
                    <a:gd name="T67" fmla="*/ 360 h 522"/>
                    <a:gd name="T68" fmla="*/ 216 w 344"/>
                    <a:gd name="T69" fmla="*/ 194 h 522"/>
                    <a:gd name="T70" fmla="*/ 228 w 344"/>
                    <a:gd name="T71" fmla="*/ 370 h 522"/>
                    <a:gd name="T72" fmla="*/ 186 w 344"/>
                    <a:gd name="T73" fmla="*/ 362 h 522"/>
                    <a:gd name="T74" fmla="*/ 180 w 344"/>
                    <a:gd name="T75" fmla="*/ 334 h 522"/>
                    <a:gd name="T76" fmla="*/ 256 w 344"/>
                    <a:gd name="T77" fmla="*/ 350 h 522"/>
                    <a:gd name="T78" fmla="*/ 44 w 344"/>
                    <a:gd name="T79" fmla="*/ 376 h 522"/>
                    <a:gd name="T80" fmla="*/ 46 w 344"/>
                    <a:gd name="T81" fmla="*/ 412 h 522"/>
                    <a:gd name="T82" fmla="*/ 84 w 344"/>
                    <a:gd name="T83" fmla="*/ 428 h 522"/>
                    <a:gd name="T84" fmla="*/ 122 w 344"/>
                    <a:gd name="T85" fmla="*/ 412 h 522"/>
                    <a:gd name="T86" fmla="*/ 84 w 344"/>
                    <a:gd name="T87" fmla="*/ 298 h 522"/>
                    <a:gd name="T88" fmla="*/ 90 w 344"/>
                    <a:gd name="T89" fmla="*/ 408 h 522"/>
                    <a:gd name="T90" fmla="*/ 66 w 344"/>
                    <a:gd name="T91" fmla="*/ 402 h 522"/>
                    <a:gd name="T92" fmla="*/ 62 w 344"/>
                    <a:gd name="T93" fmla="*/ 386 h 522"/>
                    <a:gd name="T94" fmla="*/ 108 w 344"/>
                    <a:gd name="T95" fmla="*/ 396 h 522"/>
                    <a:gd name="T96" fmla="*/ 182 w 344"/>
                    <a:gd name="T97" fmla="*/ 478 h 522"/>
                    <a:gd name="T98" fmla="*/ 184 w 344"/>
                    <a:gd name="T99" fmla="*/ 508 h 522"/>
                    <a:gd name="T100" fmla="*/ 216 w 344"/>
                    <a:gd name="T101" fmla="*/ 522 h 522"/>
                    <a:gd name="T102" fmla="*/ 246 w 344"/>
                    <a:gd name="T103" fmla="*/ 508 h 522"/>
                    <a:gd name="T104" fmla="*/ 216 w 344"/>
                    <a:gd name="T105" fmla="*/ 416 h 522"/>
                    <a:gd name="T106" fmla="*/ 216 w 344"/>
                    <a:gd name="T107" fmla="*/ 506 h 522"/>
                    <a:gd name="T108" fmla="*/ 196 w 344"/>
                    <a:gd name="T109" fmla="*/ 498 h 522"/>
                    <a:gd name="T110" fmla="*/ 234 w 344"/>
                    <a:gd name="T111" fmla="*/ 486 h 522"/>
                    <a:gd name="T112" fmla="*/ 234 w 344"/>
                    <a:gd name="T113" fmla="*/ 498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44" h="522">
                      <a:moveTo>
                        <a:pt x="164" y="250"/>
                      </a:moveTo>
                      <a:lnTo>
                        <a:pt x="164" y="250"/>
                      </a:lnTo>
                      <a:lnTo>
                        <a:pt x="170" y="240"/>
                      </a:lnTo>
                      <a:lnTo>
                        <a:pt x="174" y="232"/>
                      </a:lnTo>
                      <a:lnTo>
                        <a:pt x="176" y="222"/>
                      </a:lnTo>
                      <a:lnTo>
                        <a:pt x="176" y="212"/>
                      </a:lnTo>
                      <a:lnTo>
                        <a:pt x="174" y="194"/>
                      </a:lnTo>
                      <a:lnTo>
                        <a:pt x="168" y="180"/>
                      </a:lnTo>
                      <a:lnTo>
                        <a:pt x="88" y="24"/>
                      </a:lnTo>
                      <a:lnTo>
                        <a:pt x="8" y="180"/>
                      </a:lnTo>
                      <a:lnTo>
                        <a:pt x="8" y="180"/>
                      </a:lnTo>
                      <a:lnTo>
                        <a:pt x="2" y="194"/>
                      </a:lnTo>
                      <a:lnTo>
                        <a:pt x="0" y="212"/>
                      </a:lnTo>
                      <a:lnTo>
                        <a:pt x="0" y="222"/>
                      </a:lnTo>
                      <a:lnTo>
                        <a:pt x="2" y="232"/>
                      </a:lnTo>
                      <a:lnTo>
                        <a:pt x="6" y="240"/>
                      </a:lnTo>
                      <a:lnTo>
                        <a:pt x="12" y="250"/>
                      </a:lnTo>
                      <a:lnTo>
                        <a:pt x="12" y="250"/>
                      </a:lnTo>
                      <a:lnTo>
                        <a:pt x="18" y="256"/>
                      </a:lnTo>
                      <a:lnTo>
                        <a:pt x="26" y="264"/>
                      </a:lnTo>
                      <a:lnTo>
                        <a:pt x="34" y="270"/>
                      </a:lnTo>
                      <a:lnTo>
                        <a:pt x="44" y="274"/>
                      </a:lnTo>
                      <a:lnTo>
                        <a:pt x="64" y="282"/>
                      </a:lnTo>
                      <a:lnTo>
                        <a:pt x="88" y="284"/>
                      </a:lnTo>
                      <a:lnTo>
                        <a:pt x="88" y="284"/>
                      </a:lnTo>
                      <a:lnTo>
                        <a:pt x="110" y="282"/>
                      </a:lnTo>
                      <a:lnTo>
                        <a:pt x="132" y="274"/>
                      </a:lnTo>
                      <a:lnTo>
                        <a:pt x="140" y="270"/>
                      </a:lnTo>
                      <a:lnTo>
                        <a:pt x="150" y="264"/>
                      </a:lnTo>
                      <a:lnTo>
                        <a:pt x="158" y="258"/>
                      </a:lnTo>
                      <a:lnTo>
                        <a:pt x="164" y="250"/>
                      </a:lnTo>
                      <a:lnTo>
                        <a:pt x="164" y="250"/>
                      </a:lnTo>
                      <a:close/>
                      <a:moveTo>
                        <a:pt x="42" y="226"/>
                      </a:moveTo>
                      <a:lnTo>
                        <a:pt x="42" y="226"/>
                      </a:lnTo>
                      <a:lnTo>
                        <a:pt x="40" y="220"/>
                      </a:lnTo>
                      <a:lnTo>
                        <a:pt x="38" y="216"/>
                      </a:lnTo>
                      <a:lnTo>
                        <a:pt x="38" y="208"/>
                      </a:lnTo>
                      <a:lnTo>
                        <a:pt x="42" y="198"/>
                      </a:lnTo>
                      <a:lnTo>
                        <a:pt x="88" y="110"/>
                      </a:lnTo>
                      <a:lnTo>
                        <a:pt x="134" y="198"/>
                      </a:lnTo>
                      <a:lnTo>
                        <a:pt x="134" y="198"/>
                      </a:lnTo>
                      <a:lnTo>
                        <a:pt x="136" y="204"/>
                      </a:lnTo>
                      <a:lnTo>
                        <a:pt x="136" y="210"/>
                      </a:lnTo>
                      <a:lnTo>
                        <a:pt x="136" y="218"/>
                      </a:lnTo>
                      <a:lnTo>
                        <a:pt x="132" y="226"/>
                      </a:lnTo>
                      <a:lnTo>
                        <a:pt x="132" y="226"/>
                      </a:lnTo>
                      <a:lnTo>
                        <a:pt x="124" y="234"/>
                      </a:lnTo>
                      <a:lnTo>
                        <a:pt x="114" y="240"/>
                      </a:lnTo>
                      <a:lnTo>
                        <a:pt x="102" y="242"/>
                      </a:lnTo>
                      <a:lnTo>
                        <a:pt x="88" y="244"/>
                      </a:lnTo>
                      <a:lnTo>
                        <a:pt x="88" y="244"/>
                      </a:lnTo>
                      <a:lnTo>
                        <a:pt x="74" y="242"/>
                      </a:lnTo>
                      <a:lnTo>
                        <a:pt x="62" y="240"/>
                      </a:lnTo>
                      <a:lnTo>
                        <a:pt x="50" y="234"/>
                      </a:lnTo>
                      <a:lnTo>
                        <a:pt x="42" y="226"/>
                      </a:lnTo>
                      <a:lnTo>
                        <a:pt x="42" y="226"/>
                      </a:lnTo>
                      <a:close/>
                      <a:moveTo>
                        <a:pt x="190" y="114"/>
                      </a:moveTo>
                      <a:lnTo>
                        <a:pt x="190" y="114"/>
                      </a:lnTo>
                      <a:lnTo>
                        <a:pt x="200" y="112"/>
                      </a:lnTo>
                      <a:lnTo>
                        <a:pt x="210" y="110"/>
                      </a:lnTo>
                      <a:lnTo>
                        <a:pt x="218" y="104"/>
                      </a:lnTo>
                      <a:lnTo>
                        <a:pt x="224" y="98"/>
                      </a:lnTo>
                      <a:lnTo>
                        <a:pt x="224" y="98"/>
                      </a:lnTo>
                      <a:lnTo>
                        <a:pt x="228" y="90"/>
                      </a:lnTo>
                      <a:lnTo>
                        <a:pt x="230" y="82"/>
                      </a:lnTo>
                      <a:lnTo>
                        <a:pt x="228" y="74"/>
                      </a:lnTo>
                      <a:lnTo>
                        <a:pt x="226" y="68"/>
                      </a:lnTo>
                      <a:lnTo>
                        <a:pt x="190" y="0"/>
                      </a:lnTo>
                      <a:lnTo>
                        <a:pt x="154" y="68"/>
                      </a:lnTo>
                      <a:lnTo>
                        <a:pt x="154" y="68"/>
                      </a:lnTo>
                      <a:lnTo>
                        <a:pt x="152" y="74"/>
                      </a:lnTo>
                      <a:lnTo>
                        <a:pt x="152" y="82"/>
                      </a:lnTo>
                      <a:lnTo>
                        <a:pt x="152" y="90"/>
                      </a:lnTo>
                      <a:lnTo>
                        <a:pt x="156" y="98"/>
                      </a:lnTo>
                      <a:lnTo>
                        <a:pt x="156" y="98"/>
                      </a:lnTo>
                      <a:lnTo>
                        <a:pt x="164" y="104"/>
                      </a:lnTo>
                      <a:lnTo>
                        <a:pt x="172" y="110"/>
                      </a:lnTo>
                      <a:lnTo>
                        <a:pt x="180" y="112"/>
                      </a:lnTo>
                      <a:lnTo>
                        <a:pt x="190" y="114"/>
                      </a:lnTo>
                      <a:lnTo>
                        <a:pt x="190" y="114"/>
                      </a:lnTo>
                      <a:close/>
                      <a:moveTo>
                        <a:pt x="170" y="76"/>
                      </a:moveTo>
                      <a:lnTo>
                        <a:pt x="190" y="36"/>
                      </a:lnTo>
                      <a:lnTo>
                        <a:pt x="210" y="76"/>
                      </a:lnTo>
                      <a:lnTo>
                        <a:pt x="210" y="76"/>
                      </a:lnTo>
                      <a:lnTo>
                        <a:pt x="212" y="82"/>
                      </a:lnTo>
                      <a:lnTo>
                        <a:pt x="212" y="84"/>
                      </a:lnTo>
                      <a:lnTo>
                        <a:pt x="210" y="88"/>
                      </a:lnTo>
                      <a:lnTo>
                        <a:pt x="210" y="88"/>
                      </a:lnTo>
                      <a:lnTo>
                        <a:pt x="206" y="92"/>
                      </a:lnTo>
                      <a:lnTo>
                        <a:pt x="202" y="94"/>
                      </a:lnTo>
                      <a:lnTo>
                        <a:pt x="190" y="96"/>
                      </a:lnTo>
                      <a:lnTo>
                        <a:pt x="190" y="96"/>
                      </a:lnTo>
                      <a:lnTo>
                        <a:pt x="178" y="94"/>
                      </a:lnTo>
                      <a:lnTo>
                        <a:pt x="174" y="92"/>
                      </a:lnTo>
                      <a:lnTo>
                        <a:pt x="170" y="88"/>
                      </a:lnTo>
                      <a:lnTo>
                        <a:pt x="170" y="88"/>
                      </a:lnTo>
                      <a:lnTo>
                        <a:pt x="168" y="84"/>
                      </a:lnTo>
                      <a:lnTo>
                        <a:pt x="168" y="80"/>
                      </a:lnTo>
                      <a:lnTo>
                        <a:pt x="170" y="76"/>
                      </a:lnTo>
                      <a:lnTo>
                        <a:pt x="170" y="76"/>
                      </a:lnTo>
                      <a:close/>
                      <a:moveTo>
                        <a:pt x="338" y="146"/>
                      </a:moveTo>
                      <a:lnTo>
                        <a:pt x="288" y="48"/>
                      </a:lnTo>
                      <a:lnTo>
                        <a:pt x="238" y="146"/>
                      </a:lnTo>
                      <a:lnTo>
                        <a:pt x="238" y="146"/>
                      </a:lnTo>
                      <a:lnTo>
                        <a:pt x="234" y="156"/>
                      </a:lnTo>
                      <a:lnTo>
                        <a:pt x="232" y="166"/>
                      </a:lnTo>
                      <a:lnTo>
                        <a:pt x="234" y="178"/>
                      </a:lnTo>
                      <a:lnTo>
                        <a:pt x="236" y="184"/>
                      </a:lnTo>
                      <a:lnTo>
                        <a:pt x="240" y="190"/>
                      </a:lnTo>
                      <a:lnTo>
                        <a:pt x="240" y="190"/>
                      </a:lnTo>
                      <a:lnTo>
                        <a:pt x="250" y="198"/>
                      </a:lnTo>
                      <a:lnTo>
                        <a:pt x="260" y="206"/>
                      </a:lnTo>
                      <a:lnTo>
                        <a:pt x="274" y="210"/>
                      </a:lnTo>
                      <a:lnTo>
                        <a:pt x="288" y="212"/>
                      </a:lnTo>
                      <a:lnTo>
                        <a:pt x="288" y="212"/>
                      </a:lnTo>
                      <a:lnTo>
                        <a:pt x="302" y="210"/>
                      </a:lnTo>
                      <a:lnTo>
                        <a:pt x="316" y="206"/>
                      </a:lnTo>
                      <a:lnTo>
                        <a:pt x="326" y="198"/>
                      </a:lnTo>
                      <a:lnTo>
                        <a:pt x="336" y="190"/>
                      </a:lnTo>
                      <a:lnTo>
                        <a:pt x="336" y="190"/>
                      </a:lnTo>
                      <a:lnTo>
                        <a:pt x="340" y="184"/>
                      </a:lnTo>
                      <a:lnTo>
                        <a:pt x="342" y="178"/>
                      </a:lnTo>
                      <a:lnTo>
                        <a:pt x="344" y="166"/>
                      </a:lnTo>
                      <a:lnTo>
                        <a:pt x="342" y="156"/>
                      </a:lnTo>
                      <a:lnTo>
                        <a:pt x="338" y="146"/>
                      </a:lnTo>
                      <a:lnTo>
                        <a:pt x="338" y="146"/>
                      </a:lnTo>
                      <a:close/>
                      <a:moveTo>
                        <a:pt x="316" y="174"/>
                      </a:moveTo>
                      <a:lnTo>
                        <a:pt x="316" y="174"/>
                      </a:lnTo>
                      <a:lnTo>
                        <a:pt x="312" y="180"/>
                      </a:lnTo>
                      <a:lnTo>
                        <a:pt x="304" y="184"/>
                      </a:lnTo>
                      <a:lnTo>
                        <a:pt x="296" y="186"/>
                      </a:lnTo>
                      <a:lnTo>
                        <a:pt x="288" y="186"/>
                      </a:lnTo>
                      <a:lnTo>
                        <a:pt x="288" y="186"/>
                      </a:lnTo>
                      <a:lnTo>
                        <a:pt x="280" y="186"/>
                      </a:lnTo>
                      <a:lnTo>
                        <a:pt x="272" y="184"/>
                      </a:lnTo>
                      <a:lnTo>
                        <a:pt x="264" y="180"/>
                      </a:lnTo>
                      <a:lnTo>
                        <a:pt x="260" y="174"/>
                      </a:lnTo>
                      <a:lnTo>
                        <a:pt x="260" y="174"/>
                      </a:lnTo>
                      <a:lnTo>
                        <a:pt x="258" y="170"/>
                      </a:lnTo>
                      <a:lnTo>
                        <a:pt x="258" y="164"/>
                      </a:lnTo>
                      <a:lnTo>
                        <a:pt x="260" y="158"/>
                      </a:lnTo>
                      <a:lnTo>
                        <a:pt x="288" y="102"/>
                      </a:lnTo>
                      <a:lnTo>
                        <a:pt x="316" y="158"/>
                      </a:lnTo>
                      <a:lnTo>
                        <a:pt x="316" y="158"/>
                      </a:lnTo>
                      <a:lnTo>
                        <a:pt x="318" y="166"/>
                      </a:lnTo>
                      <a:lnTo>
                        <a:pt x="318" y="170"/>
                      </a:lnTo>
                      <a:lnTo>
                        <a:pt x="316" y="174"/>
                      </a:lnTo>
                      <a:lnTo>
                        <a:pt x="316" y="174"/>
                      </a:lnTo>
                      <a:close/>
                      <a:moveTo>
                        <a:pt x="216" y="194"/>
                      </a:moveTo>
                      <a:lnTo>
                        <a:pt x="152" y="318"/>
                      </a:lnTo>
                      <a:lnTo>
                        <a:pt x="152" y="318"/>
                      </a:lnTo>
                      <a:lnTo>
                        <a:pt x="148" y="332"/>
                      </a:lnTo>
                      <a:lnTo>
                        <a:pt x="146" y="346"/>
                      </a:lnTo>
                      <a:lnTo>
                        <a:pt x="146" y="354"/>
                      </a:lnTo>
                      <a:lnTo>
                        <a:pt x="148" y="360"/>
                      </a:lnTo>
                      <a:lnTo>
                        <a:pt x="150" y="368"/>
                      </a:lnTo>
                      <a:lnTo>
                        <a:pt x="156" y="376"/>
                      </a:lnTo>
                      <a:lnTo>
                        <a:pt x="156" y="376"/>
                      </a:lnTo>
                      <a:lnTo>
                        <a:pt x="166" y="388"/>
                      </a:lnTo>
                      <a:lnTo>
                        <a:pt x="182" y="396"/>
                      </a:lnTo>
                      <a:lnTo>
                        <a:pt x="198" y="402"/>
                      </a:lnTo>
                      <a:lnTo>
                        <a:pt x="216" y="402"/>
                      </a:lnTo>
                      <a:lnTo>
                        <a:pt x="216" y="402"/>
                      </a:lnTo>
                      <a:lnTo>
                        <a:pt x="236" y="402"/>
                      </a:lnTo>
                      <a:lnTo>
                        <a:pt x="252" y="396"/>
                      </a:lnTo>
                      <a:lnTo>
                        <a:pt x="266" y="388"/>
                      </a:lnTo>
                      <a:lnTo>
                        <a:pt x="278" y="376"/>
                      </a:lnTo>
                      <a:lnTo>
                        <a:pt x="278" y="376"/>
                      </a:lnTo>
                      <a:lnTo>
                        <a:pt x="284" y="368"/>
                      </a:lnTo>
                      <a:lnTo>
                        <a:pt x="286" y="360"/>
                      </a:lnTo>
                      <a:lnTo>
                        <a:pt x="288" y="354"/>
                      </a:lnTo>
                      <a:lnTo>
                        <a:pt x="288" y="346"/>
                      </a:lnTo>
                      <a:lnTo>
                        <a:pt x="286" y="332"/>
                      </a:lnTo>
                      <a:lnTo>
                        <a:pt x="282" y="318"/>
                      </a:lnTo>
                      <a:lnTo>
                        <a:pt x="216" y="194"/>
                      </a:lnTo>
                      <a:close/>
                      <a:moveTo>
                        <a:pt x="254" y="356"/>
                      </a:moveTo>
                      <a:lnTo>
                        <a:pt x="254" y="356"/>
                      </a:lnTo>
                      <a:lnTo>
                        <a:pt x="246" y="362"/>
                      </a:lnTo>
                      <a:lnTo>
                        <a:pt x="238" y="368"/>
                      </a:lnTo>
                      <a:lnTo>
                        <a:pt x="228" y="370"/>
                      </a:lnTo>
                      <a:lnTo>
                        <a:pt x="216" y="372"/>
                      </a:lnTo>
                      <a:lnTo>
                        <a:pt x="216" y="372"/>
                      </a:lnTo>
                      <a:lnTo>
                        <a:pt x="206" y="370"/>
                      </a:lnTo>
                      <a:lnTo>
                        <a:pt x="196" y="368"/>
                      </a:lnTo>
                      <a:lnTo>
                        <a:pt x="186" y="362"/>
                      </a:lnTo>
                      <a:lnTo>
                        <a:pt x="180" y="356"/>
                      </a:lnTo>
                      <a:lnTo>
                        <a:pt x="180" y="356"/>
                      </a:lnTo>
                      <a:lnTo>
                        <a:pt x="178" y="348"/>
                      </a:lnTo>
                      <a:lnTo>
                        <a:pt x="178" y="342"/>
                      </a:lnTo>
                      <a:lnTo>
                        <a:pt x="180" y="334"/>
                      </a:lnTo>
                      <a:lnTo>
                        <a:pt x="216" y="262"/>
                      </a:lnTo>
                      <a:lnTo>
                        <a:pt x="254" y="334"/>
                      </a:lnTo>
                      <a:lnTo>
                        <a:pt x="254" y="334"/>
                      </a:lnTo>
                      <a:lnTo>
                        <a:pt x="256" y="344"/>
                      </a:lnTo>
                      <a:lnTo>
                        <a:pt x="256" y="350"/>
                      </a:lnTo>
                      <a:lnTo>
                        <a:pt x="254" y="356"/>
                      </a:lnTo>
                      <a:lnTo>
                        <a:pt x="254" y="356"/>
                      </a:lnTo>
                      <a:close/>
                      <a:moveTo>
                        <a:pt x="84" y="298"/>
                      </a:moveTo>
                      <a:lnTo>
                        <a:pt x="44" y="376"/>
                      </a:lnTo>
                      <a:lnTo>
                        <a:pt x="44" y="376"/>
                      </a:lnTo>
                      <a:lnTo>
                        <a:pt x="42" y="384"/>
                      </a:lnTo>
                      <a:lnTo>
                        <a:pt x="40" y="392"/>
                      </a:lnTo>
                      <a:lnTo>
                        <a:pt x="42" y="402"/>
                      </a:lnTo>
                      <a:lnTo>
                        <a:pt x="46" y="412"/>
                      </a:lnTo>
                      <a:lnTo>
                        <a:pt x="46" y="412"/>
                      </a:lnTo>
                      <a:lnTo>
                        <a:pt x="54" y="418"/>
                      </a:lnTo>
                      <a:lnTo>
                        <a:pt x="62" y="424"/>
                      </a:lnTo>
                      <a:lnTo>
                        <a:pt x="72" y="426"/>
                      </a:lnTo>
                      <a:lnTo>
                        <a:pt x="84" y="428"/>
                      </a:lnTo>
                      <a:lnTo>
                        <a:pt x="84" y="428"/>
                      </a:lnTo>
                      <a:lnTo>
                        <a:pt x="96" y="426"/>
                      </a:lnTo>
                      <a:lnTo>
                        <a:pt x="106" y="424"/>
                      </a:lnTo>
                      <a:lnTo>
                        <a:pt x="114" y="418"/>
                      </a:lnTo>
                      <a:lnTo>
                        <a:pt x="122" y="412"/>
                      </a:lnTo>
                      <a:lnTo>
                        <a:pt x="122" y="412"/>
                      </a:lnTo>
                      <a:lnTo>
                        <a:pt x="126" y="402"/>
                      </a:lnTo>
                      <a:lnTo>
                        <a:pt x="128" y="392"/>
                      </a:lnTo>
                      <a:lnTo>
                        <a:pt x="126" y="384"/>
                      </a:lnTo>
                      <a:lnTo>
                        <a:pt x="124" y="376"/>
                      </a:lnTo>
                      <a:lnTo>
                        <a:pt x="84" y="298"/>
                      </a:lnTo>
                      <a:close/>
                      <a:moveTo>
                        <a:pt x="106" y="398"/>
                      </a:moveTo>
                      <a:lnTo>
                        <a:pt x="106" y="398"/>
                      </a:lnTo>
                      <a:lnTo>
                        <a:pt x="102" y="402"/>
                      </a:lnTo>
                      <a:lnTo>
                        <a:pt x="98" y="406"/>
                      </a:lnTo>
                      <a:lnTo>
                        <a:pt x="90" y="408"/>
                      </a:lnTo>
                      <a:lnTo>
                        <a:pt x="84" y="408"/>
                      </a:lnTo>
                      <a:lnTo>
                        <a:pt x="84" y="408"/>
                      </a:lnTo>
                      <a:lnTo>
                        <a:pt x="78" y="408"/>
                      </a:lnTo>
                      <a:lnTo>
                        <a:pt x="70" y="406"/>
                      </a:lnTo>
                      <a:lnTo>
                        <a:pt x="66" y="402"/>
                      </a:lnTo>
                      <a:lnTo>
                        <a:pt x="62" y="398"/>
                      </a:lnTo>
                      <a:lnTo>
                        <a:pt x="62" y="398"/>
                      </a:lnTo>
                      <a:lnTo>
                        <a:pt x="60" y="394"/>
                      </a:lnTo>
                      <a:lnTo>
                        <a:pt x="60" y="390"/>
                      </a:lnTo>
                      <a:lnTo>
                        <a:pt x="62" y="386"/>
                      </a:lnTo>
                      <a:lnTo>
                        <a:pt x="84" y="342"/>
                      </a:lnTo>
                      <a:lnTo>
                        <a:pt x="106" y="386"/>
                      </a:lnTo>
                      <a:lnTo>
                        <a:pt x="106" y="386"/>
                      </a:lnTo>
                      <a:lnTo>
                        <a:pt x="108" y="392"/>
                      </a:lnTo>
                      <a:lnTo>
                        <a:pt x="108" y="396"/>
                      </a:lnTo>
                      <a:lnTo>
                        <a:pt x="106" y="398"/>
                      </a:lnTo>
                      <a:lnTo>
                        <a:pt x="106" y="398"/>
                      </a:lnTo>
                      <a:close/>
                      <a:moveTo>
                        <a:pt x="216" y="416"/>
                      </a:moveTo>
                      <a:lnTo>
                        <a:pt x="182" y="478"/>
                      </a:lnTo>
                      <a:lnTo>
                        <a:pt x="182" y="478"/>
                      </a:lnTo>
                      <a:lnTo>
                        <a:pt x="180" y="486"/>
                      </a:lnTo>
                      <a:lnTo>
                        <a:pt x="180" y="492"/>
                      </a:lnTo>
                      <a:lnTo>
                        <a:pt x="180" y="500"/>
                      </a:lnTo>
                      <a:lnTo>
                        <a:pt x="184" y="508"/>
                      </a:lnTo>
                      <a:lnTo>
                        <a:pt x="184" y="508"/>
                      </a:lnTo>
                      <a:lnTo>
                        <a:pt x="190" y="514"/>
                      </a:lnTo>
                      <a:lnTo>
                        <a:pt x="198" y="518"/>
                      </a:lnTo>
                      <a:lnTo>
                        <a:pt x="206" y="520"/>
                      </a:lnTo>
                      <a:lnTo>
                        <a:pt x="216" y="522"/>
                      </a:lnTo>
                      <a:lnTo>
                        <a:pt x="216" y="522"/>
                      </a:lnTo>
                      <a:lnTo>
                        <a:pt x="224" y="520"/>
                      </a:lnTo>
                      <a:lnTo>
                        <a:pt x="234" y="518"/>
                      </a:lnTo>
                      <a:lnTo>
                        <a:pt x="240" y="514"/>
                      </a:lnTo>
                      <a:lnTo>
                        <a:pt x="246" y="508"/>
                      </a:lnTo>
                      <a:lnTo>
                        <a:pt x="246" y="508"/>
                      </a:lnTo>
                      <a:lnTo>
                        <a:pt x="250" y="500"/>
                      </a:lnTo>
                      <a:lnTo>
                        <a:pt x="252" y="492"/>
                      </a:lnTo>
                      <a:lnTo>
                        <a:pt x="252" y="486"/>
                      </a:lnTo>
                      <a:lnTo>
                        <a:pt x="248" y="478"/>
                      </a:lnTo>
                      <a:lnTo>
                        <a:pt x="216" y="416"/>
                      </a:lnTo>
                      <a:close/>
                      <a:moveTo>
                        <a:pt x="234" y="498"/>
                      </a:moveTo>
                      <a:lnTo>
                        <a:pt x="234" y="498"/>
                      </a:lnTo>
                      <a:lnTo>
                        <a:pt x="230" y="502"/>
                      </a:lnTo>
                      <a:lnTo>
                        <a:pt x="226" y="504"/>
                      </a:lnTo>
                      <a:lnTo>
                        <a:pt x="216" y="506"/>
                      </a:lnTo>
                      <a:lnTo>
                        <a:pt x="216" y="506"/>
                      </a:lnTo>
                      <a:lnTo>
                        <a:pt x="204" y="504"/>
                      </a:lnTo>
                      <a:lnTo>
                        <a:pt x="200" y="502"/>
                      </a:lnTo>
                      <a:lnTo>
                        <a:pt x="196" y="498"/>
                      </a:lnTo>
                      <a:lnTo>
                        <a:pt x="196" y="498"/>
                      </a:lnTo>
                      <a:lnTo>
                        <a:pt x="196" y="494"/>
                      </a:lnTo>
                      <a:lnTo>
                        <a:pt x="196" y="490"/>
                      </a:lnTo>
                      <a:lnTo>
                        <a:pt x="196" y="486"/>
                      </a:lnTo>
                      <a:lnTo>
                        <a:pt x="216" y="450"/>
                      </a:lnTo>
                      <a:lnTo>
                        <a:pt x="234" y="486"/>
                      </a:lnTo>
                      <a:lnTo>
                        <a:pt x="234" y="486"/>
                      </a:lnTo>
                      <a:lnTo>
                        <a:pt x="236" y="492"/>
                      </a:lnTo>
                      <a:lnTo>
                        <a:pt x="236" y="494"/>
                      </a:lnTo>
                      <a:lnTo>
                        <a:pt x="234" y="498"/>
                      </a:lnTo>
                      <a:lnTo>
                        <a:pt x="234" y="4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332" name="Rectangle 331"/>
              <p:cNvSpPr/>
              <p:nvPr/>
            </p:nvSpPr>
            <p:spPr>
              <a:xfrm>
                <a:off x="3526681" y="4378967"/>
                <a:ext cx="222818" cy="92333"/>
              </a:xfrm>
              <a:prstGeom prst="rect">
                <a:avLst/>
              </a:prstGeom>
            </p:spPr>
            <p:txBody>
              <a:bodyPr wrap="none" lIns="0" tIns="0" rIns="0" bIns="0" anchor="b">
                <a:spAutoFit/>
              </a:bodyPr>
              <a:lstStyle/>
              <a:p>
                <a:r>
                  <a:rPr lang="en-US" sz="600" b="1" dirty="0">
                    <a:latin typeface="Calibri" panose="020F0502020204030204" pitchFamily="34" charset="0"/>
                  </a:rPr>
                  <a:t>BRASIL</a:t>
                </a:r>
              </a:p>
            </p:txBody>
          </p:sp>
          <p:sp>
            <p:nvSpPr>
              <p:cNvPr id="335" name="Freeform 642"/>
              <p:cNvSpPr>
                <a:spLocks noEditPoints="1"/>
              </p:cNvSpPr>
              <p:nvPr/>
            </p:nvSpPr>
            <p:spPr bwMode="auto">
              <a:xfrm>
                <a:off x="4089468" y="4370601"/>
                <a:ext cx="94781" cy="92048"/>
              </a:xfrm>
              <a:custGeom>
                <a:avLst/>
                <a:gdLst>
                  <a:gd name="T0" fmla="*/ 378 w 416"/>
                  <a:gd name="T1" fmla="*/ 166 h 404"/>
                  <a:gd name="T2" fmla="*/ 364 w 416"/>
                  <a:gd name="T3" fmla="*/ 168 h 404"/>
                  <a:gd name="T4" fmla="*/ 360 w 416"/>
                  <a:gd name="T5" fmla="*/ 404 h 404"/>
                  <a:gd name="T6" fmla="*/ 394 w 416"/>
                  <a:gd name="T7" fmla="*/ 170 h 404"/>
                  <a:gd name="T8" fmla="*/ 390 w 416"/>
                  <a:gd name="T9" fmla="*/ 168 h 404"/>
                  <a:gd name="T10" fmla="*/ 378 w 416"/>
                  <a:gd name="T11" fmla="*/ 166 h 404"/>
                  <a:gd name="T12" fmla="*/ 320 w 416"/>
                  <a:gd name="T13" fmla="*/ 210 h 404"/>
                  <a:gd name="T14" fmla="*/ 308 w 416"/>
                  <a:gd name="T15" fmla="*/ 212 h 404"/>
                  <a:gd name="T16" fmla="*/ 304 w 416"/>
                  <a:gd name="T17" fmla="*/ 214 h 404"/>
                  <a:gd name="T18" fmla="*/ 338 w 416"/>
                  <a:gd name="T19" fmla="*/ 404 h 404"/>
                  <a:gd name="T20" fmla="*/ 338 w 416"/>
                  <a:gd name="T21" fmla="*/ 212 h 404"/>
                  <a:gd name="T22" fmla="*/ 334 w 416"/>
                  <a:gd name="T23" fmla="*/ 212 h 404"/>
                  <a:gd name="T24" fmla="*/ 320 w 416"/>
                  <a:gd name="T25" fmla="*/ 210 h 404"/>
                  <a:gd name="T26" fmla="*/ 264 w 416"/>
                  <a:gd name="T27" fmla="*/ 198 h 404"/>
                  <a:gd name="T28" fmla="*/ 252 w 416"/>
                  <a:gd name="T29" fmla="*/ 200 h 404"/>
                  <a:gd name="T30" fmla="*/ 248 w 416"/>
                  <a:gd name="T31" fmla="*/ 404 h 404"/>
                  <a:gd name="T32" fmla="*/ 282 w 416"/>
                  <a:gd name="T33" fmla="*/ 202 h 404"/>
                  <a:gd name="T34" fmla="*/ 278 w 416"/>
                  <a:gd name="T35" fmla="*/ 200 h 404"/>
                  <a:gd name="T36" fmla="*/ 264 w 416"/>
                  <a:gd name="T37" fmla="*/ 198 h 404"/>
                  <a:gd name="T38" fmla="*/ 208 w 416"/>
                  <a:gd name="T39" fmla="*/ 240 h 404"/>
                  <a:gd name="T40" fmla="*/ 196 w 416"/>
                  <a:gd name="T41" fmla="*/ 242 h 404"/>
                  <a:gd name="T42" fmla="*/ 192 w 416"/>
                  <a:gd name="T43" fmla="*/ 242 h 404"/>
                  <a:gd name="T44" fmla="*/ 226 w 416"/>
                  <a:gd name="T45" fmla="*/ 404 h 404"/>
                  <a:gd name="T46" fmla="*/ 226 w 416"/>
                  <a:gd name="T47" fmla="*/ 242 h 404"/>
                  <a:gd name="T48" fmla="*/ 220 w 416"/>
                  <a:gd name="T49" fmla="*/ 242 h 404"/>
                  <a:gd name="T50" fmla="*/ 208 w 416"/>
                  <a:gd name="T51" fmla="*/ 240 h 404"/>
                  <a:gd name="T52" fmla="*/ 152 w 416"/>
                  <a:gd name="T53" fmla="*/ 288 h 404"/>
                  <a:gd name="T54" fmla="*/ 140 w 416"/>
                  <a:gd name="T55" fmla="*/ 288 h 404"/>
                  <a:gd name="T56" fmla="*/ 136 w 416"/>
                  <a:gd name="T57" fmla="*/ 404 h 404"/>
                  <a:gd name="T58" fmla="*/ 168 w 416"/>
                  <a:gd name="T59" fmla="*/ 290 h 404"/>
                  <a:gd name="T60" fmla="*/ 164 w 416"/>
                  <a:gd name="T61" fmla="*/ 288 h 404"/>
                  <a:gd name="T62" fmla="*/ 152 w 416"/>
                  <a:gd name="T63" fmla="*/ 288 h 404"/>
                  <a:gd name="T64" fmla="*/ 96 w 416"/>
                  <a:gd name="T65" fmla="*/ 244 h 404"/>
                  <a:gd name="T66" fmla="*/ 84 w 416"/>
                  <a:gd name="T67" fmla="*/ 246 h 404"/>
                  <a:gd name="T68" fmla="*/ 80 w 416"/>
                  <a:gd name="T69" fmla="*/ 248 h 404"/>
                  <a:gd name="T70" fmla="*/ 112 w 416"/>
                  <a:gd name="T71" fmla="*/ 404 h 404"/>
                  <a:gd name="T72" fmla="*/ 112 w 416"/>
                  <a:gd name="T73" fmla="*/ 248 h 404"/>
                  <a:gd name="T74" fmla="*/ 108 w 416"/>
                  <a:gd name="T75" fmla="*/ 246 h 404"/>
                  <a:gd name="T76" fmla="*/ 96 w 416"/>
                  <a:gd name="T77" fmla="*/ 244 h 404"/>
                  <a:gd name="T78" fmla="*/ 40 w 416"/>
                  <a:gd name="T79" fmla="*/ 280 h 404"/>
                  <a:gd name="T80" fmla="*/ 28 w 416"/>
                  <a:gd name="T81" fmla="*/ 282 h 404"/>
                  <a:gd name="T82" fmla="*/ 24 w 416"/>
                  <a:gd name="T83" fmla="*/ 404 h 404"/>
                  <a:gd name="T84" fmla="*/ 56 w 416"/>
                  <a:gd name="T85" fmla="*/ 284 h 404"/>
                  <a:gd name="T86" fmla="*/ 52 w 416"/>
                  <a:gd name="T87" fmla="*/ 282 h 404"/>
                  <a:gd name="T88" fmla="*/ 40 w 416"/>
                  <a:gd name="T89" fmla="*/ 280 h 404"/>
                  <a:gd name="T90" fmla="*/ 416 w 416"/>
                  <a:gd name="T91" fmla="*/ 30 h 404"/>
                  <a:gd name="T92" fmla="*/ 414 w 416"/>
                  <a:gd name="T93" fmla="*/ 24 h 404"/>
                  <a:gd name="T94" fmla="*/ 404 w 416"/>
                  <a:gd name="T95" fmla="*/ 12 h 404"/>
                  <a:gd name="T96" fmla="*/ 392 w 416"/>
                  <a:gd name="T97" fmla="*/ 2 h 404"/>
                  <a:gd name="T98" fmla="*/ 388 w 416"/>
                  <a:gd name="T99" fmla="*/ 0 h 404"/>
                  <a:gd name="T100" fmla="*/ 228 w 416"/>
                  <a:gd name="T101" fmla="*/ 58 h 404"/>
                  <a:gd name="T102" fmla="*/ 226 w 416"/>
                  <a:gd name="T103" fmla="*/ 60 h 404"/>
                  <a:gd name="T104" fmla="*/ 120 w 416"/>
                  <a:gd name="T105" fmla="*/ 112 h 404"/>
                  <a:gd name="T106" fmla="*/ 0 w 416"/>
                  <a:gd name="T107" fmla="*/ 184 h 404"/>
                  <a:gd name="T108" fmla="*/ 2 w 416"/>
                  <a:gd name="T109" fmla="*/ 190 h 404"/>
                  <a:gd name="T110" fmla="*/ 12 w 416"/>
                  <a:gd name="T111" fmla="*/ 202 h 404"/>
                  <a:gd name="T112" fmla="*/ 26 w 416"/>
                  <a:gd name="T113" fmla="*/ 210 h 404"/>
                  <a:gd name="T114" fmla="*/ 30 w 416"/>
                  <a:gd name="T115" fmla="*/ 212 h 404"/>
                  <a:gd name="T116" fmla="*/ 130 w 416"/>
                  <a:gd name="T117" fmla="*/ 184 h 404"/>
                  <a:gd name="T118" fmla="*/ 240 w 416"/>
                  <a:gd name="T119" fmla="*/ 108 h 404"/>
                  <a:gd name="T120" fmla="*/ 416 w 416"/>
                  <a:gd name="T121" fmla="*/ 3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16" h="404">
                    <a:moveTo>
                      <a:pt x="378" y="166"/>
                    </a:moveTo>
                    <a:lnTo>
                      <a:pt x="378" y="166"/>
                    </a:lnTo>
                    <a:lnTo>
                      <a:pt x="364" y="168"/>
                    </a:lnTo>
                    <a:lnTo>
                      <a:pt x="364" y="168"/>
                    </a:lnTo>
                    <a:lnTo>
                      <a:pt x="360" y="170"/>
                    </a:lnTo>
                    <a:lnTo>
                      <a:pt x="360" y="404"/>
                    </a:lnTo>
                    <a:lnTo>
                      <a:pt x="394" y="404"/>
                    </a:lnTo>
                    <a:lnTo>
                      <a:pt x="394" y="170"/>
                    </a:lnTo>
                    <a:lnTo>
                      <a:pt x="394" y="170"/>
                    </a:lnTo>
                    <a:lnTo>
                      <a:pt x="390" y="168"/>
                    </a:lnTo>
                    <a:lnTo>
                      <a:pt x="390" y="168"/>
                    </a:lnTo>
                    <a:lnTo>
                      <a:pt x="378" y="166"/>
                    </a:lnTo>
                    <a:lnTo>
                      <a:pt x="378" y="166"/>
                    </a:lnTo>
                    <a:close/>
                    <a:moveTo>
                      <a:pt x="320" y="210"/>
                    </a:moveTo>
                    <a:lnTo>
                      <a:pt x="320" y="210"/>
                    </a:lnTo>
                    <a:lnTo>
                      <a:pt x="308" y="212"/>
                    </a:lnTo>
                    <a:lnTo>
                      <a:pt x="308" y="212"/>
                    </a:lnTo>
                    <a:lnTo>
                      <a:pt x="304" y="214"/>
                    </a:lnTo>
                    <a:lnTo>
                      <a:pt x="304" y="404"/>
                    </a:lnTo>
                    <a:lnTo>
                      <a:pt x="338" y="404"/>
                    </a:lnTo>
                    <a:lnTo>
                      <a:pt x="338" y="212"/>
                    </a:lnTo>
                    <a:lnTo>
                      <a:pt x="338" y="212"/>
                    </a:lnTo>
                    <a:lnTo>
                      <a:pt x="334" y="212"/>
                    </a:lnTo>
                    <a:lnTo>
                      <a:pt x="334" y="212"/>
                    </a:lnTo>
                    <a:lnTo>
                      <a:pt x="320" y="210"/>
                    </a:lnTo>
                    <a:lnTo>
                      <a:pt x="320" y="210"/>
                    </a:lnTo>
                    <a:close/>
                    <a:moveTo>
                      <a:pt x="264" y="198"/>
                    </a:moveTo>
                    <a:lnTo>
                      <a:pt x="264" y="198"/>
                    </a:lnTo>
                    <a:lnTo>
                      <a:pt x="252" y="200"/>
                    </a:lnTo>
                    <a:lnTo>
                      <a:pt x="252" y="200"/>
                    </a:lnTo>
                    <a:lnTo>
                      <a:pt x="248" y="202"/>
                    </a:lnTo>
                    <a:lnTo>
                      <a:pt x="248" y="404"/>
                    </a:lnTo>
                    <a:lnTo>
                      <a:pt x="282" y="404"/>
                    </a:lnTo>
                    <a:lnTo>
                      <a:pt x="282" y="202"/>
                    </a:lnTo>
                    <a:lnTo>
                      <a:pt x="282" y="202"/>
                    </a:lnTo>
                    <a:lnTo>
                      <a:pt x="278" y="200"/>
                    </a:lnTo>
                    <a:lnTo>
                      <a:pt x="278" y="200"/>
                    </a:lnTo>
                    <a:lnTo>
                      <a:pt x="264" y="198"/>
                    </a:lnTo>
                    <a:lnTo>
                      <a:pt x="264" y="198"/>
                    </a:lnTo>
                    <a:close/>
                    <a:moveTo>
                      <a:pt x="208" y="240"/>
                    </a:moveTo>
                    <a:lnTo>
                      <a:pt x="208" y="240"/>
                    </a:lnTo>
                    <a:lnTo>
                      <a:pt x="196" y="242"/>
                    </a:lnTo>
                    <a:lnTo>
                      <a:pt x="196" y="242"/>
                    </a:lnTo>
                    <a:lnTo>
                      <a:pt x="192" y="242"/>
                    </a:lnTo>
                    <a:lnTo>
                      <a:pt x="192" y="404"/>
                    </a:lnTo>
                    <a:lnTo>
                      <a:pt x="226" y="404"/>
                    </a:lnTo>
                    <a:lnTo>
                      <a:pt x="226" y="242"/>
                    </a:lnTo>
                    <a:lnTo>
                      <a:pt x="226" y="242"/>
                    </a:lnTo>
                    <a:lnTo>
                      <a:pt x="220" y="242"/>
                    </a:lnTo>
                    <a:lnTo>
                      <a:pt x="220" y="242"/>
                    </a:lnTo>
                    <a:lnTo>
                      <a:pt x="208" y="240"/>
                    </a:lnTo>
                    <a:lnTo>
                      <a:pt x="208" y="240"/>
                    </a:lnTo>
                    <a:close/>
                    <a:moveTo>
                      <a:pt x="152" y="288"/>
                    </a:moveTo>
                    <a:lnTo>
                      <a:pt x="152" y="288"/>
                    </a:lnTo>
                    <a:lnTo>
                      <a:pt x="140" y="288"/>
                    </a:lnTo>
                    <a:lnTo>
                      <a:pt x="140" y="288"/>
                    </a:lnTo>
                    <a:lnTo>
                      <a:pt x="136" y="290"/>
                    </a:lnTo>
                    <a:lnTo>
                      <a:pt x="136" y="404"/>
                    </a:lnTo>
                    <a:lnTo>
                      <a:pt x="168" y="404"/>
                    </a:lnTo>
                    <a:lnTo>
                      <a:pt x="168" y="290"/>
                    </a:lnTo>
                    <a:lnTo>
                      <a:pt x="168" y="290"/>
                    </a:lnTo>
                    <a:lnTo>
                      <a:pt x="164" y="288"/>
                    </a:lnTo>
                    <a:lnTo>
                      <a:pt x="164" y="288"/>
                    </a:lnTo>
                    <a:lnTo>
                      <a:pt x="152" y="288"/>
                    </a:lnTo>
                    <a:lnTo>
                      <a:pt x="152" y="288"/>
                    </a:lnTo>
                    <a:close/>
                    <a:moveTo>
                      <a:pt x="96" y="244"/>
                    </a:moveTo>
                    <a:lnTo>
                      <a:pt x="96" y="244"/>
                    </a:lnTo>
                    <a:lnTo>
                      <a:pt x="84" y="246"/>
                    </a:lnTo>
                    <a:lnTo>
                      <a:pt x="84" y="246"/>
                    </a:lnTo>
                    <a:lnTo>
                      <a:pt x="80" y="248"/>
                    </a:lnTo>
                    <a:lnTo>
                      <a:pt x="80" y="404"/>
                    </a:lnTo>
                    <a:lnTo>
                      <a:pt x="112" y="404"/>
                    </a:lnTo>
                    <a:lnTo>
                      <a:pt x="112" y="248"/>
                    </a:lnTo>
                    <a:lnTo>
                      <a:pt x="112" y="248"/>
                    </a:lnTo>
                    <a:lnTo>
                      <a:pt x="108" y="246"/>
                    </a:lnTo>
                    <a:lnTo>
                      <a:pt x="108" y="246"/>
                    </a:lnTo>
                    <a:lnTo>
                      <a:pt x="96" y="244"/>
                    </a:lnTo>
                    <a:lnTo>
                      <a:pt x="96" y="244"/>
                    </a:lnTo>
                    <a:close/>
                    <a:moveTo>
                      <a:pt x="40" y="280"/>
                    </a:moveTo>
                    <a:lnTo>
                      <a:pt x="40" y="280"/>
                    </a:lnTo>
                    <a:lnTo>
                      <a:pt x="28" y="282"/>
                    </a:lnTo>
                    <a:lnTo>
                      <a:pt x="28" y="282"/>
                    </a:lnTo>
                    <a:lnTo>
                      <a:pt x="24" y="284"/>
                    </a:lnTo>
                    <a:lnTo>
                      <a:pt x="24" y="404"/>
                    </a:lnTo>
                    <a:lnTo>
                      <a:pt x="56" y="404"/>
                    </a:lnTo>
                    <a:lnTo>
                      <a:pt x="56" y="284"/>
                    </a:lnTo>
                    <a:lnTo>
                      <a:pt x="56" y="284"/>
                    </a:lnTo>
                    <a:lnTo>
                      <a:pt x="52" y="282"/>
                    </a:lnTo>
                    <a:lnTo>
                      <a:pt x="52" y="282"/>
                    </a:lnTo>
                    <a:lnTo>
                      <a:pt x="40" y="280"/>
                    </a:lnTo>
                    <a:lnTo>
                      <a:pt x="40" y="280"/>
                    </a:lnTo>
                    <a:close/>
                    <a:moveTo>
                      <a:pt x="416" y="30"/>
                    </a:moveTo>
                    <a:lnTo>
                      <a:pt x="416" y="30"/>
                    </a:lnTo>
                    <a:lnTo>
                      <a:pt x="414" y="24"/>
                    </a:lnTo>
                    <a:lnTo>
                      <a:pt x="414" y="24"/>
                    </a:lnTo>
                    <a:lnTo>
                      <a:pt x="404" y="12"/>
                    </a:lnTo>
                    <a:lnTo>
                      <a:pt x="404" y="12"/>
                    </a:lnTo>
                    <a:lnTo>
                      <a:pt x="392" y="2"/>
                    </a:lnTo>
                    <a:lnTo>
                      <a:pt x="392" y="2"/>
                    </a:lnTo>
                    <a:lnTo>
                      <a:pt x="388" y="0"/>
                    </a:lnTo>
                    <a:lnTo>
                      <a:pt x="300" y="88"/>
                    </a:lnTo>
                    <a:lnTo>
                      <a:pt x="228" y="58"/>
                    </a:lnTo>
                    <a:lnTo>
                      <a:pt x="226" y="60"/>
                    </a:lnTo>
                    <a:lnTo>
                      <a:pt x="226" y="60"/>
                    </a:lnTo>
                    <a:lnTo>
                      <a:pt x="156" y="152"/>
                    </a:lnTo>
                    <a:lnTo>
                      <a:pt x="120" y="112"/>
                    </a:lnTo>
                    <a:lnTo>
                      <a:pt x="92" y="82"/>
                    </a:lnTo>
                    <a:lnTo>
                      <a:pt x="0" y="184"/>
                    </a:lnTo>
                    <a:lnTo>
                      <a:pt x="0" y="184"/>
                    </a:lnTo>
                    <a:lnTo>
                      <a:pt x="2" y="190"/>
                    </a:lnTo>
                    <a:lnTo>
                      <a:pt x="2" y="190"/>
                    </a:lnTo>
                    <a:lnTo>
                      <a:pt x="12" y="202"/>
                    </a:lnTo>
                    <a:lnTo>
                      <a:pt x="12" y="202"/>
                    </a:lnTo>
                    <a:lnTo>
                      <a:pt x="26" y="210"/>
                    </a:lnTo>
                    <a:lnTo>
                      <a:pt x="26" y="210"/>
                    </a:lnTo>
                    <a:lnTo>
                      <a:pt x="30" y="212"/>
                    </a:lnTo>
                    <a:lnTo>
                      <a:pt x="92" y="144"/>
                    </a:lnTo>
                    <a:lnTo>
                      <a:pt x="130" y="184"/>
                    </a:lnTo>
                    <a:lnTo>
                      <a:pt x="158" y="214"/>
                    </a:lnTo>
                    <a:lnTo>
                      <a:pt x="240" y="108"/>
                    </a:lnTo>
                    <a:lnTo>
                      <a:pt x="310" y="136"/>
                    </a:lnTo>
                    <a:lnTo>
                      <a:pt x="416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354" name="Rectangular Callout 353"/>
          <p:cNvSpPr/>
          <p:nvPr/>
        </p:nvSpPr>
        <p:spPr>
          <a:xfrm>
            <a:off x="3306682" y="4359405"/>
            <a:ext cx="579438" cy="191281"/>
          </a:xfrm>
          <a:prstGeom prst="wedgeRectCallout">
            <a:avLst>
              <a:gd name="adj1" fmla="val 58117"/>
              <a:gd name="adj2" fmla="val -15365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5" name="Group 344"/>
          <p:cNvGrpSpPr/>
          <p:nvPr/>
        </p:nvGrpSpPr>
        <p:grpSpPr>
          <a:xfrm>
            <a:off x="3350080" y="4392643"/>
            <a:ext cx="467972" cy="118933"/>
            <a:chOff x="1799812" y="4197836"/>
            <a:chExt cx="467972" cy="118933"/>
          </a:xfrm>
        </p:grpSpPr>
        <p:sp>
          <p:nvSpPr>
            <p:cNvPr id="347" name="Freeform 638"/>
            <p:cNvSpPr>
              <a:spLocks noEditPoints="1"/>
            </p:cNvSpPr>
            <p:nvPr/>
          </p:nvSpPr>
          <p:spPr bwMode="auto">
            <a:xfrm>
              <a:off x="2189407" y="4197836"/>
              <a:ext cx="78377" cy="118933"/>
            </a:xfrm>
            <a:custGeom>
              <a:avLst/>
              <a:gdLst>
                <a:gd name="T0" fmla="*/ 176 w 344"/>
                <a:gd name="T1" fmla="*/ 222 h 522"/>
                <a:gd name="T2" fmla="*/ 8 w 344"/>
                <a:gd name="T3" fmla="*/ 180 h 522"/>
                <a:gd name="T4" fmla="*/ 2 w 344"/>
                <a:gd name="T5" fmla="*/ 232 h 522"/>
                <a:gd name="T6" fmla="*/ 26 w 344"/>
                <a:gd name="T7" fmla="*/ 264 h 522"/>
                <a:gd name="T8" fmla="*/ 88 w 344"/>
                <a:gd name="T9" fmla="*/ 284 h 522"/>
                <a:gd name="T10" fmla="*/ 158 w 344"/>
                <a:gd name="T11" fmla="*/ 258 h 522"/>
                <a:gd name="T12" fmla="*/ 40 w 344"/>
                <a:gd name="T13" fmla="*/ 220 h 522"/>
                <a:gd name="T14" fmla="*/ 134 w 344"/>
                <a:gd name="T15" fmla="*/ 198 h 522"/>
                <a:gd name="T16" fmla="*/ 132 w 344"/>
                <a:gd name="T17" fmla="*/ 226 h 522"/>
                <a:gd name="T18" fmla="*/ 88 w 344"/>
                <a:gd name="T19" fmla="*/ 244 h 522"/>
                <a:gd name="T20" fmla="*/ 42 w 344"/>
                <a:gd name="T21" fmla="*/ 226 h 522"/>
                <a:gd name="T22" fmla="*/ 210 w 344"/>
                <a:gd name="T23" fmla="*/ 110 h 522"/>
                <a:gd name="T24" fmla="*/ 230 w 344"/>
                <a:gd name="T25" fmla="*/ 82 h 522"/>
                <a:gd name="T26" fmla="*/ 154 w 344"/>
                <a:gd name="T27" fmla="*/ 68 h 522"/>
                <a:gd name="T28" fmla="*/ 156 w 344"/>
                <a:gd name="T29" fmla="*/ 98 h 522"/>
                <a:gd name="T30" fmla="*/ 190 w 344"/>
                <a:gd name="T31" fmla="*/ 114 h 522"/>
                <a:gd name="T32" fmla="*/ 212 w 344"/>
                <a:gd name="T33" fmla="*/ 82 h 522"/>
                <a:gd name="T34" fmla="*/ 202 w 344"/>
                <a:gd name="T35" fmla="*/ 94 h 522"/>
                <a:gd name="T36" fmla="*/ 170 w 344"/>
                <a:gd name="T37" fmla="*/ 88 h 522"/>
                <a:gd name="T38" fmla="*/ 170 w 344"/>
                <a:gd name="T39" fmla="*/ 76 h 522"/>
                <a:gd name="T40" fmla="*/ 234 w 344"/>
                <a:gd name="T41" fmla="*/ 156 h 522"/>
                <a:gd name="T42" fmla="*/ 240 w 344"/>
                <a:gd name="T43" fmla="*/ 190 h 522"/>
                <a:gd name="T44" fmla="*/ 288 w 344"/>
                <a:gd name="T45" fmla="*/ 212 h 522"/>
                <a:gd name="T46" fmla="*/ 336 w 344"/>
                <a:gd name="T47" fmla="*/ 190 h 522"/>
                <a:gd name="T48" fmla="*/ 338 w 344"/>
                <a:gd name="T49" fmla="*/ 146 h 522"/>
                <a:gd name="T50" fmla="*/ 304 w 344"/>
                <a:gd name="T51" fmla="*/ 184 h 522"/>
                <a:gd name="T52" fmla="*/ 272 w 344"/>
                <a:gd name="T53" fmla="*/ 184 h 522"/>
                <a:gd name="T54" fmla="*/ 258 w 344"/>
                <a:gd name="T55" fmla="*/ 164 h 522"/>
                <a:gd name="T56" fmla="*/ 318 w 344"/>
                <a:gd name="T57" fmla="*/ 166 h 522"/>
                <a:gd name="T58" fmla="*/ 152 w 344"/>
                <a:gd name="T59" fmla="*/ 318 h 522"/>
                <a:gd name="T60" fmla="*/ 148 w 344"/>
                <a:gd name="T61" fmla="*/ 360 h 522"/>
                <a:gd name="T62" fmla="*/ 182 w 344"/>
                <a:gd name="T63" fmla="*/ 396 h 522"/>
                <a:gd name="T64" fmla="*/ 252 w 344"/>
                <a:gd name="T65" fmla="*/ 396 h 522"/>
                <a:gd name="T66" fmla="*/ 286 w 344"/>
                <a:gd name="T67" fmla="*/ 360 h 522"/>
                <a:gd name="T68" fmla="*/ 216 w 344"/>
                <a:gd name="T69" fmla="*/ 194 h 522"/>
                <a:gd name="T70" fmla="*/ 228 w 344"/>
                <a:gd name="T71" fmla="*/ 370 h 522"/>
                <a:gd name="T72" fmla="*/ 186 w 344"/>
                <a:gd name="T73" fmla="*/ 362 h 522"/>
                <a:gd name="T74" fmla="*/ 180 w 344"/>
                <a:gd name="T75" fmla="*/ 334 h 522"/>
                <a:gd name="T76" fmla="*/ 256 w 344"/>
                <a:gd name="T77" fmla="*/ 350 h 522"/>
                <a:gd name="T78" fmla="*/ 44 w 344"/>
                <a:gd name="T79" fmla="*/ 376 h 522"/>
                <a:gd name="T80" fmla="*/ 46 w 344"/>
                <a:gd name="T81" fmla="*/ 412 h 522"/>
                <a:gd name="T82" fmla="*/ 84 w 344"/>
                <a:gd name="T83" fmla="*/ 428 h 522"/>
                <a:gd name="T84" fmla="*/ 122 w 344"/>
                <a:gd name="T85" fmla="*/ 412 h 522"/>
                <a:gd name="T86" fmla="*/ 84 w 344"/>
                <a:gd name="T87" fmla="*/ 298 h 522"/>
                <a:gd name="T88" fmla="*/ 90 w 344"/>
                <a:gd name="T89" fmla="*/ 408 h 522"/>
                <a:gd name="T90" fmla="*/ 66 w 344"/>
                <a:gd name="T91" fmla="*/ 402 h 522"/>
                <a:gd name="T92" fmla="*/ 62 w 344"/>
                <a:gd name="T93" fmla="*/ 386 h 522"/>
                <a:gd name="T94" fmla="*/ 108 w 344"/>
                <a:gd name="T95" fmla="*/ 396 h 522"/>
                <a:gd name="T96" fmla="*/ 182 w 344"/>
                <a:gd name="T97" fmla="*/ 478 h 522"/>
                <a:gd name="T98" fmla="*/ 184 w 344"/>
                <a:gd name="T99" fmla="*/ 508 h 522"/>
                <a:gd name="T100" fmla="*/ 216 w 344"/>
                <a:gd name="T101" fmla="*/ 522 h 522"/>
                <a:gd name="T102" fmla="*/ 246 w 344"/>
                <a:gd name="T103" fmla="*/ 508 h 522"/>
                <a:gd name="T104" fmla="*/ 216 w 344"/>
                <a:gd name="T105" fmla="*/ 416 h 522"/>
                <a:gd name="T106" fmla="*/ 216 w 344"/>
                <a:gd name="T107" fmla="*/ 506 h 522"/>
                <a:gd name="T108" fmla="*/ 196 w 344"/>
                <a:gd name="T109" fmla="*/ 498 h 522"/>
                <a:gd name="T110" fmla="*/ 234 w 344"/>
                <a:gd name="T111" fmla="*/ 486 h 522"/>
                <a:gd name="T112" fmla="*/ 234 w 344"/>
                <a:gd name="T113" fmla="*/ 498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4" h="522">
                  <a:moveTo>
                    <a:pt x="164" y="250"/>
                  </a:moveTo>
                  <a:lnTo>
                    <a:pt x="164" y="250"/>
                  </a:lnTo>
                  <a:lnTo>
                    <a:pt x="170" y="240"/>
                  </a:lnTo>
                  <a:lnTo>
                    <a:pt x="174" y="232"/>
                  </a:lnTo>
                  <a:lnTo>
                    <a:pt x="176" y="222"/>
                  </a:lnTo>
                  <a:lnTo>
                    <a:pt x="176" y="212"/>
                  </a:lnTo>
                  <a:lnTo>
                    <a:pt x="174" y="194"/>
                  </a:lnTo>
                  <a:lnTo>
                    <a:pt x="168" y="180"/>
                  </a:lnTo>
                  <a:lnTo>
                    <a:pt x="88" y="24"/>
                  </a:lnTo>
                  <a:lnTo>
                    <a:pt x="8" y="180"/>
                  </a:lnTo>
                  <a:lnTo>
                    <a:pt x="8" y="180"/>
                  </a:lnTo>
                  <a:lnTo>
                    <a:pt x="2" y="194"/>
                  </a:lnTo>
                  <a:lnTo>
                    <a:pt x="0" y="212"/>
                  </a:lnTo>
                  <a:lnTo>
                    <a:pt x="0" y="222"/>
                  </a:lnTo>
                  <a:lnTo>
                    <a:pt x="2" y="232"/>
                  </a:lnTo>
                  <a:lnTo>
                    <a:pt x="6" y="240"/>
                  </a:lnTo>
                  <a:lnTo>
                    <a:pt x="12" y="250"/>
                  </a:lnTo>
                  <a:lnTo>
                    <a:pt x="12" y="250"/>
                  </a:lnTo>
                  <a:lnTo>
                    <a:pt x="18" y="256"/>
                  </a:lnTo>
                  <a:lnTo>
                    <a:pt x="26" y="264"/>
                  </a:lnTo>
                  <a:lnTo>
                    <a:pt x="34" y="270"/>
                  </a:lnTo>
                  <a:lnTo>
                    <a:pt x="44" y="274"/>
                  </a:lnTo>
                  <a:lnTo>
                    <a:pt x="64" y="282"/>
                  </a:lnTo>
                  <a:lnTo>
                    <a:pt x="88" y="284"/>
                  </a:lnTo>
                  <a:lnTo>
                    <a:pt x="88" y="284"/>
                  </a:lnTo>
                  <a:lnTo>
                    <a:pt x="110" y="282"/>
                  </a:lnTo>
                  <a:lnTo>
                    <a:pt x="132" y="274"/>
                  </a:lnTo>
                  <a:lnTo>
                    <a:pt x="140" y="270"/>
                  </a:lnTo>
                  <a:lnTo>
                    <a:pt x="150" y="264"/>
                  </a:lnTo>
                  <a:lnTo>
                    <a:pt x="158" y="258"/>
                  </a:lnTo>
                  <a:lnTo>
                    <a:pt x="164" y="250"/>
                  </a:lnTo>
                  <a:lnTo>
                    <a:pt x="164" y="250"/>
                  </a:lnTo>
                  <a:close/>
                  <a:moveTo>
                    <a:pt x="42" y="226"/>
                  </a:moveTo>
                  <a:lnTo>
                    <a:pt x="42" y="226"/>
                  </a:lnTo>
                  <a:lnTo>
                    <a:pt x="40" y="220"/>
                  </a:lnTo>
                  <a:lnTo>
                    <a:pt x="38" y="216"/>
                  </a:lnTo>
                  <a:lnTo>
                    <a:pt x="38" y="208"/>
                  </a:lnTo>
                  <a:lnTo>
                    <a:pt x="42" y="198"/>
                  </a:lnTo>
                  <a:lnTo>
                    <a:pt x="88" y="110"/>
                  </a:lnTo>
                  <a:lnTo>
                    <a:pt x="134" y="198"/>
                  </a:lnTo>
                  <a:lnTo>
                    <a:pt x="134" y="198"/>
                  </a:lnTo>
                  <a:lnTo>
                    <a:pt x="136" y="204"/>
                  </a:lnTo>
                  <a:lnTo>
                    <a:pt x="136" y="210"/>
                  </a:lnTo>
                  <a:lnTo>
                    <a:pt x="136" y="218"/>
                  </a:lnTo>
                  <a:lnTo>
                    <a:pt x="132" y="226"/>
                  </a:lnTo>
                  <a:lnTo>
                    <a:pt x="132" y="226"/>
                  </a:lnTo>
                  <a:lnTo>
                    <a:pt x="124" y="234"/>
                  </a:lnTo>
                  <a:lnTo>
                    <a:pt x="114" y="240"/>
                  </a:lnTo>
                  <a:lnTo>
                    <a:pt x="102" y="242"/>
                  </a:lnTo>
                  <a:lnTo>
                    <a:pt x="88" y="244"/>
                  </a:lnTo>
                  <a:lnTo>
                    <a:pt x="88" y="244"/>
                  </a:lnTo>
                  <a:lnTo>
                    <a:pt x="74" y="242"/>
                  </a:lnTo>
                  <a:lnTo>
                    <a:pt x="62" y="240"/>
                  </a:lnTo>
                  <a:lnTo>
                    <a:pt x="50" y="234"/>
                  </a:lnTo>
                  <a:lnTo>
                    <a:pt x="42" y="226"/>
                  </a:lnTo>
                  <a:lnTo>
                    <a:pt x="42" y="226"/>
                  </a:lnTo>
                  <a:close/>
                  <a:moveTo>
                    <a:pt x="190" y="114"/>
                  </a:moveTo>
                  <a:lnTo>
                    <a:pt x="190" y="114"/>
                  </a:lnTo>
                  <a:lnTo>
                    <a:pt x="200" y="112"/>
                  </a:lnTo>
                  <a:lnTo>
                    <a:pt x="210" y="110"/>
                  </a:lnTo>
                  <a:lnTo>
                    <a:pt x="218" y="104"/>
                  </a:lnTo>
                  <a:lnTo>
                    <a:pt x="224" y="98"/>
                  </a:lnTo>
                  <a:lnTo>
                    <a:pt x="224" y="98"/>
                  </a:lnTo>
                  <a:lnTo>
                    <a:pt x="228" y="90"/>
                  </a:lnTo>
                  <a:lnTo>
                    <a:pt x="230" y="82"/>
                  </a:lnTo>
                  <a:lnTo>
                    <a:pt x="228" y="74"/>
                  </a:lnTo>
                  <a:lnTo>
                    <a:pt x="226" y="68"/>
                  </a:lnTo>
                  <a:lnTo>
                    <a:pt x="190" y="0"/>
                  </a:lnTo>
                  <a:lnTo>
                    <a:pt x="154" y="68"/>
                  </a:lnTo>
                  <a:lnTo>
                    <a:pt x="154" y="68"/>
                  </a:lnTo>
                  <a:lnTo>
                    <a:pt x="152" y="74"/>
                  </a:lnTo>
                  <a:lnTo>
                    <a:pt x="152" y="82"/>
                  </a:lnTo>
                  <a:lnTo>
                    <a:pt x="152" y="90"/>
                  </a:lnTo>
                  <a:lnTo>
                    <a:pt x="156" y="98"/>
                  </a:lnTo>
                  <a:lnTo>
                    <a:pt x="156" y="98"/>
                  </a:lnTo>
                  <a:lnTo>
                    <a:pt x="164" y="104"/>
                  </a:lnTo>
                  <a:lnTo>
                    <a:pt x="172" y="110"/>
                  </a:lnTo>
                  <a:lnTo>
                    <a:pt x="180" y="112"/>
                  </a:lnTo>
                  <a:lnTo>
                    <a:pt x="190" y="114"/>
                  </a:lnTo>
                  <a:lnTo>
                    <a:pt x="190" y="114"/>
                  </a:lnTo>
                  <a:close/>
                  <a:moveTo>
                    <a:pt x="170" y="76"/>
                  </a:moveTo>
                  <a:lnTo>
                    <a:pt x="190" y="36"/>
                  </a:lnTo>
                  <a:lnTo>
                    <a:pt x="210" y="76"/>
                  </a:lnTo>
                  <a:lnTo>
                    <a:pt x="210" y="76"/>
                  </a:lnTo>
                  <a:lnTo>
                    <a:pt x="212" y="82"/>
                  </a:lnTo>
                  <a:lnTo>
                    <a:pt x="212" y="84"/>
                  </a:lnTo>
                  <a:lnTo>
                    <a:pt x="210" y="88"/>
                  </a:lnTo>
                  <a:lnTo>
                    <a:pt x="210" y="88"/>
                  </a:lnTo>
                  <a:lnTo>
                    <a:pt x="206" y="92"/>
                  </a:lnTo>
                  <a:lnTo>
                    <a:pt x="202" y="94"/>
                  </a:lnTo>
                  <a:lnTo>
                    <a:pt x="190" y="96"/>
                  </a:lnTo>
                  <a:lnTo>
                    <a:pt x="190" y="96"/>
                  </a:lnTo>
                  <a:lnTo>
                    <a:pt x="178" y="94"/>
                  </a:lnTo>
                  <a:lnTo>
                    <a:pt x="174" y="92"/>
                  </a:lnTo>
                  <a:lnTo>
                    <a:pt x="170" y="88"/>
                  </a:lnTo>
                  <a:lnTo>
                    <a:pt x="170" y="88"/>
                  </a:lnTo>
                  <a:lnTo>
                    <a:pt x="168" y="84"/>
                  </a:lnTo>
                  <a:lnTo>
                    <a:pt x="168" y="80"/>
                  </a:lnTo>
                  <a:lnTo>
                    <a:pt x="170" y="76"/>
                  </a:lnTo>
                  <a:lnTo>
                    <a:pt x="170" y="76"/>
                  </a:lnTo>
                  <a:close/>
                  <a:moveTo>
                    <a:pt x="338" y="146"/>
                  </a:moveTo>
                  <a:lnTo>
                    <a:pt x="288" y="48"/>
                  </a:lnTo>
                  <a:lnTo>
                    <a:pt x="238" y="146"/>
                  </a:lnTo>
                  <a:lnTo>
                    <a:pt x="238" y="146"/>
                  </a:lnTo>
                  <a:lnTo>
                    <a:pt x="234" y="156"/>
                  </a:lnTo>
                  <a:lnTo>
                    <a:pt x="232" y="166"/>
                  </a:lnTo>
                  <a:lnTo>
                    <a:pt x="234" y="178"/>
                  </a:lnTo>
                  <a:lnTo>
                    <a:pt x="236" y="184"/>
                  </a:lnTo>
                  <a:lnTo>
                    <a:pt x="240" y="190"/>
                  </a:lnTo>
                  <a:lnTo>
                    <a:pt x="240" y="190"/>
                  </a:lnTo>
                  <a:lnTo>
                    <a:pt x="250" y="198"/>
                  </a:lnTo>
                  <a:lnTo>
                    <a:pt x="260" y="206"/>
                  </a:lnTo>
                  <a:lnTo>
                    <a:pt x="274" y="210"/>
                  </a:lnTo>
                  <a:lnTo>
                    <a:pt x="288" y="212"/>
                  </a:lnTo>
                  <a:lnTo>
                    <a:pt x="288" y="212"/>
                  </a:lnTo>
                  <a:lnTo>
                    <a:pt x="302" y="210"/>
                  </a:lnTo>
                  <a:lnTo>
                    <a:pt x="316" y="206"/>
                  </a:lnTo>
                  <a:lnTo>
                    <a:pt x="326" y="198"/>
                  </a:lnTo>
                  <a:lnTo>
                    <a:pt x="336" y="190"/>
                  </a:lnTo>
                  <a:lnTo>
                    <a:pt x="336" y="190"/>
                  </a:lnTo>
                  <a:lnTo>
                    <a:pt x="340" y="184"/>
                  </a:lnTo>
                  <a:lnTo>
                    <a:pt x="342" y="178"/>
                  </a:lnTo>
                  <a:lnTo>
                    <a:pt x="344" y="166"/>
                  </a:lnTo>
                  <a:lnTo>
                    <a:pt x="342" y="156"/>
                  </a:lnTo>
                  <a:lnTo>
                    <a:pt x="338" y="146"/>
                  </a:lnTo>
                  <a:lnTo>
                    <a:pt x="338" y="146"/>
                  </a:lnTo>
                  <a:close/>
                  <a:moveTo>
                    <a:pt x="316" y="174"/>
                  </a:moveTo>
                  <a:lnTo>
                    <a:pt x="316" y="174"/>
                  </a:lnTo>
                  <a:lnTo>
                    <a:pt x="312" y="180"/>
                  </a:lnTo>
                  <a:lnTo>
                    <a:pt x="304" y="184"/>
                  </a:lnTo>
                  <a:lnTo>
                    <a:pt x="296" y="186"/>
                  </a:lnTo>
                  <a:lnTo>
                    <a:pt x="288" y="186"/>
                  </a:lnTo>
                  <a:lnTo>
                    <a:pt x="288" y="186"/>
                  </a:lnTo>
                  <a:lnTo>
                    <a:pt x="280" y="186"/>
                  </a:lnTo>
                  <a:lnTo>
                    <a:pt x="272" y="184"/>
                  </a:lnTo>
                  <a:lnTo>
                    <a:pt x="264" y="180"/>
                  </a:lnTo>
                  <a:lnTo>
                    <a:pt x="260" y="174"/>
                  </a:lnTo>
                  <a:lnTo>
                    <a:pt x="260" y="174"/>
                  </a:lnTo>
                  <a:lnTo>
                    <a:pt x="258" y="170"/>
                  </a:lnTo>
                  <a:lnTo>
                    <a:pt x="258" y="164"/>
                  </a:lnTo>
                  <a:lnTo>
                    <a:pt x="260" y="158"/>
                  </a:lnTo>
                  <a:lnTo>
                    <a:pt x="288" y="102"/>
                  </a:lnTo>
                  <a:lnTo>
                    <a:pt x="316" y="158"/>
                  </a:lnTo>
                  <a:lnTo>
                    <a:pt x="316" y="158"/>
                  </a:lnTo>
                  <a:lnTo>
                    <a:pt x="318" y="166"/>
                  </a:lnTo>
                  <a:lnTo>
                    <a:pt x="318" y="170"/>
                  </a:lnTo>
                  <a:lnTo>
                    <a:pt x="316" y="174"/>
                  </a:lnTo>
                  <a:lnTo>
                    <a:pt x="316" y="174"/>
                  </a:lnTo>
                  <a:close/>
                  <a:moveTo>
                    <a:pt x="216" y="194"/>
                  </a:moveTo>
                  <a:lnTo>
                    <a:pt x="152" y="318"/>
                  </a:lnTo>
                  <a:lnTo>
                    <a:pt x="152" y="318"/>
                  </a:lnTo>
                  <a:lnTo>
                    <a:pt x="148" y="332"/>
                  </a:lnTo>
                  <a:lnTo>
                    <a:pt x="146" y="346"/>
                  </a:lnTo>
                  <a:lnTo>
                    <a:pt x="146" y="354"/>
                  </a:lnTo>
                  <a:lnTo>
                    <a:pt x="148" y="360"/>
                  </a:lnTo>
                  <a:lnTo>
                    <a:pt x="150" y="368"/>
                  </a:lnTo>
                  <a:lnTo>
                    <a:pt x="156" y="376"/>
                  </a:lnTo>
                  <a:lnTo>
                    <a:pt x="156" y="376"/>
                  </a:lnTo>
                  <a:lnTo>
                    <a:pt x="166" y="388"/>
                  </a:lnTo>
                  <a:lnTo>
                    <a:pt x="182" y="396"/>
                  </a:lnTo>
                  <a:lnTo>
                    <a:pt x="198" y="402"/>
                  </a:lnTo>
                  <a:lnTo>
                    <a:pt x="216" y="402"/>
                  </a:lnTo>
                  <a:lnTo>
                    <a:pt x="216" y="402"/>
                  </a:lnTo>
                  <a:lnTo>
                    <a:pt x="236" y="402"/>
                  </a:lnTo>
                  <a:lnTo>
                    <a:pt x="252" y="396"/>
                  </a:lnTo>
                  <a:lnTo>
                    <a:pt x="266" y="388"/>
                  </a:lnTo>
                  <a:lnTo>
                    <a:pt x="278" y="376"/>
                  </a:lnTo>
                  <a:lnTo>
                    <a:pt x="278" y="376"/>
                  </a:lnTo>
                  <a:lnTo>
                    <a:pt x="284" y="368"/>
                  </a:lnTo>
                  <a:lnTo>
                    <a:pt x="286" y="360"/>
                  </a:lnTo>
                  <a:lnTo>
                    <a:pt x="288" y="354"/>
                  </a:lnTo>
                  <a:lnTo>
                    <a:pt x="288" y="346"/>
                  </a:lnTo>
                  <a:lnTo>
                    <a:pt x="286" y="332"/>
                  </a:lnTo>
                  <a:lnTo>
                    <a:pt x="282" y="318"/>
                  </a:lnTo>
                  <a:lnTo>
                    <a:pt x="216" y="194"/>
                  </a:lnTo>
                  <a:close/>
                  <a:moveTo>
                    <a:pt x="254" y="356"/>
                  </a:moveTo>
                  <a:lnTo>
                    <a:pt x="254" y="356"/>
                  </a:lnTo>
                  <a:lnTo>
                    <a:pt x="246" y="362"/>
                  </a:lnTo>
                  <a:lnTo>
                    <a:pt x="238" y="368"/>
                  </a:lnTo>
                  <a:lnTo>
                    <a:pt x="228" y="370"/>
                  </a:lnTo>
                  <a:lnTo>
                    <a:pt x="216" y="372"/>
                  </a:lnTo>
                  <a:lnTo>
                    <a:pt x="216" y="372"/>
                  </a:lnTo>
                  <a:lnTo>
                    <a:pt x="206" y="370"/>
                  </a:lnTo>
                  <a:lnTo>
                    <a:pt x="196" y="368"/>
                  </a:lnTo>
                  <a:lnTo>
                    <a:pt x="186" y="362"/>
                  </a:lnTo>
                  <a:lnTo>
                    <a:pt x="180" y="356"/>
                  </a:lnTo>
                  <a:lnTo>
                    <a:pt x="180" y="356"/>
                  </a:lnTo>
                  <a:lnTo>
                    <a:pt x="178" y="348"/>
                  </a:lnTo>
                  <a:lnTo>
                    <a:pt x="178" y="342"/>
                  </a:lnTo>
                  <a:lnTo>
                    <a:pt x="180" y="334"/>
                  </a:lnTo>
                  <a:lnTo>
                    <a:pt x="216" y="262"/>
                  </a:lnTo>
                  <a:lnTo>
                    <a:pt x="254" y="334"/>
                  </a:lnTo>
                  <a:lnTo>
                    <a:pt x="254" y="334"/>
                  </a:lnTo>
                  <a:lnTo>
                    <a:pt x="256" y="344"/>
                  </a:lnTo>
                  <a:lnTo>
                    <a:pt x="256" y="350"/>
                  </a:lnTo>
                  <a:lnTo>
                    <a:pt x="254" y="356"/>
                  </a:lnTo>
                  <a:lnTo>
                    <a:pt x="254" y="356"/>
                  </a:lnTo>
                  <a:close/>
                  <a:moveTo>
                    <a:pt x="84" y="298"/>
                  </a:moveTo>
                  <a:lnTo>
                    <a:pt x="44" y="376"/>
                  </a:lnTo>
                  <a:lnTo>
                    <a:pt x="44" y="376"/>
                  </a:lnTo>
                  <a:lnTo>
                    <a:pt x="42" y="384"/>
                  </a:lnTo>
                  <a:lnTo>
                    <a:pt x="40" y="392"/>
                  </a:lnTo>
                  <a:lnTo>
                    <a:pt x="42" y="402"/>
                  </a:lnTo>
                  <a:lnTo>
                    <a:pt x="46" y="412"/>
                  </a:lnTo>
                  <a:lnTo>
                    <a:pt x="46" y="412"/>
                  </a:lnTo>
                  <a:lnTo>
                    <a:pt x="54" y="418"/>
                  </a:lnTo>
                  <a:lnTo>
                    <a:pt x="62" y="424"/>
                  </a:lnTo>
                  <a:lnTo>
                    <a:pt x="72" y="426"/>
                  </a:lnTo>
                  <a:lnTo>
                    <a:pt x="84" y="428"/>
                  </a:lnTo>
                  <a:lnTo>
                    <a:pt x="84" y="428"/>
                  </a:lnTo>
                  <a:lnTo>
                    <a:pt x="96" y="426"/>
                  </a:lnTo>
                  <a:lnTo>
                    <a:pt x="106" y="424"/>
                  </a:lnTo>
                  <a:lnTo>
                    <a:pt x="114" y="418"/>
                  </a:lnTo>
                  <a:lnTo>
                    <a:pt x="122" y="412"/>
                  </a:lnTo>
                  <a:lnTo>
                    <a:pt x="122" y="412"/>
                  </a:lnTo>
                  <a:lnTo>
                    <a:pt x="126" y="402"/>
                  </a:lnTo>
                  <a:lnTo>
                    <a:pt x="128" y="392"/>
                  </a:lnTo>
                  <a:lnTo>
                    <a:pt x="126" y="384"/>
                  </a:lnTo>
                  <a:lnTo>
                    <a:pt x="124" y="376"/>
                  </a:lnTo>
                  <a:lnTo>
                    <a:pt x="84" y="298"/>
                  </a:lnTo>
                  <a:close/>
                  <a:moveTo>
                    <a:pt x="106" y="398"/>
                  </a:moveTo>
                  <a:lnTo>
                    <a:pt x="106" y="398"/>
                  </a:lnTo>
                  <a:lnTo>
                    <a:pt x="102" y="402"/>
                  </a:lnTo>
                  <a:lnTo>
                    <a:pt x="98" y="406"/>
                  </a:lnTo>
                  <a:lnTo>
                    <a:pt x="90" y="408"/>
                  </a:lnTo>
                  <a:lnTo>
                    <a:pt x="84" y="408"/>
                  </a:lnTo>
                  <a:lnTo>
                    <a:pt x="84" y="408"/>
                  </a:lnTo>
                  <a:lnTo>
                    <a:pt x="78" y="408"/>
                  </a:lnTo>
                  <a:lnTo>
                    <a:pt x="70" y="406"/>
                  </a:lnTo>
                  <a:lnTo>
                    <a:pt x="66" y="402"/>
                  </a:lnTo>
                  <a:lnTo>
                    <a:pt x="62" y="398"/>
                  </a:lnTo>
                  <a:lnTo>
                    <a:pt x="62" y="398"/>
                  </a:lnTo>
                  <a:lnTo>
                    <a:pt x="60" y="394"/>
                  </a:lnTo>
                  <a:lnTo>
                    <a:pt x="60" y="390"/>
                  </a:lnTo>
                  <a:lnTo>
                    <a:pt x="62" y="386"/>
                  </a:lnTo>
                  <a:lnTo>
                    <a:pt x="84" y="342"/>
                  </a:lnTo>
                  <a:lnTo>
                    <a:pt x="106" y="386"/>
                  </a:lnTo>
                  <a:lnTo>
                    <a:pt x="106" y="386"/>
                  </a:lnTo>
                  <a:lnTo>
                    <a:pt x="108" y="392"/>
                  </a:lnTo>
                  <a:lnTo>
                    <a:pt x="108" y="396"/>
                  </a:lnTo>
                  <a:lnTo>
                    <a:pt x="106" y="398"/>
                  </a:lnTo>
                  <a:lnTo>
                    <a:pt x="106" y="398"/>
                  </a:lnTo>
                  <a:close/>
                  <a:moveTo>
                    <a:pt x="216" y="416"/>
                  </a:moveTo>
                  <a:lnTo>
                    <a:pt x="182" y="478"/>
                  </a:lnTo>
                  <a:lnTo>
                    <a:pt x="182" y="478"/>
                  </a:lnTo>
                  <a:lnTo>
                    <a:pt x="180" y="486"/>
                  </a:lnTo>
                  <a:lnTo>
                    <a:pt x="180" y="492"/>
                  </a:lnTo>
                  <a:lnTo>
                    <a:pt x="180" y="500"/>
                  </a:lnTo>
                  <a:lnTo>
                    <a:pt x="184" y="508"/>
                  </a:lnTo>
                  <a:lnTo>
                    <a:pt x="184" y="508"/>
                  </a:lnTo>
                  <a:lnTo>
                    <a:pt x="190" y="514"/>
                  </a:lnTo>
                  <a:lnTo>
                    <a:pt x="198" y="518"/>
                  </a:lnTo>
                  <a:lnTo>
                    <a:pt x="206" y="520"/>
                  </a:lnTo>
                  <a:lnTo>
                    <a:pt x="216" y="522"/>
                  </a:lnTo>
                  <a:lnTo>
                    <a:pt x="216" y="522"/>
                  </a:lnTo>
                  <a:lnTo>
                    <a:pt x="224" y="520"/>
                  </a:lnTo>
                  <a:lnTo>
                    <a:pt x="234" y="518"/>
                  </a:lnTo>
                  <a:lnTo>
                    <a:pt x="240" y="514"/>
                  </a:lnTo>
                  <a:lnTo>
                    <a:pt x="246" y="508"/>
                  </a:lnTo>
                  <a:lnTo>
                    <a:pt x="246" y="508"/>
                  </a:lnTo>
                  <a:lnTo>
                    <a:pt x="250" y="500"/>
                  </a:lnTo>
                  <a:lnTo>
                    <a:pt x="252" y="492"/>
                  </a:lnTo>
                  <a:lnTo>
                    <a:pt x="252" y="486"/>
                  </a:lnTo>
                  <a:lnTo>
                    <a:pt x="248" y="478"/>
                  </a:lnTo>
                  <a:lnTo>
                    <a:pt x="216" y="416"/>
                  </a:lnTo>
                  <a:close/>
                  <a:moveTo>
                    <a:pt x="234" y="498"/>
                  </a:moveTo>
                  <a:lnTo>
                    <a:pt x="234" y="498"/>
                  </a:lnTo>
                  <a:lnTo>
                    <a:pt x="230" y="502"/>
                  </a:lnTo>
                  <a:lnTo>
                    <a:pt x="226" y="504"/>
                  </a:lnTo>
                  <a:lnTo>
                    <a:pt x="216" y="506"/>
                  </a:lnTo>
                  <a:lnTo>
                    <a:pt x="216" y="506"/>
                  </a:lnTo>
                  <a:lnTo>
                    <a:pt x="204" y="504"/>
                  </a:lnTo>
                  <a:lnTo>
                    <a:pt x="200" y="502"/>
                  </a:lnTo>
                  <a:lnTo>
                    <a:pt x="196" y="498"/>
                  </a:lnTo>
                  <a:lnTo>
                    <a:pt x="196" y="498"/>
                  </a:lnTo>
                  <a:lnTo>
                    <a:pt x="196" y="494"/>
                  </a:lnTo>
                  <a:lnTo>
                    <a:pt x="196" y="490"/>
                  </a:lnTo>
                  <a:lnTo>
                    <a:pt x="196" y="486"/>
                  </a:lnTo>
                  <a:lnTo>
                    <a:pt x="216" y="450"/>
                  </a:lnTo>
                  <a:lnTo>
                    <a:pt x="234" y="486"/>
                  </a:lnTo>
                  <a:lnTo>
                    <a:pt x="234" y="486"/>
                  </a:lnTo>
                  <a:lnTo>
                    <a:pt x="236" y="492"/>
                  </a:lnTo>
                  <a:lnTo>
                    <a:pt x="236" y="494"/>
                  </a:lnTo>
                  <a:lnTo>
                    <a:pt x="234" y="498"/>
                  </a:lnTo>
                  <a:lnTo>
                    <a:pt x="234" y="4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1799812" y="4216285"/>
              <a:ext cx="177934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en-US" sz="600" b="1" dirty="0">
                  <a:latin typeface="Calibri" panose="020F0502020204030204" pitchFamily="34" charset="0"/>
                </a:rPr>
                <a:t>CHILE</a:t>
              </a:r>
            </a:p>
          </p:txBody>
        </p:sp>
      </p:grpSp>
      <p:sp>
        <p:nvSpPr>
          <p:cNvPr id="356" name="Rectangular Callout 355"/>
          <p:cNvSpPr/>
          <p:nvPr/>
        </p:nvSpPr>
        <p:spPr>
          <a:xfrm>
            <a:off x="4466793" y="2492684"/>
            <a:ext cx="831007" cy="191281"/>
          </a:xfrm>
          <a:prstGeom prst="wedgeRectCallout">
            <a:avLst>
              <a:gd name="adj1" fmla="val 64528"/>
              <a:gd name="adj2" fmla="val -14533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7" name="Rectangular Callout 356"/>
          <p:cNvSpPr/>
          <p:nvPr/>
        </p:nvSpPr>
        <p:spPr>
          <a:xfrm>
            <a:off x="4466793" y="2709296"/>
            <a:ext cx="819504" cy="191281"/>
          </a:xfrm>
          <a:prstGeom prst="wedgeRectCallout">
            <a:avLst>
              <a:gd name="adj1" fmla="val 58056"/>
              <a:gd name="adj2" fmla="val -5505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8" name="Rectangular Callout 357"/>
          <p:cNvSpPr/>
          <p:nvPr/>
        </p:nvSpPr>
        <p:spPr>
          <a:xfrm>
            <a:off x="4469948" y="2276072"/>
            <a:ext cx="827852" cy="191281"/>
          </a:xfrm>
          <a:prstGeom prst="wedgeRectCallout">
            <a:avLst>
              <a:gd name="adj1" fmla="val 55587"/>
              <a:gd name="adj2" fmla="val -424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50" name="Group 349"/>
          <p:cNvGrpSpPr/>
          <p:nvPr/>
        </p:nvGrpSpPr>
        <p:grpSpPr>
          <a:xfrm>
            <a:off x="4287008" y="2308139"/>
            <a:ext cx="935590" cy="310996"/>
            <a:chOff x="3033495" y="2071043"/>
            <a:chExt cx="935590" cy="310996"/>
          </a:xfrm>
        </p:grpSpPr>
        <p:grpSp>
          <p:nvGrpSpPr>
            <p:cNvPr id="352" name="Group 625"/>
            <p:cNvGrpSpPr>
              <a:grpSpLocks noChangeAspect="1"/>
            </p:cNvGrpSpPr>
            <p:nvPr/>
          </p:nvGrpSpPr>
          <p:grpSpPr bwMode="auto">
            <a:xfrm>
              <a:off x="3150713" y="2081300"/>
              <a:ext cx="685105" cy="290722"/>
              <a:chOff x="-693" y="-766"/>
              <a:chExt cx="3007" cy="1276"/>
            </a:xfrm>
          </p:grpSpPr>
          <p:sp>
            <p:nvSpPr>
              <p:cNvPr id="362" name="AutoShape 624"/>
              <p:cNvSpPr>
                <a:spLocks noChangeAspect="1" noChangeArrowheads="1" noTextEdit="1"/>
              </p:cNvSpPr>
              <p:nvPr/>
            </p:nvSpPr>
            <p:spPr bwMode="auto">
              <a:xfrm>
                <a:off x="-693" y="76"/>
                <a:ext cx="500" cy="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363" name="Freeform 626"/>
              <p:cNvSpPr>
                <a:spLocks noEditPoints="1"/>
              </p:cNvSpPr>
              <p:nvPr/>
            </p:nvSpPr>
            <p:spPr bwMode="auto">
              <a:xfrm>
                <a:off x="1814" y="-766"/>
                <a:ext cx="500" cy="434"/>
              </a:xfrm>
              <a:custGeom>
                <a:avLst/>
                <a:gdLst>
                  <a:gd name="T0" fmla="*/ 498 w 500"/>
                  <a:gd name="T1" fmla="*/ 2 h 434"/>
                  <a:gd name="T2" fmla="*/ 478 w 500"/>
                  <a:gd name="T3" fmla="*/ 2 h 434"/>
                  <a:gd name="T4" fmla="*/ 382 w 500"/>
                  <a:gd name="T5" fmla="*/ 42 h 434"/>
                  <a:gd name="T6" fmla="*/ 296 w 500"/>
                  <a:gd name="T7" fmla="*/ 90 h 434"/>
                  <a:gd name="T8" fmla="*/ 282 w 500"/>
                  <a:gd name="T9" fmla="*/ 102 h 434"/>
                  <a:gd name="T10" fmla="*/ 262 w 500"/>
                  <a:gd name="T11" fmla="*/ 94 h 434"/>
                  <a:gd name="T12" fmla="*/ 238 w 500"/>
                  <a:gd name="T13" fmla="*/ 94 h 434"/>
                  <a:gd name="T14" fmla="*/ 218 w 500"/>
                  <a:gd name="T15" fmla="*/ 102 h 434"/>
                  <a:gd name="T16" fmla="*/ 204 w 500"/>
                  <a:gd name="T17" fmla="*/ 90 h 434"/>
                  <a:gd name="T18" fmla="*/ 118 w 500"/>
                  <a:gd name="T19" fmla="*/ 42 h 434"/>
                  <a:gd name="T20" fmla="*/ 22 w 500"/>
                  <a:gd name="T21" fmla="*/ 2 h 434"/>
                  <a:gd name="T22" fmla="*/ 2 w 500"/>
                  <a:gd name="T23" fmla="*/ 2 h 434"/>
                  <a:gd name="T24" fmla="*/ 2 w 500"/>
                  <a:gd name="T25" fmla="*/ 6 h 434"/>
                  <a:gd name="T26" fmla="*/ 10 w 500"/>
                  <a:gd name="T27" fmla="*/ 24 h 434"/>
                  <a:gd name="T28" fmla="*/ 94 w 500"/>
                  <a:gd name="T29" fmla="*/ 86 h 434"/>
                  <a:gd name="T30" fmla="*/ 178 w 500"/>
                  <a:gd name="T31" fmla="*/ 136 h 434"/>
                  <a:gd name="T32" fmla="*/ 196 w 500"/>
                  <a:gd name="T33" fmla="*/ 142 h 434"/>
                  <a:gd name="T34" fmla="*/ 202 w 500"/>
                  <a:gd name="T35" fmla="*/ 148 h 434"/>
                  <a:gd name="T36" fmla="*/ 204 w 500"/>
                  <a:gd name="T37" fmla="*/ 168 h 434"/>
                  <a:gd name="T38" fmla="*/ 212 w 500"/>
                  <a:gd name="T39" fmla="*/ 186 h 434"/>
                  <a:gd name="T40" fmla="*/ 226 w 500"/>
                  <a:gd name="T41" fmla="*/ 196 h 434"/>
                  <a:gd name="T42" fmla="*/ 228 w 500"/>
                  <a:gd name="T43" fmla="*/ 196 h 434"/>
                  <a:gd name="T44" fmla="*/ 222 w 500"/>
                  <a:gd name="T45" fmla="*/ 242 h 434"/>
                  <a:gd name="T46" fmla="*/ 232 w 500"/>
                  <a:gd name="T47" fmla="*/ 380 h 434"/>
                  <a:gd name="T48" fmla="*/ 240 w 500"/>
                  <a:gd name="T49" fmla="*/ 426 h 434"/>
                  <a:gd name="T50" fmla="*/ 250 w 500"/>
                  <a:gd name="T51" fmla="*/ 434 h 434"/>
                  <a:gd name="T52" fmla="*/ 256 w 500"/>
                  <a:gd name="T53" fmla="*/ 432 h 434"/>
                  <a:gd name="T54" fmla="*/ 262 w 500"/>
                  <a:gd name="T55" fmla="*/ 416 h 434"/>
                  <a:gd name="T56" fmla="*/ 278 w 500"/>
                  <a:gd name="T57" fmla="*/ 276 h 434"/>
                  <a:gd name="T58" fmla="*/ 276 w 500"/>
                  <a:gd name="T59" fmla="*/ 204 h 434"/>
                  <a:gd name="T60" fmla="*/ 272 w 500"/>
                  <a:gd name="T61" fmla="*/ 196 h 434"/>
                  <a:gd name="T62" fmla="*/ 282 w 500"/>
                  <a:gd name="T63" fmla="*/ 192 h 434"/>
                  <a:gd name="T64" fmla="*/ 294 w 500"/>
                  <a:gd name="T65" fmla="*/ 178 h 434"/>
                  <a:gd name="T66" fmla="*/ 298 w 500"/>
                  <a:gd name="T67" fmla="*/ 148 h 434"/>
                  <a:gd name="T68" fmla="*/ 298 w 500"/>
                  <a:gd name="T69" fmla="*/ 142 h 434"/>
                  <a:gd name="T70" fmla="*/ 312 w 500"/>
                  <a:gd name="T71" fmla="*/ 140 h 434"/>
                  <a:gd name="T72" fmla="*/ 376 w 500"/>
                  <a:gd name="T73" fmla="*/ 106 h 434"/>
                  <a:gd name="T74" fmla="*/ 490 w 500"/>
                  <a:gd name="T75" fmla="*/ 24 h 434"/>
                  <a:gd name="T76" fmla="*/ 500 w 500"/>
                  <a:gd name="T77" fmla="*/ 10 h 434"/>
                  <a:gd name="T78" fmla="*/ 498 w 500"/>
                  <a:gd name="T79" fmla="*/ 4 h 434"/>
                  <a:gd name="T80" fmla="*/ 236 w 500"/>
                  <a:gd name="T81" fmla="*/ 128 h 434"/>
                  <a:gd name="T82" fmla="*/ 240 w 500"/>
                  <a:gd name="T83" fmla="*/ 124 h 434"/>
                  <a:gd name="T84" fmla="*/ 260 w 500"/>
                  <a:gd name="T85" fmla="*/ 124 h 434"/>
                  <a:gd name="T86" fmla="*/ 264 w 500"/>
                  <a:gd name="T87" fmla="*/ 128 h 434"/>
                  <a:gd name="T88" fmla="*/ 266 w 500"/>
                  <a:gd name="T89" fmla="*/ 148 h 434"/>
                  <a:gd name="T90" fmla="*/ 266 w 500"/>
                  <a:gd name="T91" fmla="*/ 158 h 434"/>
                  <a:gd name="T92" fmla="*/ 260 w 500"/>
                  <a:gd name="T93" fmla="*/ 170 h 434"/>
                  <a:gd name="T94" fmla="*/ 250 w 500"/>
                  <a:gd name="T95" fmla="*/ 172 h 434"/>
                  <a:gd name="T96" fmla="*/ 236 w 500"/>
                  <a:gd name="T97" fmla="*/ 166 h 434"/>
                  <a:gd name="T98" fmla="*/ 234 w 500"/>
                  <a:gd name="T99" fmla="*/ 158 h 434"/>
                  <a:gd name="T100" fmla="*/ 234 w 500"/>
                  <a:gd name="T101" fmla="*/ 136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00" h="434">
                    <a:moveTo>
                      <a:pt x="498" y="4"/>
                    </a:moveTo>
                    <a:lnTo>
                      <a:pt x="498" y="4"/>
                    </a:lnTo>
                    <a:lnTo>
                      <a:pt x="498" y="2"/>
                    </a:lnTo>
                    <a:lnTo>
                      <a:pt x="494" y="0"/>
                    </a:lnTo>
                    <a:lnTo>
                      <a:pt x="488" y="0"/>
                    </a:lnTo>
                    <a:lnTo>
                      <a:pt x="478" y="2"/>
                    </a:lnTo>
                    <a:lnTo>
                      <a:pt x="478" y="2"/>
                    </a:lnTo>
                    <a:lnTo>
                      <a:pt x="442" y="16"/>
                    </a:lnTo>
                    <a:lnTo>
                      <a:pt x="382" y="42"/>
                    </a:lnTo>
                    <a:lnTo>
                      <a:pt x="348" y="58"/>
                    </a:lnTo>
                    <a:lnTo>
                      <a:pt x="318" y="74"/>
                    </a:lnTo>
                    <a:lnTo>
                      <a:pt x="296" y="90"/>
                    </a:lnTo>
                    <a:lnTo>
                      <a:pt x="288" y="96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4" y="98"/>
                    </a:lnTo>
                    <a:lnTo>
                      <a:pt x="274" y="98"/>
                    </a:lnTo>
                    <a:lnTo>
                      <a:pt x="262" y="94"/>
                    </a:lnTo>
                    <a:lnTo>
                      <a:pt x="250" y="94"/>
                    </a:lnTo>
                    <a:lnTo>
                      <a:pt x="250" y="94"/>
                    </a:lnTo>
                    <a:lnTo>
                      <a:pt x="238" y="94"/>
                    </a:lnTo>
                    <a:lnTo>
                      <a:pt x="226" y="98"/>
                    </a:lnTo>
                    <a:lnTo>
                      <a:pt x="226" y="98"/>
                    </a:lnTo>
                    <a:lnTo>
                      <a:pt x="218" y="102"/>
                    </a:lnTo>
                    <a:lnTo>
                      <a:pt x="218" y="102"/>
                    </a:lnTo>
                    <a:lnTo>
                      <a:pt x="212" y="96"/>
                    </a:lnTo>
                    <a:lnTo>
                      <a:pt x="204" y="90"/>
                    </a:lnTo>
                    <a:lnTo>
                      <a:pt x="182" y="74"/>
                    </a:lnTo>
                    <a:lnTo>
                      <a:pt x="152" y="58"/>
                    </a:lnTo>
                    <a:lnTo>
                      <a:pt x="118" y="42"/>
                    </a:lnTo>
                    <a:lnTo>
                      <a:pt x="58" y="1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4" y="16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40" y="46"/>
                    </a:lnTo>
                    <a:lnTo>
                      <a:pt x="94" y="86"/>
                    </a:lnTo>
                    <a:lnTo>
                      <a:pt x="124" y="106"/>
                    </a:lnTo>
                    <a:lnTo>
                      <a:pt x="152" y="124"/>
                    </a:lnTo>
                    <a:lnTo>
                      <a:pt x="178" y="136"/>
                    </a:lnTo>
                    <a:lnTo>
                      <a:pt x="188" y="140"/>
                    </a:lnTo>
                    <a:lnTo>
                      <a:pt x="196" y="142"/>
                    </a:lnTo>
                    <a:lnTo>
                      <a:pt x="196" y="142"/>
                    </a:lnTo>
                    <a:lnTo>
                      <a:pt x="202" y="142"/>
                    </a:lnTo>
                    <a:lnTo>
                      <a:pt x="202" y="142"/>
                    </a:lnTo>
                    <a:lnTo>
                      <a:pt x="202" y="148"/>
                    </a:lnTo>
                    <a:lnTo>
                      <a:pt x="202" y="14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6" y="178"/>
                    </a:lnTo>
                    <a:lnTo>
                      <a:pt x="212" y="186"/>
                    </a:lnTo>
                    <a:lnTo>
                      <a:pt x="212" y="186"/>
                    </a:lnTo>
                    <a:lnTo>
                      <a:pt x="218" y="192"/>
                    </a:lnTo>
                    <a:lnTo>
                      <a:pt x="226" y="196"/>
                    </a:lnTo>
                    <a:lnTo>
                      <a:pt x="226" y="196"/>
                    </a:lnTo>
                    <a:lnTo>
                      <a:pt x="228" y="196"/>
                    </a:lnTo>
                    <a:lnTo>
                      <a:pt x="228" y="196"/>
                    </a:lnTo>
                    <a:lnTo>
                      <a:pt x="228" y="196"/>
                    </a:lnTo>
                    <a:lnTo>
                      <a:pt x="224" y="204"/>
                    </a:lnTo>
                    <a:lnTo>
                      <a:pt x="222" y="214"/>
                    </a:lnTo>
                    <a:lnTo>
                      <a:pt x="222" y="242"/>
                    </a:lnTo>
                    <a:lnTo>
                      <a:pt x="222" y="276"/>
                    </a:lnTo>
                    <a:lnTo>
                      <a:pt x="224" y="312"/>
                    </a:lnTo>
                    <a:lnTo>
                      <a:pt x="232" y="380"/>
                    </a:lnTo>
                    <a:lnTo>
                      <a:pt x="238" y="416"/>
                    </a:lnTo>
                    <a:lnTo>
                      <a:pt x="238" y="416"/>
                    </a:lnTo>
                    <a:lnTo>
                      <a:pt x="240" y="426"/>
                    </a:lnTo>
                    <a:lnTo>
                      <a:pt x="244" y="432"/>
                    </a:lnTo>
                    <a:lnTo>
                      <a:pt x="248" y="434"/>
                    </a:lnTo>
                    <a:lnTo>
                      <a:pt x="250" y="434"/>
                    </a:lnTo>
                    <a:lnTo>
                      <a:pt x="250" y="434"/>
                    </a:lnTo>
                    <a:lnTo>
                      <a:pt x="252" y="434"/>
                    </a:lnTo>
                    <a:lnTo>
                      <a:pt x="256" y="432"/>
                    </a:lnTo>
                    <a:lnTo>
                      <a:pt x="260" y="426"/>
                    </a:lnTo>
                    <a:lnTo>
                      <a:pt x="262" y="416"/>
                    </a:lnTo>
                    <a:lnTo>
                      <a:pt x="262" y="416"/>
                    </a:lnTo>
                    <a:lnTo>
                      <a:pt x="268" y="380"/>
                    </a:lnTo>
                    <a:lnTo>
                      <a:pt x="276" y="312"/>
                    </a:lnTo>
                    <a:lnTo>
                      <a:pt x="278" y="276"/>
                    </a:lnTo>
                    <a:lnTo>
                      <a:pt x="278" y="242"/>
                    </a:lnTo>
                    <a:lnTo>
                      <a:pt x="278" y="214"/>
                    </a:lnTo>
                    <a:lnTo>
                      <a:pt x="276" y="204"/>
                    </a:lnTo>
                    <a:lnTo>
                      <a:pt x="272" y="196"/>
                    </a:lnTo>
                    <a:lnTo>
                      <a:pt x="272" y="196"/>
                    </a:lnTo>
                    <a:lnTo>
                      <a:pt x="272" y="196"/>
                    </a:lnTo>
                    <a:lnTo>
                      <a:pt x="274" y="196"/>
                    </a:lnTo>
                    <a:lnTo>
                      <a:pt x="274" y="196"/>
                    </a:lnTo>
                    <a:lnTo>
                      <a:pt x="282" y="192"/>
                    </a:lnTo>
                    <a:lnTo>
                      <a:pt x="288" y="186"/>
                    </a:lnTo>
                    <a:lnTo>
                      <a:pt x="288" y="186"/>
                    </a:lnTo>
                    <a:lnTo>
                      <a:pt x="294" y="178"/>
                    </a:lnTo>
                    <a:lnTo>
                      <a:pt x="296" y="168"/>
                    </a:lnTo>
                    <a:lnTo>
                      <a:pt x="296" y="168"/>
                    </a:lnTo>
                    <a:lnTo>
                      <a:pt x="298" y="148"/>
                    </a:lnTo>
                    <a:lnTo>
                      <a:pt x="298" y="148"/>
                    </a:lnTo>
                    <a:lnTo>
                      <a:pt x="298" y="142"/>
                    </a:lnTo>
                    <a:lnTo>
                      <a:pt x="298" y="142"/>
                    </a:lnTo>
                    <a:lnTo>
                      <a:pt x="304" y="142"/>
                    </a:lnTo>
                    <a:lnTo>
                      <a:pt x="304" y="142"/>
                    </a:lnTo>
                    <a:lnTo>
                      <a:pt x="312" y="140"/>
                    </a:lnTo>
                    <a:lnTo>
                      <a:pt x="322" y="136"/>
                    </a:lnTo>
                    <a:lnTo>
                      <a:pt x="348" y="124"/>
                    </a:lnTo>
                    <a:lnTo>
                      <a:pt x="376" y="106"/>
                    </a:lnTo>
                    <a:lnTo>
                      <a:pt x="406" y="86"/>
                    </a:lnTo>
                    <a:lnTo>
                      <a:pt x="460" y="46"/>
                    </a:lnTo>
                    <a:lnTo>
                      <a:pt x="490" y="24"/>
                    </a:lnTo>
                    <a:lnTo>
                      <a:pt x="490" y="24"/>
                    </a:lnTo>
                    <a:lnTo>
                      <a:pt x="496" y="16"/>
                    </a:lnTo>
                    <a:lnTo>
                      <a:pt x="500" y="10"/>
                    </a:lnTo>
                    <a:lnTo>
                      <a:pt x="498" y="6"/>
                    </a:lnTo>
                    <a:lnTo>
                      <a:pt x="498" y="4"/>
                    </a:lnTo>
                    <a:lnTo>
                      <a:pt x="498" y="4"/>
                    </a:lnTo>
                    <a:close/>
                    <a:moveTo>
                      <a:pt x="234" y="136"/>
                    </a:moveTo>
                    <a:lnTo>
                      <a:pt x="234" y="136"/>
                    </a:lnTo>
                    <a:lnTo>
                      <a:pt x="236" y="128"/>
                    </a:lnTo>
                    <a:lnTo>
                      <a:pt x="236" y="128"/>
                    </a:lnTo>
                    <a:lnTo>
                      <a:pt x="240" y="124"/>
                    </a:lnTo>
                    <a:lnTo>
                      <a:pt x="240" y="124"/>
                    </a:lnTo>
                    <a:lnTo>
                      <a:pt x="250" y="122"/>
                    </a:lnTo>
                    <a:lnTo>
                      <a:pt x="250" y="122"/>
                    </a:lnTo>
                    <a:lnTo>
                      <a:pt x="260" y="124"/>
                    </a:lnTo>
                    <a:lnTo>
                      <a:pt x="260" y="124"/>
                    </a:lnTo>
                    <a:lnTo>
                      <a:pt x="264" y="128"/>
                    </a:lnTo>
                    <a:lnTo>
                      <a:pt x="264" y="128"/>
                    </a:lnTo>
                    <a:lnTo>
                      <a:pt x="266" y="136"/>
                    </a:lnTo>
                    <a:lnTo>
                      <a:pt x="266" y="136"/>
                    </a:lnTo>
                    <a:lnTo>
                      <a:pt x="266" y="148"/>
                    </a:lnTo>
                    <a:lnTo>
                      <a:pt x="266" y="148"/>
                    </a:lnTo>
                    <a:lnTo>
                      <a:pt x="266" y="158"/>
                    </a:lnTo>
                    <a:lnTo>
                      <a:pt x="266" y="158"/>
                    </a:lnTo>
                    <a:lnTo>
                      <a:pt x="264" y="166"/>
                    </a:lnTo>
                    <a:lnTo>
                      <a:pt x="264" y="166"/>
                    </a:lnTo>
                    <a:lnTo>
                      <a:pt x="260" y="170"/>
                    </a:lnTo>
                    <a:lnTo>
                      <a:pt x="260" y="170"/>
                    </a:lnTo>
                    <a:lnTo>
                      <a:pt x="250" y="172"/>
                    </a:lnTo>
                    <a:lnTo>
                      <a:pt x="250" y="172"/>
                    </a:lnTo>
                    <a:lnTo>
                      <a:pt x="240" y="170"/>
                    </a:lnTo>
                    <a:lnTo>
                      <a:pt x="240" y="170"/>
                    </a:lnTo>
                    <a:lnTo>
                      <a:pt x="236" y="166"/>
                    </a:lnTo>
                    <a:lnTo>
                      <a:pt x="236" y="166"/>
                    </a:lnTo>
                    <a:lnTo>
                      <a:pt x="234" y="158"/>
                    </a:lnTo>
                    <a:lnTo>
                      <a:pt x="234" y="158"/>
                    </a:lnTo>
                    <a:lnTo>
                      <a:pt x="232" y="148"/>
                    </a:lnTo>
                    <a:lnTo>
                      <a:pt x="232" y="148"/>
                    </a:lnTo>
                    <a:lnTo>
                      <a:pt x="234" y="136"/>
                    </a:lnTo>
                    <a:lnTo>
                      <a:pt x="234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360" name="AutoShape 636"/>
            <p:cNvSpPr>
              <a:spLocks noChangeAspect="1" noChangeArrowheads="1" noTextEdit="1"/>
            </p:cNvSpPr>
            <p:nvPr/>
          </p:nvSpPr>
          <p:spPr bwMode="auto">
            <a:xfrm>
              <a:off x="3033495" y="2263107"/>
              <a:ext cx="78376" cy="118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59" name="Freeform 642"/>
            <p:cNvSpPr>
              <a:spLocks noEditPoints="1"/>
            </p:cNvSpPr>
            <p:nvPr/>
          </p:nvSpPr>
          <p:spPr bwMode="auto">
            <a:xfrm>
              <a:off x="3874307" y="2071043"/>
              <a:ext cx="94778" cy="92046"/>
            </a:xfrm>
            <a:custGeom>
              <a:avLst/>
              <a:gdLst>
                <a:gd name="T0" fmla="*/ 378 w 416"/>
                <a:gd name="T1" fmla="*/ 166 h 404"/>
                <a:gd name="T2" fmla="*/ 364 w 416"/>
                <a:gd name="T3" fmla="*/ 168 h 404"/>
                <a:gd name="T4" fmla="*/ 360 w 416"/>
                <a:gd name="T5" fmla="*/ 404 h 404"/>
                <a:gd name="T6" fmla="*/ 394 w 416"/>
                <a:gd name="T7" fmla="*/ 170 h 404"/>
                <a:gd name="T8" fmla="*/ 390 w 416"/>
                <a:gd name="T9" fmla="*/ 168 h 404"/>
                <a:gd name="T10" fmla="*/ 378 w 416"/>
                <a:gd name="T11" fmla="*/ 166 h 404"/>
                <a:gd name="T12" fmla="*/ 320 w 416"/>
                <a:gd name="T13" fmla="*/ 210 h 404"/>
                <a:gd name="T14" fmla="*/ 308 w 416"/>
                <a:gd name="T15" fmla="*/ 212 h 404"/>
                <a:gd name="T16" fmla="*/ 304 w 416"/>
                <a:gd name="T17" fmla="*/ 214 h 404"/>
                <a:gd name="T18" fmla="*/ 338 w 416"/>
                <a:gd name="T19" fmla="*/ 404 h 404"/>
                <a:gd name="T20" fmla="*/ 338 w 416"/>
                <a:gd name="T21" fmla="*/ 212 h 404"/>
                <a:gd name="T22" fmla="*/ 334 w 416"/>
                <a:gd name="T23" fmla="*/ 212 h 404"/>
                <a:gd name="T24" fmla="*/ 320 w 416"/>
                <a:gd name="T25" fmla="*/ 210 h 404"/>
                <a:gd name="T26" fmla="*/ 264 w 416"/>
                <a:gd name="T27" fmla="*/ 198 h 404"/>
                <a:gd name="T28" fmla="*/ 252 w 416"/>
                <a:gd name="T29" fmla="*/ 200 h 404"/>
                <a:gd name="T30" fmla="*/ 248 w 416"/>
                <a:gd name="T31" fmla="*/ 404 h 404"/>
                <a:gd name="T32" fmla="*/ 282 w 416"/>
                <a:gd name="T33" fmla="*/ 202 h 404"/>
                <a:gd name="T34" fmla="*/ 278 w 416"/>
                <a:gd name="T35" fmla="*/ 200 h 404"/>
                <a:gd name="T36" fmla="*/ 264 w 416"/>
                <a:gd name="T37" fmla="*/ 198 h 404"/>
                <a:gd name="T38" fmla="*/ 208 w 416"/>
                <a:gd name="T39" fmla="*/ 240 h 404"/>
                <a:gd name="T40" fmla="*/ 196 w 416"/>
                <a:gd name="T41" fmla="*/ 242 h 404"/>
                <a:gd name="T42" fmla="*/ 192 w 416"/>
                <a:gd name="T43" fmla="*/ 242 h 404"/>
                <a:gd name="T44" fmla="*/ 226 w 416"/>
                <a:gd name="T45" fmla="*/ 404 h 404"/>
                <a:gd name="T46" fmla="*/ 226 w 416"/>
                <a:gd name="T47" fmla="*/ 242 h 404"/>
                <a:gd name="T48" fmla="*/ 220 w 416"/>
                <a:gd name="T49" fmla="*/ 242 h 404"/>
                <a:gd name="T50" fmla="*/ 208 w 416"/>
                <a:gd name="T51" fmla="*/ 240 h 404"/>
                <a:gd name="T52" fmla="*/ 152 w 416"/>
                <a:gd name="T53" fmla="*/ 288 h 404"/>
                <a:gd name="T54" fmla="*/ 140 w 416"/>
                <a:gd name="T55" fmla="*/ 288 h 404"/>
                <a:gd name="T56" fmla="*/ 136 w 416"/>
                <a:gd name="T57" fmla="*/ 404 h 404"/>
                <a:gd name="T58" fmla="*/ 168 w 416"/>
                <a:gd name="T59" fmla="*/ 290 h 404"/>
                <a:gd name="T60" fmla="*/ 164 w 416"/>
                <a:gd name="T61" fmla="*/ 288 h 404"/>
                <a:gd name="T62" fmla="*/ 152 w 416"/>
                <a:gd name="T63" fmla="*/ 288 h 404"/>
                <a:gd name="T64" fmla="*/ 96 w 416"/>
                <a:gd name="T65" fmla="*/ 244 h 404"/>
                <a:gd name="T66" fmla="*/ 84 w 416"/>
                <a:gd name="T67" fmla="*/ 246 h 404"/>
                <a:gd name="T68" fmla="*/ 80 w 416"/>
                <a:gd name="T69" fmla="*/ 248 h 404"/>
                <a:gd name="T70" fmla="*/ 112 w 416"/>
                <a:gd name="T71" fmla="*/ 404 h 404"/>
                <a:gd name="T72" fmla="*/ 112 w 416"/>
                <a:gd name="T73" fmla="*/ 248 h 404"/>
                <a:gd name="T74" fmla="*/ 108 w 416"/>
                <a:gd name="T75" fmla="*/ 246 h 404"/>
                <a:gd name="T76" fmla="*/ 96 w 416"/>
                <a:gd name="T77" fmla="*/ 244 h 404"/>
                <a:gd name="T78" fmla="*/ 40 w 416"/>
                <a:gd name="T79" fmla="*/ 280 h 404"/>
                <a:gd name="T80" fmla="*/ 28 w 416"/>
                <a:gd name="T81" fmla="*/ 282 h 404"/>
                <a:gd name="T82" fmla="*/ 24 w 416"/>
                <a:gd name="T83" fmla="*/ 404 h 404"/>
                <a:gd name="T84" fmla="*/ 56 w 416"/>
                <a:gd name="T85" fmla="*/ 284 h 404"/>
                <a:gd name="T86" fmla="*/ 52 w 416"/>
                <a:gd name="T87" fmla="*/ 282 h 404"/>
                <a:gd name="T88" fmla="*/ 40 w 416"/>
                <a:gd name="T89" fmla="*/ 280 h 404"/>
                <a:gd name="T90" fmla="*/ 416 w 416"/>
                <a:gd name="T91" fmla="*/ 30 h 404"/>
                <a:gd name="T92" fmla="*/ 414 w 416"/>
                <a:gd name="T93" fmla="*/ 24 h 404"/>
                <a:gd name="T94" fmla="*/ 404 w 416"/>
                <a:gd name="T95" fmla="*/ 12 h 404"/>
                <a:gd name="T96" fmla="*/ 392 w 416"/>
                <a:gd name="T97" fmla="*/ 2 h 404"/>
                <a:gd name="T98" fmla="*/ 388 w 416"/>
                <a:gd name="T99" fmla="*/ 0 h 404"/>
                <a:gd name="T100" fmla="*/ 228 w 416"/>
                <a:gd name="T101" fmla="*/ 58 h 404"/>
                <a:gd name="T102" fmla="*/ 226 w 416"/>
                <a:gd name="T103" fmla="*/ 60 h 404"/>
                <a:gd name="T104" fmla="*/ 120 w 416"/>
                <a:gd name="T105" fmla="*/ 112 h 404"/>
                <a:gd name="T106" fmla="*/ 0 w 416"/>
                <a:gd name="T107" fmla="*/ 184 h 404"/>
                <a:gd name="T108" fmla="*/ 2 w 416"/>
                <a:gd name="T109" fmla="*/ 190 h 404"/>
                <a:gd name="T110" fmla="*/ 12 w 416"/>
                <a:gd name="T111" fmla="*/ 202 h 404"/>
                <a:gd name="T112" fmla="*/ 26 w 416"/>
                <a:gd name="T113" fmla="*/ 210 h 404"/>
                <a:gd name="T114" fmla="*/ 30 w 416"/>
                <a:gd name="T115" fmla="*/ 212 h 404"/>
                <a:gd name="T116" fmla="*/ 130 w 416"/>
                <a:gd name="T117" fmla="*/ 184 h 404"/>
                <a:gd name="T118" fmla="*/ 240 w 416"/>
                <a:gd name="T119" fmla="*/ 108 h 404"/>
                <a:gd name="T120" fmla="*/ 416 w 416"/>
                <a:gd name="T121" fmla="*/ 3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6" h="404">
                  <a:moveTo>
                    <a:pt x="378" y="166"/>
                  </a:moveTo>
                  <a:lnTo>
                    <a:pt x="378" y="166"/>
                  </a:lnTo>
                  <a:lnTo>
                    <a:pt x="364" y="168"/>
                  </a:lnTo>
                  <a:lnTo>
                    <a:pt x="364" y="168"/>
                  </a:lnTo>
                  <a:lnTo>
                    <a:pt x="360" y="170"/>
                  </a:lnTo>
                  <a:lnTo>
                    <a:pt x="360" y="404"/>
                  </a:lnTo>
                  <a:lnTo>
                    <a:pt x="394" y="404"/>
                  </a:lnTo>
                  <a:lnTo>
                    <a:pt x="394" y="170"/>
                  </a:lnTo>
                  <a:lnTo>
                    <a:pt x="394" y="170"/>
                  </a:lnTo>
                  <a:lnTo>
                    <a:pt x="390" y="168"/>
                  </a:lnTo>
                  <a:lnTo>
                    <a:pt x="390" y="168"/>
                  </a:lnTo>
                  <a:lnTo>
                    <a:pt x="378" y="166"/>
                  </a:lnTo>
                  <a:lnTo>
                    <a:pt x="378" y="166"/>
                  </a:lnTo>
                  <a:close/>
                  <a:moveTo>
                    <a:pt x="320" y="210"/>
                  </a:moveTo>
                  <a:lnTo>
                    <a:pt x="320" y="210"/>
                  </a:lnTo>
                  <a:lnTo>
                    <a:pt x="308" y="212"/>
                  </a:lnTo>
                  <a:lnTo>
                    <a:pt x="308" y="212"/>
                  </a:lnTo>
                  <a:lnTo>
                    <a:pt x="304" y="214"/>
                  </a:lnTo>
                  <a:lnTo>
                    <a:pt x="304" y="404"/>
                  </a:lnTo>
                  <a:lnTo>
                    <a:pt x="338" y="404"/>
                  </a:lnTo>
                  <a:lnTo>
                    <a:pt x="338" y="212"/>
                  </a:lnTo>
                  <a:lnTo>
                    <a:pt x="338" y="212"/>
                  </a:lnTo>
                  <a:lnTo>
                    <a:pt x="334" y="212"/>
                  </a:lnTo>
                  <a:lnTo>
                    <a:pt x="334" y="212"/>
                  </a:lnTo>
                  <a:lnTo>
                    <a:pt x="320" y="210"/>
                  </a:lnTo>
                  <a:lnTo>
                    <a:pt x="320" y="210"/>
                  </a:lnTo>
                  <a:close/>
                  <a:moveTo>
                    <a:pt x="264" y="198"/>
                  </a:moveTo>
                  <a:lnTo>
                    <a:pt x="264" y="198"/>
                  </a:lnTo>
                  <a:lnTo>
                    <a:pt x="252" y="200"/>
                  </a:lnTo>
                  <a:lnTo>
                    <a:pt x="252" y="200"/>
                  </a:lnTo>
                  <a:lnTo>
                    <a:pt x="248" y="202"/>
                  </a:lnTo>
                  <a:lnTo>
                    <a:pt x="248" y="404"/>
                  </a:lnTo>
                  <a:lnTo>
                    <a:pt x="282" y="404"/>
                  </a:lnTo>
                  <a:lnTo>
                    <a:pt x="282" y="202"/>
                  </a:lnTo>
                  <a:lnTo>
                    <a:pt x="282" y="202"/>
                  </a:lnTo>
                  <a:lnTo>
                    <a:pt x="278" y="200"/>
                  </a:lnTo>
                  <a:lnTo>
                    <a:pt x="278" y="200"/>
                  </a:lnTo>
                  <a:lnTo>
                    <a:pt x="264" y="198"/>
                  </a:lnTo>
                  <a:lnTo>
                    <a:pt x="264" y="198"/>
                  </a:lnTo>
                  <a:close/>
                  <a:moveTo>
                    <a:pt x="208" y="240"/>
                  </a:moveTo>
                  <a:lnTo>
                    <a:pt x="208" y="240"/>
                  </a:lnTo>
                  <a:lnTo>
                    <a:pt x="196" y="242"/>
                  </a:lnTo>
                  <a:lnTo>
                    <a:pt x="196" y="242"/>
                  </a:lnTo>
                  <a:lnTo>
                    <a:pt x="192" y="242"/>
                  </a:lnTo>
                  <a:lnTo>
                    <a:pt x="192" y="404"/>
                  </a:lnTo>
                  <a:lnTo>
                    <a:pt x="226" y="404"/>
                  </a:lnTo>
                  <a:lnTo>
                    <a:pt x="226" y="242"/>
                  </a:lnTo>
                  <a:lnTo>
                    <a:pt x="226" y="242"/>
                  </a:lnTo>
                  <a:lnTo>
                    <a:pt x="220" y="242"/>
                  </a:lnTo>
                  <a:lnTo>
                    <a:pt x="220" y="242"/>
                  </a:lnTo>
                  <a:lnTo>
                    <a:pt x="208" y="240"/>
                  </a:lnTo>
                  <a:lnTo>
                    <a:pt x="208" y="240"/>
                  </a:lnTo>
                  <a:close/>
                  <a:moveTo>
                    <a:pt x="152" y="288"/>
                  </a:moveTo>
                  <a:lnTo>
                    <a:pt x="152" y="288"/>
                  </a:lnTo>
                  <a:lnTo>
                    <a:pt x="140" y="288"/>
                  </a:lnTo>
                  <a:lnTo>
                    <a:pt x="140" y="288"/>
                  </a:lnTo>
                  <a:lnTo>
                    <a:pt x="136" y="290"/>
                  </a:lnTo>
                  <a:lnTo>
                    <a:pt x="136" y="404"/>
                  </a:lnTo>
                  <a:lnTo>
                    <a:pt x="168" y="404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64" y="288"/>
                  </a:lnTo>
                  <a:lnTo>
                    <a:pt x="164" y="288"/>
                  </a:lnTo>
                  <a:lnTo>
                    <a:pt x="152" y="288"/>
                  </a:lnTo>
                  <a:lnTo>
                    <a:pt x="152" y="288"/>
                  </a:lnTo>
                  <a:close/>
                  <a:moveTo>
                    <a:pt x="96" y="244"/>
                  </a:moveTo>
                  <a:lnTo>
                    <a:pt x="96" y="244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0" y="248"/>
                  </a:lnTo>
                  <a:lnTo>
                    <a:pt x="80" y="404"/>
                  </a:lnTo>
                  <a:lnTo>
                    <a:pt x="112" y="404"/>
                  </a:lnTo>
                  <a:lnTo>
                    <a:pt x="112" y="248"/>
                  </a:lnTo>
                  <a:lnTo>
                    <a:pt x="112" y="248"/>
                  </a:lnTo>
                  <a:lnTo>
                    <a:pt x="108" y="246"/>
                  </a:lnTo>
                  <a:lnTo>
                    <a:pt x="108" y="246"/>
                  </a:lnTo>
                  <a:lnTo>
                    <a:pt x="96" y="244"/>
                  </a:lnTo>
                  <a:lnTo>
                    <a:pt x="96" y="244"/>
                  </a:lnTo>
                  <a:close/>
                  <a:moveTo>
                    <a:pt x="40" y="280"/>
                  </a:moveTo>
                  <a:lnTo>
                    <a:pt x="40" y="280"/>
                  </a:lnTo>
                  <a:lnTo>
                    <a:pt x="28" y="282"/>
                  </a:lnTo>
                  <a:lnTo>
                    <a:pt x="28" y="282"/>
                  </a:lnTo>
                  <a:lnTo>
                    <a:pt x="24" y="284"/>
                  </a:lnTo>
                  <a:lnTo>
                    <a:pt x="24" y="404"/>
                  </a:lnTo>
                  <a:lnTo>
                    <a:pt x="56" y="404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40" y="280"/>
                  </a:lnTo>
                  <a:lnTo>
                    <a:pt x="40" y="280"/>
                  </a:lnTo>
                  <a:close/>
                  <a:moveTo>
                    <a:pt x="416" y="30"/>
                  </a:moveTo>
                  <a:lnTo>
                    <a:pt x="416" y="30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04" y="12"/>
                  </a:lnTo>
                  <a:lnTo>
                    <a:pt x="404" y="12"/>
                  </a:lnTo>
                  <a:lnTo>
                    <a:pt x="392" y="2"/>
                  </a:lnTo>
                  <a:lnTo>
                    <a:pt x="392" y="2"/>
                  </a:lnTo>
                  <a:lnTo>
                    <a:pt x="388" y="0"/>
                  </a:lnTo>
                  <a:lnTo>
                    <a:pt x="300" y="88"/>
                  </a:lnTo>
                  <a:lnTo>
                    <a:pt x="228" y="58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156" y="152"/>
                  </a:lnTo>
                  <a:lnTo>
                    <a:pt x="120" y="112"/>
                  </a:lnTo>
                  <a:lnTo>
                    <a:pt x="92" y="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26" y="210"/>
                  </a:lnTo>
                  <a:lnTo>
                    <a:pt x="26" y="210"/>
                  </a:lnTo>
                  <a:lnTo>
                    <a:pt x="30" y="212"/>
                  </a:lnTo>
                  <a:lnTo>
                    <a:pt x="92" y="144"/>
                  </a:lnTo>
                  <a:lnTo>
                    <a:pt x="130" y="184"/>
                  </a:lnTo>
                  <a:lnTo>
                    <a:pt x="158" y="214"/>
                  </a:lnTo>
                  <a:lnTo>
                    <a:pt x="240" y="108"/>
                  </a:lnTo>
                  <a:lnTo>
                    <a:pt x="310" y="136"/>
                  </a:lnTo>
                  <a:lnTo>
                    <a:pt x="416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3268104" y="2084437"/>
              <a:ext cx="242054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en-US" sz="600" b="1" dirty="0">
                  <a:latin typeface="Calibri" panose="020F0502020204030204" pitchFamily="34" charset="0"/>
                </a:rPr>
                <a:t>IRLAND</a:t>
              </a:r>
            </a:p>
          </p:txBody>
        </p:sp>
      </p:grpSp>
      <p:grpSp>
        <p:nvGrpSpPr>
          <p:cNvPr id="382" name="Group 381"/>
          <p:cNvGrpSpPr/>
          <p:nvPr/>
        </p:nvGrpSpPr>
        <p:grpSpPr>
          <a:xfrm>
            <a:off x="4529201" y="2752971"/>
            <a:ext cx="687020" cy="110878"/>
            <a:chOff x="3342133" y="2513253"/>
            <a:chExt cx="687020" cy="110878"/>
          </a:xfrm>
        </p:grpSpPr>
        <p:sp>
          <p:nvSpPr>
            <p:cNvPr id="386" name="Rectangle 385"/>
            <p:cNvSpPr/>
            <p:nvPr/>
          </p:nvSpPr>
          <p:spPr>
            <a:xfrm>
              <a:off x="3342133" y="2531798"/>
              <a:ext cx="360676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nb-NO" sz="600" b="1" dirty="0">
                  <a:latin typeface="Calibri" panose="020F0502020204030204" pitchFamily="34" charset="0"/>
                </a:rPr>
                <a:t>FRANKRIKE</a:t>
              </a:r>
              <a:endParaRPr lang="en-US" sz="600" b="1" dirty="0">
                <a:latin typeface="Calibri" panose="020F0502020204030204" pitchFamily="34" charset="0"/>
              </a:endParaRPr>
            </a:p>
          </p:txBody>
        </p:sp>
        <p:sp>
          <p:nvSpPr>
            <p:cNvPr id="384" name="Freeform 642"/>
            <p:cNvSpPr>
              <a:spLocks noEditPoints="1"/>
            </p:cNvSpPr>
            <p:nvPr/>
          </p:nvSpPr>
          <p:spPr bwMode="auto">
            <a:xfrm>
              <a:off x="3934372" y="2513253"/>
              <a:ext cx="94781" cy="92048"/>
            </a:xfrm>
            <a:custGeom>
              <a:avLst/>
              <a:gdLst>
                <a:gd name="T0" fmla="*/ 378 w 416"/>
                <a:gd name="T1" fmla="*/ 166 h 404"/>
                <a:gd name="T2" fmla="*/ 364 w 416"/>
                <a:gd name="T3" fmla="*/ 168 h 404"/>
                <a:gd name="T4" fmla="*/ 360 w 416"/>
                <a:gd name="T5" fmla="*/ 404 h 404"/>
                <a:gd name="T6" fmla="*/ 394 w 416"/>
                <a:gd name="T7" fmla="*/ 170 h 404"/>
                <a:gd name="T8" fmla="*/ 390 w 416"/>
                <a:gd name="T9" fmla="*/ 168 h 404"/>
                <a:gd name="T10" fmla="*/ 378 w 416"/>
                <a:gd name="T11" fmla="*/ 166 h 404"/>
                <a:gd name="T12" fmla="*/ 320 w 416"/>
                <a:gd name="T13" fmla="*/ 210 h 404"/>
                <a:gd name="T14" fmla="*/ 308 w 416"/>
                <a:gd name="T15" fmla="*/ 212 h 404"/>
                <a:gd name="T16" fmla="*/ 304 w 416"/>
                <a:gd name="T17" fmla="*/ 214 h 404"/>
                <a:gd name="T18" fmla="*/ 338 w 416"/>
                <a:gd name="T19" fmla="*/ 404 h 404"/>
                <a:gd name="T20" fmla="*/ 338 w 416"/>
                <a:gd name="T21" fmla="*/ 212 h 404"/>
                <a:gd name="T22" fmla="*/ 334 w 416"/>
                <a:gd name="T23" fmla="*/ 212 h 404"/>
                <a:gd name="T24" fmla="*/ 320 w 416"/>
                <a:gd name="T25" fmla="*/ 210 h 404"/>
                <a:gd name="T26" fmla="*/ 264 w 416"/>
                <a:gd name="T27" fmla="*/ 198 h 404"/>
                <a:gd name="T28" fmla="*/ 252 w 416"/>
                <a:gd name="T29" fmla="*/ 200 h 404"/>
                <a:gd name="T30" fmla="*/ 248 w 416"/>
                <a:gd name="T31" fmla="*/ 404 h 404"/>
                <a:gd name="T32" fmla="*/ 282 w 416"/>
                <a:gd name="T33" fmla="*/ 202 h 404"/>
                <a:gd name="T34" fmla="*/ 278 w 416"/>
                <a:gd name="T35" fmla="*/ 200 h 404"/>
                <a:gd name="T36" fmla="*/ 264 w 416"/>
                <a:gd name="T37" fmla="*/ 198 h 404"/>
                <a:gd name="T38" fmla="*/ 208 w 416"/>
                <a:gd name="T39" fmla="*/ 240 h 404"/>
                <a:gd name="T40" fmla="*/ 196 w 416"/>
                <a:gd name="T41" fmla="*/ 242 h 404"/>
                <a:gd name="T42" fmla="*/ 192 w 416"/>
                <a:gd name="T43" fmla="*/ 242 h 404"/>
                <a:gd name="T44" fmla="*/ 226 w 416"/>
                <a:gd name="T45" fmla="*/ 404 h 404"/>
                <a:gd name="T46" fmla="*/ 226 w 416"/>
                <a:gd name="T47" fmla="*/ 242 h 404"/>
                <a:gd name="T48" fmla="*/ 220 w 416"/>
                <a:gd name="T49" fmla="*/ 242 h 404"/>
                <a:gd name="T50" fmla="*/ 208 w 416"/>
                <a:gd name="T51" fmla="*/ 240 h 404"/>
                <a:gd name="T52" fmla="*/ 152 w 416"/>
                <a:gd name="T53" fmla="*/ 288 h 404"/>
                <a:gd name="T54" fmla="*/ 140 w 416"/>
                <a:gd name="T55" fmla="*/ 288 h 404"/>
                <a:gd name="T56" fmla="*/ 136 w 416"/>
                <a:gd name="T57" fmla="*/ 404 h 404"/>
                <a:gd name="T58" fmla="*/ 168 w 416"/>
                <a:gd name="T59" fmla="*/ 290 h 404"/>
                <a:gd name="T60" fmla="*/ 164 w 416"/>
                <a:gd name="T61" fmla="*/ 288 h 404"/>
                <a:gd name="T62" fmla="*/ 152 w 416"/>
                <a:gd name="T63" fmla="*/ 288 h 404"/>
                <a:gd name="T64" fmla="*/ 96 w 416"/>
                <a:gd name="T65" fmla="*/ 244 h 404"/>
                <a:gd name="T66" fmla="*/ 84 w 416"/>
                <a:gd name="T67" fmla="*/ 246 h 404"/>
                <a:gd name="T68" fmla="*/ 80 w 416"/>
                <a:gd name="T69" fmla="*/ 248 h 404"/>
                <a:gd name="T70" fmla="*/ 112 w 416"/>
                <a:gd name="T71" fmla="*/ 404 h 404"/>
                <a:gd name="T72" fmla="*/ 112 w 416"/>
                <a:gd name="T73" fmla="*/ 248 h 404"/>
                <a:gd name="T74" fmla="*/ 108 w 416"/>
                <a:gd name="T75" fmla="*/ 246 h 404"/>
                <a:gd name="T76" fmla="*/ 96 w 416"/>
                <a:gd name="T77" fmla="*/ 244 h 404"/>
                <a:gd name="T78" fmla="*/ 40 w 416"/>
                <a:gd name="T79" fmla="*/ 280 h 404"/>
                <a:gd name="T80" fmla="*/ 28 w 416"/>
                <a:gd name="T81" fmla="*/ 282 h 404"/>
                <a:gd name="T82" fmla="*/ 24 w 416"/>
                <a:gd name="T83" fmla="*/ 404 h 404"/>
                <a:gd name="T84" fmla="*/ 56 w 416"/>
                <a:gd name="T85" fmla="*/ 284 h 404"/>
                <a:gd name="T86" fmla="*/ 52 w 416"/>
                <a:gd name="T87" fmla="*/ 282 h 404"/>
                <a:gd name="T88" fmla="*/ 40 w 416"/>
                <a:gd name="T89" fmla="*/ 280 h 404"/>
                <a:gd name="T90" fmla="*/ 416 w 416"/>
                <a:gd name="T91" fmla="*/ 30 h 404"/>
                <a:gd name="T92" fmla="*/ 414 w 416"/>
                <a:gd name="T93" fmla="*/ 24 h 404"/>
                <a:gd name="T94" fmla="*/ 404 w 416"/>
                <a:gd name="T95" fmla="*/ 12 h 404"/>
                <a:gd name="T96" fmla="*/ 392 w 416"/>
                <a:gd name="T97" fmla="*/ 2 h 404"/>
                <a:gd name="T98" fmla="*/ 388 w 416"/>
                <a:gd name="T99" fmla="*/ 0 h 404"/>
                <a:gd name="T100" fmla="*/ 228 w 416"/>
                <a:gd name="T101" fmla="*/ 58 h 404"/>
                <a:gd name="T102" fmla="*/ 226 w 416"/>
                <a:gd name="T103" fmla="*/ 60 h 404"/>
                <a:gd name="T104" fmla="*/ 120 w 416"/>
                <a:gd name="T105" fmla="*/ 112 h 404"/>
                <a:gd name="T106" fmla="*/ 0 w 416"/>
                <a:gd name="T107" fmla="*/ 184 h 404"/>
                <a:gd name="T108" fmla="*/ 2 w 416"/>
                <a:gd name="T109" fmla="*/ 190 h 404"/>
                <a:gd name="T110" fmla="*/ 12 w 416"/>
                <a:gd name="T111" fmla="*/ 202 h 404"/>
                <a:gd name="T112" fmla="*/ 26 w 416"/>
                <a:gd name="T113" fmla="*/ 210 h 404"/>
                <a:gd name="T114" fmla="*/ 30 w 416"/>
                <a:gd name="T115" fmla="*/ 212 h 404"/>
                <a:gd name="T116" fmla="*/ 130 w 416"/>
                <a:gd name="T117" fmla="*/ 184 h 404"/>
                <a:gd name="T118" fmla="*/ 240 w 416"/>
                <a:gd name="T119" fmla="*/ 108 h 404"/>
                <a:gd name="T120" fmla="*/ 416 w 416"/>
                <a:gd name="T121" fmla="*/ 3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6" h="404">
                  <a:moveTo>
                    <a:pt x="378" y="166"/>
                  </a:moveTo>
                  <a:lnTo>
                    <a:pt x="378" y="166"/>
                  </a:lnTo>
                  <a:lnTo>
                    <a:pt x="364" y="168"/>
                  </a:lnTo>
                  <a:lnTo>
                    <a:pt x="364" y="168"/>
                  </a:lnTo>
                  <a:lnTo>
                    <a:pt x="360" y="170"/>
                  </a:lnTo>
                  <a:lnTo>
                    <a:pt x="360" y="404"/>
                  </a:lnTo>
                  <a:lnTo>
                    <a:pt x="394" y="404"/>
                  </a:lnTo>
                  <a:lnTo>
                    <a:pt x="394" y="170"/>
                  </a:lnTo>
                  <a:lnTo>
                    <a:pt x="394" y="170"/>
                  </a:lnTo>
                  <a:lnTo>
                    <a:pt x="390" y="168"/>
                  </a:lnTo>
                  <a:lnTo>
                    <a:pt x="390" y="168"/>
                  </a:lnTo>
                  <a:lnTo>
                    <a:pt x="378" y="166"/>
                  </a:lnTo>
                  <a:lnTo>
                    <a:pt x="378" y="166"/>
                  </a:lnTo>
                  <a:close/>
                  <a:moveTo>
                    <a:pt x="320" y="210"/>
                  </a:moveTo>
                  <a:lnTo>
                    <a:pt x="320" y="210"/>
                  </a:lnTo>
                  <a:lnTo>
                    <a:pt x="308" y="212"/>
                  </a:lnTo>
                  <a:lnTo>
                    <a:pt x="308" y="212"/>
                  </a:lnTo>
                  <a:lnTo>
                    <a:pt x="304" y="214"/>
                  </a:lnTo>
                  <a:lnTo>
                    <a:pt x="304" y="404"/>
                  </a:lnTo>
                  <a:lnTo>
                    <a:pt x="338" y="404"/>
                  </a:lnTo>
                  <a:lnTo>
                    <a:pt x="338" y="212"/>
                  </a:lnTo>
                  <a:lnTo>
                    <a:pt x="338" y="212"/>
                  </a:lnTo>
                  <a:lnTo>
                    <a:pt x="334" y="212"/>
                  </a:lnTo>
                  <a:lnTo>
                    <a:pt x="334" y="212"/>
                  </a:lnTo>
                  <a:lnTo>
                    <a:pt x="320" y="210"/>
                  </a:lnTo>
                  <a:lnTo>
                    <a:pt x="320" y="210"/>
                  </a:lnTo>
                  <a:close/>
                  <a:moveTo>
                    <a:pt x="264" y="198"/>
                  </a:moveTo>
                  <a:lnTo>
                    <a:pt x="264" y="198"/>
                  </a:lnTo>
                  <a:lnTo>
                    <a:pt x="252" y="200"/>
                  </a:lnTo>
                  <a:lnTo>
                    <a:pt x="252" y="200"/>
                  </a:lnTo>
                  <a:lnTo>
                    <a:pt x="248" y="202"/>
                  </a:lnTo>
                  <a:lnTo>
                    <a:pt x="248" y="404"/>
                  </a:lnTo>
                  <a:lnTo>
                    <a:pt x="282" y="404"/>
                  </a:lnTo>
                  <a:lnTo>
                    <a:pt x="282" y="202"/>
                  </a:lnTo>
                  <a:lnTo>
                    <a:pt x="282" y="202"/>
                  </a:lnTo>
                  <a:lnTo>
                    <a:pt x="278" y="200"/>
                  </a:lnTo>
                  <a:lnTo>
                    <a:pt x="278" y="200"/>
                  </a:lnTo>
                  <a:lnTo>
                    <a:pt x="264" y="198"/>
                  </a:lnTo>
                  <a:lnTo>
                    <a:pt x="264" y="198"/>
                  </a:lnTo>
                  <a:close/>
                  <a:moveTo>
                    <a:pt x="208" y="240"/>
                  </a:moveTo>
                  <a:lnTo>
                    <a:pt x="208" y="240"/>
                  </a:lnTo>
                  <a:lnTo>
                    <a:pt x="196" y="242"/>
                  </a:lnTo>
                  <a:lnTo>
                    <a:pt x="196" y="242"/>
                  </a:lnTo>
                  <a:lnTo>
                    <a:pt x="192" y="242"/>
                  </a:lnTo>
                  <a:lnTo>
                    <a:pt x="192" y="404"/>
                  </a:lnTo>
                  <a:lnTo>
                    <a:pt x="226" y="404"/>
                  </a:lnTo>
                  <a:lnTo>
                    <a:pt x="226" y="242"/>
                  </a:lnTo>
                  <a:lnTo>
                    <a:pt x="226" y="242"/>
                  </a:lnTo>
                  <a:lnTo>
                    <a:pt x="220" y="242"/>
                  </a:lnTo>
                  <a:lnTo>
                    <a:pt x="220" y="242"/>
                  </a:lnTo>
                  <a:lnTo>
                    <a:pt x="208" y="240"/>
                  </a:lnTo>
                  <a:lnTo>
                    <a:pt x="208" y="240"/>
                  </a:lnTo>
                  <a:close/>
                  <a:moveTo>
                    <a:pt x="152" y="288"/>
                  </a:moveTo>
                  <a:lnTo>
                    <a:pt x="152" y="288"/>
                  </a:lnTo>
                  <a:lnTo>
                    <a:pt x="140" y="288"/>
                  </a:lnTo>
                  <a:lnTo>
                    <a:pt x="140" y="288"/>
                  </a:lnTo>
                  <a:lnTo>
                    <a:pt x="136" y="290"/>
                  </a:lnTo>
                  <a:lnTo>
                    <a:pt x="136" y="404"/>
                  </a:lnTo>
                  <a:lnTo>
                    <a:pt x="168" y="404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64" y="288"/>
                  </a:lnTo>
                  <a:lnTo>
                    <a:pt x="164" y="288"/>
                  </a:lnTo>
                  <a:lnTo>
                    <a:pt x="152" y="288"/>
                  </a:lnTo>
                  <a:lnTo>
                    <a:pt x="152" y="288"/>
                  </a:lnTo>
                  <a:close/>
                  <a:moveTo>
                    <a:pt x="96" y="244"/>
                  </a:moveTo>
                  <a:lnTo>
                    <a:pt x="96" y="244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0" y="248"/>
                  </a:lnTo>
                  <a:lnTo>
                    <a:pt x="80" y="404"/>
                  </a:lnTo>
                  <a:lnTo>
                    <a:pt x="112" y="404"/>
                  </a:lnTo>
                  <a:lnTo>
                    <a:pt x="112" y="248"/>
                  </a:lnTo>
                  <a:lnTo>
                    <a:pt x="112" y="248"/>
                  </a:lnTo>
                  <a:lnTo>
                    <a:pt x="108" y="246"/>
                  </a:lnTo>
                  <a:lnTo>
                    <a:pt x="108" y="246"/>
                  </a:lnTo>
                  <a:lnTo>
                    <a:pt x="96" y="244"/>
                  </a:lnTo>
                  <a:lnTo>
                    <a:pt x="96" y="244"/>
                  </a:lnTo>
                  <a:close/>
                  <a:moveTo>
                    <a:pt x="40" y="280"/>
                  </a:moveTo>
                  <a:lnTo>
                    <a:pt x="40" y="280"/>
                  </a:lnTo>
                  <a:lnTo>
                    <a:pt x="28" y="282"/>
                  </a:lnTo>
                  <a:lnTo>
                    <a:pt x="28" y="282"/>
                  </a:lnTo>
                  <a:lnTo>
                    <a:pt x="24" y="284"/>
                  </a:lnTo>
                  <a:lnTo>
                    <a:pt x="24" y="404"/>
                  </a:lnTo>
                  <a:lnTo>
                    <a:pt x="56" y="404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40" y="280"/>
                  </a:lnTo>
                  <a:lnTo>
                    <a:pt x="40" y="280"/>
                  </a:lnTo>
                  <a:close/>
                  <a:moveTo>
                    <a:pt x="416" y="30"/>
                  </a:moveTo>
                  <a:lnTo>
                    <a:pt x="416" y="30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04" y="12"/>
                  </a:lnTo>
                  <a:lnTo>
                    <a:pt x="404" y="12"/>
                  </a:lnTo>
                  <a:lnTo>
                    <a:pt x="392" y="2"/>
                  </a:lnTo>
                  <a:lnTo>
                    <a:pt x="392" y="2"/>
                  </a:lnTo>
                  <a:lnTo>
                    <a:pt x="388" y="0"/>
                  </a:lnTo>
                  <a:lnTo>
                    <a:pt x="300" y="88"/>
                  </a:lnTo>
                  <a:lnTo>
                    <a:pt x="228" y="58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156" y="152"/>
                  </a:lnTo>
                  <a:lnTo>
                    <a:pt x="120" y="112"/>
                  </a:lnTo>
                  <a:lnTo>
                    <a:pt x="92" y="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26" y="210"/>
                  </a:lnTo>
                  <a:lnTo>
                    <a:pt x="26" y="210"/>
                  </a:lnTo>
                  <a:lnTo>
                    <a:pt x="30" y="212"/>
                  </a:lnTo>
                  <a:lnTo>
                    <a:pt x="92" y="144"/>
                  </a:lnTo>
                  <a:lnTo>
                    <a:pt x="130" y="184"/>
                  </a:lnTo>
                  <a:lnTo>
                    <a:pt x="158" y="214"/>
                  </a:lnTo>
                  <a:lnTo>
                    <a:pt x="240" y="108"/>
                  </a:lnTo>
                  <a:lnTo>
                    <a:pt x="310" y="136"/>
                  </a:lnTo>
                  <a:lnTo>
                    <a:pt x="416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</p:grpSp>
      <p:grpSp>
        <p:nvGrpSpPr>
          <p:cNvPr id="401" name="Group 400"/>
          <p:cNvGrpSpPr/>
          <p:nvPr/>
        </p:nvGrpSpPr>
        <p:grpSpPr>
          <a:xfrm>
            <a:off x="4503780" y="2530940"/>
            <a:ext cx="726717" cy="96936"/>
            <a:chOff x="5770610" y="4754979"/>
            <a:chExt cx="726717" cy="96936"/>
          </a:xfrm>
        </p:grpSpPr>
        <p:sp>
          <p:nvSpPr>
            <p:cNvPr id="403" name="Rectangle 402"/>
            <p:cNvSpPr/>
            <p:nvPr/>
          </p:nvSpPr>
          <p:spPr>
            <a:xfrm>
              <a:off x="5770610" y="4759582"/>
              <a:ext cx="394339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en-US" sz="600" b="1" dirty="0">
                  <a:latin typeface="Calibri" panose="020F0502020204030204" pitchFamily="34" charset="0"/>
                </a:rPr>
                <a:t>NEDERLAND</a:t>
              </a:r>
            </a:p>
          </p:txBody>
        </p:sp>
        <p:sp>
          <p:nvSpPr>
            <p:cNvPr id="406" name="Freeform 642"/>
            <p:cNvSpPr>
              <a:spLocks noEditPoints="1"/>
            </p:cNvSpPr>
            <p:nvPr/>
          </p:nvSpPr>
          <p:spPr bwMode="auto">
            <a:xfrm>
              <a:off x="6402546" y="4754979"/>
              <a:ext cx="94781" cy="92048"/>
            </a:xfrm>
            <a:custGeom>
              <a:avLst/>
              <a:gdLst>
                <a:gd name="T0" fmla="*/ 378 w 416"/>
                <a:gd name="T1" fmla="*/ 166 h 404"/>
                <a:gd name="T2" fmla="*/ 364 w 416"/>
                <a:gd name="T3" fmla="*/ 168 h 404"/>
                <a:gd name="T4" fmla="*/ 360 w 416"/>
                <a:gd name="T5" fmla="*/ 404 h 404"/>
                <a:gd name="T6" fmla="*/ 394 w 416"/>
                <a:gd name="T7" fmla="*/ 170 h 404"/>
                <a:gd name="T8" fmla="*/ 390 w 416"/>
                <a:gd name="T9" fmla="*/ 168 h 404"/>
                <a:gd name="T10" fmla="*/ 378 w 416"/>
                <a:gd name="T11" fmla="*/ 166 h 404"/>
                <a:gd name="T12" fmla="*/ 320 w 416"/>
                <a:gd name="T13" fmla="*/ 210 h 404"/>
                <a:gd name="T14" fmla="*/ 308 w 416"/>
                <a:gd name="T15" fmla="*/ 212 h 404"/>
                <a:gd name="T16" fmla="*/ 304 w 416"/>
                <a:gd name="T17" fmla="*/ 214 h 404"/>
                <a:gd name="T18" fmla="*/ 338 w 416"/>
                <a:gd name="T19" fmla="*/ 404 h 404"/>
                <a:gd name="T20" fmla="*/ 338 w 416"/>
                <a:gd name="T21" fmla="*/ 212 h 404"/>
                <a:gd name="T22" fmla="*/ 334 w 416"/>
                <a:gd name="T23" fmla="*/ 212 h 404"/>
                <a:gd name="T24" fmla="*/ 320 w 416"/>
                <a:gd name="T25" fmla="*/ 210 h 404"/>
                <a:gd name="T26" fmla="*/ 264 w 416"/>
                <a:gd name="T27" fmla="*/ 198 h 404"/>
                <a:gd name="T28" fmla="*/ 252 w 416"/>
                <a:gd name="T29" fmla="*/ 200 h 404"/>
                <a:gd name="T30" fmla="*/ 248 w 416"/>
                <a:gd name="T31" fmla="*/ 404 h 404"/>
                <a:gd name="T32" fmla="*/ 282 w 416"/>
                <a:gd name="T33" fmla="*/ 202 h 404"/>
                <a:gd name="T34" fmla="*/ 278 w 416"/>
                <a:gd name="T35" fmla="*/ 200 h 404"/>
                <a:gd name="T36" fmla="*/ 264 w 416"/>
                <a:gd name="T37" fmla="*/ 198 h 404"/>
                <a:gd name="T38" fmla="*/ 208 w 416"/>
                <a:gd name="T39" fmla="*/ 240 h 404"/>
                <a:gd name="T40" fmla="*/ 196 w 416"/>
                <a:gd name="T41" fmla="*/ 242 h 404"/>
                <a:gd name="T42" fmla="*/ 192 w 416"/>
                <a:gd name="T43" fmla="*/ 242 h 404"/>
                <a:gd name="T44" fmla="*/ 226 w 416"/>
                <a:gd name="T45" fmla="*/ 404 h 404"/>
                <a:gd name="T46" fmla="*/ 226 w 416"/>
                <a:gd name="T47" fmla="*/ 242 h 404"/>
                <a:gd name="T48" fmla="*/ 220 w 416"/>
                <a:gd name="T49" fmla="*/ 242 h 404"/>
                <a:gd name="T50" fmla="*/ 208 w 416"/>
                <a:gd name="T51" fmla="*/ 240 h 404"/>
                <a:gd name="T52" fmla="*/ 152 w 416"/>
                <a:gd name="T53" fmla="*/ 288 h 404"/>
                <a:gd name="T54" fmla="*/ 140 w 416"/>
                <a:gd name="T55" fmla="*/ 288 h 404"/>
                <a:gd name="T56" fmla="*/ 136 w 416"/>
                <a:gd name="T57" fmla="*/ 404 h 404"/>
                <a:gd name="T58" fmla="*/ 168 w 416"/>
                <a:gd name="T59" fmla="*/ 290 h 404"/>
                <a:gd name="T60" fmla="*/ 164 w 416"/>
                <a:gd name="T61" fmla="*/ 288 h 404"/>
                <a:gd name="T62" fmla="*/ 152 w 416"/>
                <a:gd name="T63" fmla="*/ 288 h 404"/>
                <a:gd name="T64" fmla="*/ 96 w 416"/>
                <a:gd name="T65" fmla="*/ 244 h 404"/>
                <a:gd name="T66" fmla="*/ 84 w 416"/>
                <a:gd name="T67" fmla="*/ 246 h 404"/>
                <a:gd name="T68" fmla="*/ 80 w 416"/>
                <a:gd name="T69" fmla="*/ 248 h 404"/>
                <a:gd name="T70" fmla="*/ 112 w 416"/>
                <a:gd name="T71" fmla="*/ 404 h 404"/>
                <a:gd name="T72" fmla="*/ 112 w 416"/>
                <a:gd name="T73" fmla="*/ 248 h 404"/>
                <a:gd name="T74" fmla="*/ 108 w 416"/>
                <a:gd name="T75" fmla="*/ 246 h 404"/>
                <a:gd name="T76" fmla="*/ 96 w 416"/>
                <a:gd name="T77" fmla="*/ 244 h 404"/>
                <a:gd name="T78" fmla="*/ 40 w 416"/>
                <a:gd name="T79" fmla="*/ 280 h 404"/>
                <a:gd name="T80" fmla="*/ 28 w 416"/>
                <a:gd name="T81" fmla="*/ 282 h 404"/>
                <a:gd name="T82" fmla="*/ 24 w 416"/>
                <a:gd name="T83" fmla="*/ 404 h 404"/>
                <a:gd name="T84" fmla="*/ 56 w 416"/>
                <a:gd name="T85" fmla="*/ 284 h 404"/>
                <a:gd name="T86" fmla="*/ 52 w 416"/>
                <a:gd name="T87" fmla="*/ 282 h 404"/>
                <a:gd name="T88" fmla="*/ 40 w 416"/>
                <a:gd name="T89" fmla="*/ 280 h 404"/>
                <a:gd name="T90" fmla="*/ 416 w 416"/>
                <a:gd name="T91" fmla="*/ 30 h 404"/>
                <a:gd name="T92" fmla="*/ 414 w 416"/>
                <a:gd name="T93" fmla="*/ 24 h 404"/>
                <a:gd name="T94" fmla="*/ 404 w 416"/>
                <a:gd name="T95" fmla="*/ 12 h 404"/>
                <a:gd name="T96" fmla="*/ 392 w 416"/>
                <a:gd name="T97" fmla="*/ 2 h 404"/>
                <a:gd name="T98" fmla="*/ 388 w 416"/>
                <a:gd name="T99" fmla="*/ 0 h 404"/>
                <a:gd name="T100" fmla="*/ 228 w 416"/>
                <a:gd name="T101" fmla="*/ 58 h 404"/>
                <a:gd name="T102" fmla="*/ 226 w 416"/>
                <a:gd name="T103" fmla="*/ 60 h 404"/>
                <a:gd name="T104" fmla="*/ 120 w 416"/>
                <a:gd name="T105" fmla="*/ 112 h 404"/>
                <a:gd name="T106" fmla="*/ 0 w 416"/>
                <a:gd name="T107" fmla="*/ 184 h 404"/>
                <a:gd name="T108" fmla="*/ 2 w 416"/>
                <a:gd name="T109" fmla="*/ 190 h 404"/>
                <a:gd name="T110" fmla="*/ 12 w 416"/>
                <a:gd name="T111" fmla="*/ 202 h 404"/>
                <a:gd name="T112" fmla="*/ 26 w 416"/>
                <a:gd name="T113" fmla="*/ 210 h 404"/>
                <a:gd name="T114" fmla="*/ 30 w 416"/>
                <a:gd name="T115" fmla="*/ 212 h 404"/>
                <a:gd name="T116" fmla="*/ 130 w 416"/>
                <a:gd name="T117" fmla="*/ 184 h 404"/>
                <a:gd name="T118" fmla="*/ 240 w 416"/>
                <a:gd name="T119" fmla="*/ 108 h 404"/>
                <a:gd name="T120" fmla="*/ 416 w 416"/>
                <a:gd name="T121" fmla="*/ 3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6" h="404">
                  <a:moveTo>
                    <a:pt x="378" y="166"/>
                  </a:moveTo>
                  <a:lnTo>
                    <a:pt x="378" y="166"/>
                  </a:lnTo>
                  <a:lnTo>
                    <a:pt x="364" y="168"/>
                  </a:lnTo>
                  <a:lnTo>
                    <a:pt x="364" y="168"/>
                  </a:lnTo>
                  <a:lnTo>
                    <a:pt x="360" y="170"/>
                  </a:lnTo>
                  <a:lnTo>
                    <a:pt x="360" y="404"/>
                  </a:lnTo>
                  <a:lnTo>
                    <a:pt x="394" y="404"/>
                  </a:lnTo>
                  <a:lnTo>
                    <a:pt x="394" y="170"/>
                  </a:lnTo>
                  <a:lnTo>
                    <a:pt x="394" y="170"/>
                  </a:lnTo>
                  <a:lnTo>
                    <a:pt x="390" y="168"/>
                  </a:lnTo>
                  <a:lnTo>
                    <a:pt x="390" y="168"/>
                  </a:lnTo>
                  <a:lnTo>
                    <a:pt x="378" y="166"/>
                  </a:lnTo>
                  <a:lnTo>
                    <a:pt x="378" y="166"/>
                  </a:lnTo>
                  <a:close/>
                  <a:moveTo>
                    <a:pt x="320" y="210"/>
                  </a:moveTo>
                  <a:lnTo>
                    <a:pt x="320" y="210"/>
                  </a:lnTo>
                  <a:lnTo>
                    <a:pt x="308" y="212"/>
                  </a:lnTo>
                  <a:lnTo>
                    <a:pt x="308" y="212"/>
                  </a:lnTo>
                  <a:lnTo>
                    <a:pt x="304" y="214"/>
                  </a:lnTo>
                  <a:lnTo>
                    <a:pt x="304" y="404"/>
                  </a:lnTo>
                  <a:lnTo>
                    <a:pt x="338" y="404"/>
                  </a:lnTo>
                  <a:lnTo>
                    <a:pt x="338" y="212"/>
                  </a:lnTo>
                  <a:lnTo>
                    <a:pt x="338" y="212"/>
                  </a:lnTo>
                  <a:lnTo>
                    <a:pt x="334" y="212"/>
                  </a:lnTo>
                  <a:lnTo>
                    <a:pt x="334" y="212"/>
                  </a:lnTo>
                  <a:lnTo>
                    <a:pt x="320" y="210"/>
                  </a:lnTo>
                  <a:lnTo>
                    <a:pt x="320" y="210"/>
                  </a:lnTo>
                  <a:close/>
                  <a:moveTo>
                    <a:pt x="264" y="198"/>
                  </a:moveTo>
                  <a:lnTo>
                    <a:pt x="264" y="198"/>
                  </a:lnTo>
                  <a:lnTo>
                    <a:pt x="252" y="200"/>
                  </a:lnTo>
                  <a:lnTo>
                    <a:pt x="252" y="200"/>
                  </a:lnTo>
                  <a:lnTo>
                    <a:pt x="248" y="202"/>
                  </a:lnTo>
                  <a:lnTo>
                    <a:pt x="248" y="404"/>
                  </a:lnTo>
                  <a:lnTo>
                    <a:pt x="282" y="404"/>
                  </a:lnTo>
                  <a:lnTo>
                    <a:pt x="282" y="202"/>
                  </a:lnTo>
                  <a:lnTo>
                    <a:pt x="282" y="202"/>
                  </a:lnTo>
                  <a:lnTo>
                    <a:pt x="278" y="200"/>
                  </a:lnTo>
                  <a:lnTo>
                    <a:pt x="278" y="200"/>
                  </a:lnTo>
                  <a:lnTo>
                    <a:pt x="264" y="198"/>
                  </a:lnTo>
                  <a:lnTo>
                    <a:pt x="264" y="198"/>
                  </a:lnTo>
                  <a:close/>
                  <a:moveTo>
                    <a:pt x="208" y="240"/>
                  </a:moveTo>
                  <a:lnTo>
                    <a:pt x="208" y="240"/>
                  </a:lnTo>
                  <a:lnTo>
                    <a:pt x="196" y="242"/>
                  </a:lnTo>
                  <a:lnTo>
                    <a:pt x="196" y="242"/>
                  </a:lnTo>
                  <a:lnTo>
                    <a:pt x="192" y="242"/>
                  </a:lnTo>
                  <a:lnTo>
                    <a:pt x="192" y="404"/>
                  </a:lnTo>
                  <a:lnTo>
                    <a:pt x="226" y="404"/>
                  </a:lnTo>
                  <a:lnTo>
                    <a:pt x="226" y="242"/>
                  </a:lnTo>
                  <a:lnTo>
                    <a:pt x="226" y="242"/>
                  </a:lnTo>
                  <a:lnTo>
                    <a:pt x="220" y="242"/>
                  </a:lnTo>
                  <a:lnTo>
                    <a:pt x="220" y="242"/>
                  </a:lnTo>
                  <a:lnTo>
                    <a:pt x="208" y="240"/>
                  </a:lnTo>
                  <a:lnTo>
                    <a:pt x="208" y="240"/>
                  </a:lnTo>
                  <a:close/>
                  <a:moveTo>
                    <a:pt x="152" y="288"/>
                  </a:moveTo>
                  <a:lnTo>
                    <a:pt x="152" y="288"/>
                  </a:lnTo>
                  <a:lnTo>
                    <a:pt x="140" y="288"/>
                  </a:lnTo>
                  <a:lnTo>
                    <a:pt x="140" y="288"/>
                  </a:lnTo>
                  <a:lnTo>
                    <a:pt x="136" y="290"/>
                  </a:lnTo>
                  <a:lnTo>
                    <a:pt x="136" y="404"/>
                  </a:lnTo>
                  <a:lnTo>
                    <a:pt x="168" y="404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64" y="288"/>
                  </a:lnTo>
                  <a:lnTo>
                    <a:pt x="164" y="288"/>
                  </a:lnTo>
                  <a:lnTo>
                    <a:pt x="152" y="288"/>
                  </a:lnTo>
                  <a:lnTo>
                    <a:pt x="152" y="288"/>
                  </a:lnTo>
                  <a:close/>
                  <a:moveTo>
                    <a:pt x="96" y="244"/>
                  </a:moveTo>
                  <a:lnTo>
                    <a:pt x="96" y="244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0" y="248"/>
                  </a:lnTo>
                  <a:lnTo>
                    <a:pt x="80" y="404"/>
                  </a:lnTo>
                  <a:lnTo>
                    <a:pt x="112" y="404"/>
                  </a:lnTo>
                  <a:lnTo>
                    <a:pt x="112" y="248"/>
                  </a:lnTo>
                  <a:lnTo>
                    <a:pt x="112" y="248"/>
                  </a:lnTo>
                  <a:lnTo>
                    <a:pt x="108" y="246"/>
                  </a:lnTo>
                  <a:lnTo>
                    <a:pt x="108" y="246"/>
                  </a:lnTo>
                  <a:lnTo>
                    <a:pt x="96" y="244"/>
                  </a:lnTo>
                  <a:lnTo>
                    <a:pt x="96" y="244"/>
                  </a:lnTo>
                  <a:close/>
                  <a:moveTo>
                    <a:pt x="40" y="280"/>
                  </a:moveTo>
                  <a:lnTo>
                    <a:pt x="40" y="280"/>
                  </a:lnTo>
                  <a:lnTo>
                    <a:pt x="28" y="282"/>
                  </a:lnTo>
                  <a:lnTo>
                    <a:pt x="28" y="282"/>
                  </a:lnTo>
                  <a:lnTo>
                    <a:pt x="24" y="284"/>
                  </a:lnTo>
                  <a:lnTo>
                    <a:pt x="24" y="404"/>
                  </a:lnTo>
                  <a:lnTo>
                    <a:pt x="56" y="404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40" y="280"/>
                  </a:lnTo>
                  <a:lnTo>
                    <a:pt x="40" y="280"/>
                  </a:lnTo>
                  <a:close/>
                  <a:moveTo>
                    <a:pt x="416" y="30"/>
                  </a:moveTo>
                  <a:lnTo>
                    <a:pt x="416" y="30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04" y="12"/>
                  </a:lnTo>
                  <a:lnTo>
                    <a:pt x="404" y="12"/>
                  </a:lnTo>
                  <a:lnTo>
                    <a:pt x="392" y="2"/>
                  </a:lnTo>
                  <a:lnTo>
                    <a:pt x="392" y="2"/>
                  </a:lnTo>
                  <a:lnTo>
                    <a:pt x="388" y="0"/>
                  </a:lnTo>
                  <a:lnTo>
                    <a:pt x="300" y="88"/>
                  </a:lnTo>
                  <a:lnTo>
                    <a:pt x="228" y="58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156" y="152"/>
                  </a:lnTo>
                  <a:lnTo>
                    <a:pt x="120" y="112"/>
                  </a:lnTo>
                  <a:lnTo>
                    <a:pt x="92" y="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26" y="210"/>
                  </a:lnTo>
                  <a:lnTo>
                    <a:pt x="26" y="210"/>
                  </a:lnTo>
                  <a:lnTo>
                    <a:pt x="30" y="212"/>
                  </a:lnTo>
                  <a:lnTo>
                    <a:pt x="92" y="144"/>
                  </a:lnTo>
                  <a:lnTo>
                    <a:pt x="130" y="184"/>
                  </a:lnTo>
                  <a:lnTo>
                    <a:pt x="158" y="214"/>
                  </a:lnTo>
                  <a:lnTo>
                    <a:pt x="240" y="108"/>
                  </a:lnTo>
                  <a:lnTo>
                    <a:pt x="310" y="136"/>
                  </a:lnTo>
                  <a:lnTo>
                    <a:pt x="416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</p:grpSp>
      <p:sp>
        <p:nvSpPr>
          <p:cNvPr id="376" name="Rectangular Callout 375"/>
          <p:cNvSpPr/>
          <p:nvPr/>
        </p:nvSpPr>
        <p:spPr>
          <a:xfrm>
            <a:off x="5392461" y="1341411"/>
            <a:ext cx="674196" cy="329585"/>
          </a:xfrm>
          <a:prstGeom prst="wedgeRectCallout">
            <a:avLst>
              <a:gd name="adj1" fmla="val 20801"/>
              <a:gd name="adj2" fmla="val 6841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51" name="Group 250"/>
          <p:cNvGrpSpPr/>
          <p:nvPr/>
        </p:nvGrpSpPr>
        <p:grpSpPr>
          <a:xfrm>
            <a:off x="5357353" y="1376047"/>
            <a:ext cx="660543" cy="297454"/>
            <a:chOff x="3966788" y="1204189"/>
            <a:chExt cx="660543" cy="297454"/>
          </a:xfrm>
        </p:grpSpPr>
        <p:grpSp>
          <p:nvGrpSpPr>
            <p:cNvPr id="265" name="Group 264"/>
            <p:cNvGrpSpPr/>
            <p:nvPr/>
          </p:nvGrpSpPr>
          <p:grpSpPr>
            <a:xfrm>
              <a:off x="3966788" y="1330762"/>
              <a:ext cx="660543" cy="170881"/>
              <a:chOff x="3966788" y="1330762"/>
              <a:chExt cx="660543" cy="170881"/>
            </a:xfrm>
          </p:grpSpPr>
          <p:grpSp>
            <p:nvGrpSpPr>
              <p:cNvPr id="269" name="Group 625"/>
              <p:cNvGrpSpPr>
                <a:grpSpLocks noChangeAspect="1"/>
              </p:cNvGrpSpPr>
              <p:nvPr/>
            </p:nvGrpSpPr>
            <p:grpSpPr bwMode="auto">
              <a:xfrm>
                <a:off x="4084007" y="1340787"/>
                <a:ext cx="264290" cy="150831"/>
                <a:chOff x="-693" y="-152"/>
                <a:chExt cx="1160" cy="662"/>
              </a:xfrm>
            </p:grpSpPr>
            <p:sp>
              <p:nvSpPr>
                <p:cNvPr id="282" name="AutoShape 62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693" y="76"/>
                  <a:ext cx="500" cy="4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3" name="Freeform 626"/>
                <p:cNvSpPr>
                  <a:spLocks noEditPoints="1"/>
                </p:cNvSpPr>
                <p:nvPr/>
              </p:nvSpPr>
              <p:spPr bwMode="auto">
                <a:xfrm>
                  <a:off x="-33" y="-152"/>
                  <a:ext cx="500" cy="434"/>
                </a:xfrm>
                <a:custGeom>
                  <a:avLst/>
                  <a:gdLst>
                    <a:gd name="T0" fmla="*/ 498 w 500"/>
                    <a:gd name="T1" fmla="*/ 2 h 434"/>
                    <a:gd name="T2" fmla="*/ 478 w 500"/>
                    <a:gd name="T3" fmla="*/ 2 h 434"/>
                    <a:gd name="T4" fmla="*/ 382 w 500"/>
                    <a:gd name="T5" fmla="*/ 42 h 434"/>
                    <a:gd name="T6" fmla="*/ 296 w 500"/>
                    <a:gd name="T7" fmla="*/ 90 h 434"/>
                    <a:gd name="T8" fmla="*/ 282 w 500"/>
                    <a:gd name="T9" fmla="*/ 102 h 434"/>
                    <a:gd name="T10" fmla="*/ 262 w 500"/>
                    <a:gd name="T11" fmla="*/ 94 h 434"/>
                    <a:gd name="T12" fmla="*/ 238 w 500"/>
                    <a:gd name="T13" fmla="*/ 94 h 434"/>
                    <a:gd name="T14" fmla="*/ 218 w 500"/>
                    <a:gd name="T15" fmla="*/ 102 h 434"/>
                    <a:gd name="T16" fmla="*/ 204 w 500"/>
                    <a:gd name="T17" fmla="*/ 90 h 434"/>
                    <a:gd name="T18" fmla="*/ 118 w 500"/>
                    <a:gd name="T19" fmla="*/ 42 h 434"/>
                    <a:gd name="T20" fmla="*/ 22 w 500"/>
                    <a:gd name="T21" fmla="*/ 2 h 434"/>
                    <a:gd name="T22" fmla="*/ 2 w 500"/>
                    <a:gd name="T23" fmla="*/ 2 h 434"/>
                    <a:gd name="T24" fmla="*/ 2 w 500"/>
                    <a:gd name="T25" fmla="*/ 6 h 434"/>
                    <a:gd name="T26" fmla="*/ 10 w 500"/>
                    <a:gd name="T27" fmla="*/ 24 h 434"/>
                    <a:gd name="T28" fmla="*/ 94 w 500"/>
                    <a:gd name="T29" fmla="*/ 86 h 434"/>
                    <a:gd name="T30" fmla="*/ 178 w 500"/>
                    <a:gd name="T31" fmla="*/ 136 h 434"/>
                    <a:gd name="T32" fmla="*/ 196 w 500"/>
                    <a:gd name="T33" fmla="*/ 142 h 434"/>
                    <a:gd name="T34" fmla="*/ 202 w 500"/>
                    <a:gd name="T35" fmla="*/ 148 h 434"/>
                    <a:gd name="T36" fmla="*/ 204 w 500"/>
                    <a:gd name="T37" fmla="*/ 168 h 434"/>
                    <a:gd name="T38" fmla="*/ 212 w 500"/>
                    <a:gd name="T39" fmla="*/ 186 h 434"/>
                    <a:gd name="T40" fmla="*/ 226 w 500"/>
                    <a:gd name="T41" fmla="*/ 196 h 434"/>
                    <a:gd name="T42" fmla="*/ 228 w 500"/>
                    <a:gd name="T43" fmla="*/ 196 h 434"/>
                    <a:gd name="T44" fmla="*/ 222 w 500"/>
                    <a:gd name="T45" fmla="*/ 242 h 434"/>
                    <a:gd name="T46" fmla="*/ 232 w 500"/>
                    <a:gd name="T47" fmla="*/ 380 h 434"/>
                    <a:gd name="T48" fmla="*/ 240 w 500"/>
                    <a:gd name="T49" fmla="*/ 426 h 434"/>
                    <a:gd name="T50" fmla="*/ 250 w 500"/>
                    <a:gd name="T51" fmla="*/ 434 h 434"/>
                    <a:gd name="T52" fmla="*/ 256 w 500"/>
                    <a:gd name="T53" fmla="*/ 432 h 434"/>
                    <a:gd name="T54" fmla="*/ 262 w 500"/>
                    <a:gd name="T55" fmla="*/ 416 h 434"/>
                    <a:gd name="T56" fmla="*/ 278 w 500"/>
                    <a:gd name="T57" fmla="*/ 276 h 434"/>
                    <a:gd name="T58" fmla="*/ 276 w 500"/>
                    <a:gd name="T59" fmla="*/ 204 h 434"/>
                    <a:gd name="T60" fmla="*/ 272 w 500"/>
                    <a:gd name="T61" fmla="*/ 196 h 434"/>
                    <a:gd name="T62" fmla="*/ 282 w 500"/>
                    <a:gd name="T63" fmla="*/ 192 h 434"/>
                    <a:gd name="T64" fmla="*/ 294 w 500"/>
                    <a:gd name="T65" fmla="*/ 178 h 434"/>
                    <a:gd name="T66" fmla="*/ 298 w 500"/>
                    <a:gd name="T67" fmla="*/ 148 h 434"/>
                    <a:gd name="T68" fmla="*/ 298 w 500"/>
                    <a:gd name="T69" fmla="*/ 142 h 434"/>
                    <a:gd name="T70" fmla="*/ 312 w 500"/>
                    <a:gd name="T71" fmla="*/ 140 h 434"/>
                    <a:gd name="T72" fmla="*/ 376 w 500"/>
                    <a:gd name="T73" fmla="*/ 106 h 434"/>
                    <a:gd name="T74" fmla="*/ 490 w 500"/>
                    <a:gd name="T75" fmla="*/ 24 h 434"/>
                    <a:gd name="T76" fmla="*/ 500 w 500"/>
                    <a:gd name="T77" fmla="*/ 10 h 434"/>
                    <a:gd name="T78" fmla="*/ 498 w 500"/>
                    <a:gd name="T79" fmla="*/ 4 h 434"/>
                    <a:gd name="T80" fmla="*/ 236 w 500"/>
                    <a:gd name="T81" fmla="*/ 128 h 434"/>
                    <a:gd name="T82" fmla="*/ 240 w 500"/>
                    <a:gd name="T83" fmla="*/ 124 h 434"/>
                    <a:gd name="T84" fmla="*/ 260 w 500"/>
                    <a:gd name="T85" fmla="*/ 124 h 434"/>
                    <a:gd name="T86" fmla="*/ 264 w 500"/>
                    <a:gd name="T87" fmla="*/ 128 h 434"/>
                    <a:gd name="T88" fmla="*/ 266 w 500"/>
                    <a:gd name="T89" fmla="*/ 148 h 434"/>
                    <a:gd name="T90" fmla="*/ 266 w 500"/>
                    <a:gd name="T91" fmla="*/ 158 h 434"/>
                    <a:gd name="T92" fmla="*/ 260 w 500"/>
                    <a:gd name="T93" fmla="*/ 170 h 434"/>
                    <a:gd name="T94" fmla="*/ 250 w 500"/>
                    <a:gd name="T95" fmla="*/ 172 h 434"/>
                    <a:gd name="T96" fmla="*/ 236 w 500"/>
                    <a:gd name="T97" fmla="*/ 166 h 434"/>
                    <a:gd name="T98" fmla="*/ 234 w 500"/>
                    <a:gd name="T99" fmla="*/ 158 h 434"/>
                    <a:gd name="T100" fmla="*/ 234 w 500"/>
                    <a:gd name="T101" fmla="*/ 136 h 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00" h="434">
                      <a:moveTo>
                        <a:pt x="498" y="4"/>
                      </a:moveTo>
                      <a:lnTo>
                        <a:pt x="498" y="4"/>
                      </a:lnTo>
                      <a:lnTo>
                        <a:pt x="498" y="2"/>
                      </a:lnTo>
                      <a:lnTo>
                        <a:pt x="494" y="0"/>
                      </a:lnTo>
                      <a:lnTo>
                        <a:pt x="488" y="0"/>
                      </a:lnTo>
                      <a:lnTo>
                        <a:pt x="478" y="2"/>
                      </a:lnTo>
                      <a:lnTo>
                        <a:pt x="478" y="2"/>
                      </a:lnTo>
                      <a:lnTo>
                        <a:pt x="442" y="16"/>
                      </a:lnTo>
                      <a:lnTo>
                        <a:pt x="382" y="42"/>
                      </a:lnTo>
                      <a:lnTo>
                        <a:pt x="348" y="58"/>
                      </a:lnTo>
                      <a:lnTo>
                        <a:pt x="318" y="74"/>
                      </a:lnTo>
                      <a:lnTo>
                        <a:pt x="296" y="90"/>
                      </a:lnTo>
                      <a:lnTo>
                        <a:pt x="288" y="96"/>
                      </a:lnTo>
                      <a:lnTo>
                        <a:pt x="282" y="102"/>
                      </a:lnTo>
                      <a:lnTo>
                        <a:pt x="282" y="102"/>
                      </a:lnTo>
                      <a:lnTo>
                        <a:pt x="274" y="98"/>
                      </a:lnTo>
                      <a:lnTo>
                        <a:pt x="274" y="98"/>
                      </a:lnTo>
                      <a:lnTo>
                        <a:pt x="262" y="94"/>
                      </a:lnTo>
                      <a:lnTo>
                        <a:pt x="250" y="94"/>
                      </a:lnTo>
                      <a:lnTo>
                        <a:pt x="250" y="94"/>
                      </a:lnTo>
                      <a:lnTo>
                        <a:pt x="238" y="94"/>
                      </a:lnTo>
                      <a:lnTo>
                        <a:pt x="226" y="98"/>
                      </a:lnTo>
                      <a:lnTo>
                        <a:pt x="226" y="98"/>
                      </a:lnTo>
                      <a:lnTo>
                        <a:pt x="218" y="102"/>
                      </a:lnTo>
                      <a:lnTo>
                        <a:pt x="218" y="102"/>
                      </a:lnTo>
                      <a:lnTo>
                        <a:pt x="212" y="96"/>
                      </a:lnTo>
                      <a:lnTo>
                        <a:pt x="204" y="90"/>
                      </a:lnTo>
                      <a:lnTo>
                        <a:pt x="182" y="74"/>
                      </a:lnTo>
                      <a:lnTo>
                        <a:pt x="152" y="58"/>
                      </a:lnTo>
                      <a:lnTo>
                        <a:pt x="118" y="42"/>
                      </a:lnTo>
                      <a:lnTo>
                        <a:pt x="58" y="16"/>
                      </a:lnTo>
                      <a:lnTo>
                        <a:pt x="22" y="2"/>
                      </a:lnTo>
                      <a:lnTo>
                        <a:pt x="22" y="2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0" y="10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40" y="46"/>
                      </a:lnTo>
                      <a:lnTo>
                        <a:pt x="94" y="86"/>
                      </a:lnTo>
                      <a:lnTo>
                        <a:pt x="124" y="106"/>
                      </a:lnTo>
                      <a:lnTo>
                        <a:pt x="152" y="124"/>
                      </a:lnTo>
                      <a:lnTo>
                        <a:pt x="178" y="136"/>
                      </a:lnTo>
                      <a:lnTo>
                        <a:pt x="188" y="140"/>
                      </a:lnTo>
                      <a:lnTo>
                        <a:pt x="196" y="142"/>
                      </a:lnTo>
                      <a:lnTo>
                        <a:pt x="196" y="142"/>
                      </a:lnTo>
                      <a:lnTo>
                        <a:pt x="202" y="142"/>
                      </a:lnTo>
                      <a:lnTo>
                        <a:pt x="202" y="142"/>
                      </a:lnTo>
                      <a:lnTo>
                        <a:pt x="202" y="148"/>
                      </a:lnTo>
                      <a:lnTo>
                        <a:pt x="202" y="148"/>
                      </a:lnTo>
                      <a:lnTo>
                        <a:pt x="204" y="168"/>
                      </a:lnTo>
                      <a:lnTo>
                        <a:pt x="204" y="168"/>
                      </a:lnTo>
                      <a:lnTo>
                        <a:pt x="206" y="178"/>
                      </a:lnTo>
                      <a:lnTo>
                        <a:pt x="212" y="186"/>
                      </a:lnTo>
                      <a:lnTo>
                        <a:pt x="212" y="186"/>
                      </a:lnTo>
                      <a:lnTo>
                        <a:pt x="218" y="192"/>
                      </a:lnTo>
                      <a:lnTo>
                        <a:pt x="226" y="196"/>
                      </a:lnTo>
                      <a:lnTo>
                        <a:pt x="226" y="196"/>
                      </a:lnTo>
                      <a:lnTo>
                        <a:pt x="228" y="196"/>
                      </a:lnTo>
                      <a:lnTo>
                        <a:pt x="228" y="196"/>
                      </a:lnTo>
                      <a:lnTo>
                        <a:pt x="228" y="196"/>
                      </a:lnTo>
                      <a:lnTo>
                        <a:pt x="224" y="204"/>
                      </a:lnTo>
                      <a:lnTo>
                        <a:pt x="222" y="214"/>
                      </a:lnTo>
                      <a:lnTo>
                        <a:pt x="222" y="242"/>
                      </a:lnTo>
                      <a:lnTo>
                        <a:pt x="222" y="276"/>
                      </a:lnTo>
                      <a:lnTo>
                        <a:pt x="224" y="312"/>
                      </a:lnTo>
                      <a:lnTo>
                        <a:pt x="232" y="380"/>
                      </a:lnTo>
                      <a:lnTo>
                        <a:pt x="238" y="416"/>
                      </a:lnTo>
                      <a:lnTo>
                        <a:pt x="238" y="416"/>
                      </a:lnTo>
                      <a:lnTo>
                        <a:pt x="240" y="426"/>
                      </a:lnTo>
                      <a:lnTo>
                        <a:pt x="244" y="432"/>
                      </a:lnTo>
                      <a:lnTo>
                        <a:pt x="248" y="434"/>
                      </a:lnTo>
                      <a:lnTo>
                        <a:pt x="250" y="434"/>
                      </a:lnTo>
                      <a:lnTo>
                        <a:pt x="250" y="434"/>
                      </a:lnTo>
                      <a:lnTo>
                        <a:pt x="252" y="434"/>
                      </a:lnTo>
                      <a:lnTo>
                        <a:pt x="256" y="432"/>
                      </a:lnTo>
                      <a:lnTo>
                        <a:pt x="260" y="426"/>
                      </a:lnTo>
                      <a:lnTo>
                        <a:pt x="262" y="416"/>
                      </a:lnTo>
                      <a:lnTo>
                        <a:pt x="262" y="416"/>
                      </a:lnTo>
                      <a:lnTo>
                        <a:pt x="268" y="380"/>
                      </a:lnTo>
                      <a:lnTo>
                        <a:pt x="276" y="312"/>
                      </a:lnTo>
                      <a:lnTo>
                        <a:pt x="278" y="276"/>
                      </a:lnTo>
                      <a:lnTo>
                        <a:pt x="278" y="242"/>
                      </a:lnTo>
                      <a:lnTo>
                        <a:pt x="278" y="214"/>
                      </a:lnTo>
                      <a:lnTo>
                        <a:pt x="276" y="204"/>
                      </a:lnTo>
                      <a:lnTo>
                        <a:pt x="272" y="196"/>
                      </a:lnTo>
                      <a:lnTo>
                        <a:pt x="272" y="196"/>
                      </a:lnTo>
                      <a:lnTo>
                        <a:pt x="272" y="196"/>
                      </a:lnTo>
                      <a:lnTo>
                        <a:pt x="274" y="196"/>
                      </a:lnTo>
                      <a:lnTo>
                        <a:pt x="274" y="196"/>
                      </a:lnTo>
                      <a:lnTo>
                        <a:pt x="282" y="192"/>
                      </a:lnTo>
                      <a:lnTo>
                        <a:pt x="288" y="186"/>
                      </a:lnTo>
                      <a:lnTo>
                        <a:pt x="288" y="186"/>
                      </a:lnTo>
                      <a:lnTo>
                        <a:pt x="294" y="178"/>
                      </a:lnTo>
                      <a:lnTo>
                        <a:pt x="296" y="168"/>
                      </a:lnTo>
                      <a:lnTo>
                        <a:pt x="296" y="168"/>
                      </a:lnTo>
                      <a:lnTo>
                        <a:pt x="298" y="148"/>
                      </a:lnTo>
                      <a:lnTo>
                        <a:pt x="298" y="148"/>
                      </a:lnTo>
                      <a:lnTo>
                        <a:pt x="298" y="142"/>
                      </a:lnTo>
                      <a:lnTo>
                        <a:pt x="298" y="142"/>
                      </a:lnTo>
                      <a:lnTo>
                        <a:pt x="304" y="142"/>
                      </a:lnTo>
                      <a:lnTo>
                        <a:pt x="304" y="142"/>
                      </a:lnTo>
                      <a:lnTo>
                        <a:pt x="312" y="140"/>
                      </a:lnTo>
                      <a:lnTo>
                        <a:pt x="322" y="136"/>
                      </a:lnTo>
                      <a:lnTo>
                        <a:pt x="348" y="124"/>
                      </a:lnTo>
                      <a:lnTo>
                        <a:pt x="376" y="106"/>
                      </a:lnTo>
                      <a:lnTo>
                        <a:pt x="406" y="86"/>
                      </a:lnTo>
                      <a:lnTo>
                        <a:pt x="460" y="46"/>
                      </a:lnTo>
                      <a:lnTo>
                        <a:pt x="490" y="24"/>
                      </a:lnTo>
                      <a:lnTo>
                        <a:pt x="490" y="24"/>
                      </a:lnTo>
                      <a:lnTo>
                        <a:pt x="496" y="16"/>
                      </a:lnTo>
                      <a:lnTo>
                        <a:pt x="500" y="10"/>
                      </a:lnTo>
                      <a:lnTo>
                        <a:pt x="498" y="6"/>
                      </a:lnTo>
                      <a:lnTo>
                        <a:pt x="498" y="4"/>
                      </a:lnTo>
                      <a:lnTo>
                        <a:pt x="498" y="4"/>
                      </a:lnTo>
                      <a:close/>
                      <a:moveTo>
                        <a:pt x="234" y="136"/>
                      </a:moveTo>
                      <a:lnTo>
                        <a:pt x="234" y="136"/>
                      </a:lnTo>
                      <a:lnTo>
                        <a:pt x="236" y="128"/>
                      </a:lnTo>
                      <a:lnTo>
                        <a:pt x="236" y="128"/>
                      </a:lnTo>
                      <a:lnTo>
                        <a:pt x="240" y="124"/>
                      </a:lnTo>
                      <a:lnTo>
                        <a:pt x="240" y="124"/>
                      </a:lnTo>
                      <a:lnTo>
                        <a:pt x="250" y="122"/>
                      </a:lnTo>
                      <a:lnTo>
                        <a:pt x="250" y="122"/>
                      </a:lnTo>
                      <a:lnTo>
                        <a:pt x="260" y="124"/>
                      </a:lnTo>
                      <a:lnTo>
                        <a:pt x="260" y="124"/>
                      </a:lnTo>
                      <a:lnTo>
                        <a:pt x="264" y="128"/>
                      </a:lnTo>
                      <a:lnTo>
                        <a:pt x="264" y="128"/>
                      </a:lnTo>
                      <a:lnTo>
                        <a:pt x="266" y="136"/>
                      </a:lnTo>
                      <a:lnTo>
                        <a:pt x="266" y="136"/>
                      </a:lnTo>
                      <a:lnTo>
                        <a:pt x="266" y="148"/>
                      </a:lnTo>
                      <a:lnTo>
                        <a:pt x="266" y="148"/>
                      </a:lnTo>
                      <a:lnTo>
                        <a:pt x="266" y="158"/>
                      </a:lnTo>
                      <a:lnTo>
                        <a:pt x="266" y="158"/>
                      </a:lnTo>
                      <a:lnTo>
                        <a:pt x="264" y="166"/>
                      </a:lnTo>
                      <a:lnTo>
                        <a:pt x="264" y="166"/>
                      </a:lnTo>
                      <a:lnTo>
                        <a:pt x="260" y="170"/>
                      </a:lnTo>
                      <a:lnTo>
                        <a:pt x="260" y="170"/>
                      </a:lnTo>
                      <a:lnTo>
                        <a:pt x="250" y="172"/>
                      </a:lnTo>
                      <a:lnTo>
                        <a:pt x="250" y="172"/>
                      </a:lnTo>
                      <a:lnTo>
                        <a:pt x="240" y="170"/>
                      </a:lnTo>
                      <a:lnTo>
                        <a:pt x="240" y="170"/>
                      </a:lnTo>
                      <a:lnTo>
                        <a:pt x="236" y="166"/>
                      </a:lnTo>
                      <a:lnTo>
                        <a:pt x="236" y="166"/>
                      </a:lnTo>
                      <a:lnTo>
                        <a:pt x="234" y="158"/>
                      </a:lnTo>
                      <a:lnTo>
                        <a:pt x="234" y="158"/>
                      </a:lnTo>
                      <a:lnTo>
                        <a:pt x="232" y="148"/>
                      </a:lnTo>
                      <a:lnTo>
                        <a:pt x="232" y="148"/>
                      </a:lnTo>
                      <a:lnTo>
                        <a:pt x="234" y="136"/>
                      </a:lnTo>
                      <a:lnTo>
                        <a:pt x="234" y="1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70" name="Group 629"/>
              <p:cNvGrpSpPr>
                <a:grpSpLocks noChangeAspect="1"/>
              </p:cNvGrpSpPr>
              <p:nvPr/>
            </p:nvGrpSpPr>
            <p:grpSpPr bwMode="auto">
              <a:xfrm>
                <a:off x="4367000" y="1342838"/>
                <a:ext cx="114375" cy="146730"/>
                <a:chOff x="-649" y="397"/>
                <a:chExt cx="502" cy="644"/>
              </a:xfrm>
            </p:grpSpPr>
            <p:sp>
              <p:nvSpPr>
                <p:cNvPr id="280" name="AutoShape 62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649" y="625"/>
                  <a:ext cx="412" cy="4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1" name="Freeform 630"/>
                <p:cNvSpPr>
                  <a:spLocks noEditPoints="1"/>
                </p:cNvSpPr>
                <p:nvPr/>
              </p:nvSpPr>
              <p:spPr bwMode="auto">
                <a:xfrm>
                  <a:off x="-559" y="397"/>
                  <a:ext cx="412" cy="416"/>
                </a:xfrm>
                <a:custGeom>
                  <a:avLst/>
                  <a:gdLst>
                    <a:gd name="T0" fmla="*/ 286 w 412"/>
                    <a:gd name="T1" fmla="*/ 200 h 416"/>
                    <a:gd name="T2" fmla="*/ 274 w 412"/>
                    <a:gd name="T3" fmla="*/ 148 h 416"/>
                    <a:gd name="T4" fmla="*/ 220 w 412"/>
                    <a:gd name="T5" fmla="*/ 78 h 416"/>
                    <a:gd name="T6" fmla="*/ 206 w 412"/>
                    <a:gd name="T7" fmla="*/ 132 h 416"/>
                    <a:gd name="T8" fmla="*/ 174 w 412"/>
                    <a:gd name="T9" fmla="*/ 114 h 416"/>
                    <a:gd name="T10" fmla="*/ 156 w 412"/>
                    <a:gd name="T11" fmla="*/ 186 h 416"/>
                    <a:gd name="T12" fmla="*/ 144 w 412"/>
                    <a:gd name="T13" fmla="*/ 258 h 416"/>
                    <a:gd name="T14" fmla="*/ 142 w 412"/>
                    <a:gd name="T15" fmla="*/ 280 h 416"/>
                    <a:gd name="T16" fmla="*/ 154 w 412"/>
                    <a:gd name="T17" fmla="*/ 322 h 416"/>
                    <a:gd name="T18" fmla="*/ 188 w 412"/>
                    <a:gd name="T19" fmla="*/ 340 h 416"/>
                    <a:gd name="T20" fmla="*/ 220 w 412"/>
                    <a:gd name="T21" fmla="*/ 342 h 416"/>
                    <a:gd name="T22" fmla="*/ 266 w 412"/>
                    <a:gd name="T23" fmla="*/ 336 h 416"/>
                    <a:gd name="T24" fmla="*/ 294 w 412"/>
                    <a:gd name="T25" fmla="*/ 312 h 416"/>
                    <a:gd name="T26" fmla="*/ 298 w 412"/>
                    <a:gd name="T27" fmla="*/ 282 h 416"/>
                    <a:gd name="T28" fmla="*/ 296 w 412"/>
                    <a:gd name="T29" fmla="*/ 252 h 416"/>
                    <a:gd name="T30" fmla="*/ 220 w 412"/>
                    <a:gd name="T31" fmla="*/ 312 h 416"/>
                    <a:gd name="T32" fmla="*/ 196 w 412"/>
                    <a:gd name="T33" fmla="*/ 308 h 416"/>
                    <a:gd name="T34" fmla="*/ 180 w 412"/>
                    <a:gd name="T35" fmla="*/ 296 h 416"/>
                    <a:gd name="T36" fmla="*/ 178 w 412"/>
                    <a:gd name="T37" fmla="*/ 278 h 416"/>
                    <a:gd name="T38" fmla="*/ 182 w 412"/>
                    <a:gd name="T39" fmla="*/ 250 h 416"/>
                    <a:gd name="T40" fmla="*/ 194 w 412"/>
                    <a:gd name="T41" fmla="*/ 210 h 416"/>
                    <a:gd name="T42" fmla="*/ 206 w 412"/>
                    <a:gd name="T43" fmla="*/ 228 h 416"/>
                    <a:gd name="T44" fmla="*/ 220 w 412"/>
                    <a:gd name="T45" fmla="*/ 170 h 416"/>
                    <a:gd name="T46" fmla="*/ 240 w 412"/>
                    <a:gd name="T47" fmla="*/ 238 h 416"/>
                    <a:gd name="T48" fmla="*/ 250 w 412"/>
                    <a:gd name="T49" fmla="*/ 224 h 416"/>
                    <a:gd name="T50" fmla="*/ 258 w 412"/>
                    <a:gd name="T51" fmla="*/ 252 h 416"/>
                    <a:gd name="T52" fmla="*/ 262 w 412"/>
                    <a:gd name="T53" fmla="*/ 264 h 416"/>
                    <a:gd name="T54" fmla="*/ 262 w 412"/>
                    <a:gd name="T55" fmla="*/ 288 h 416"/>
                    <a:gd name="T56" fmla="*/ 252 w 412"/>
                    <a:gd name="T57" fmla="*/ 306 h 416"/>
                    <a:gd name="T58" fmla="*/ 220 w 412"/>
                    <a:gd name="T59" fmla="*/ 312 h 416"/>
                    <a:gd name="T60" fmla="*/ 82 w 412"/>
                    <a:gd name="T61" fmla="*/ 0 h 416"/>
                    <a:gd name="T62" fmla="*/ 60 w 412"/>
                    <a:gd name="T63" fmla="*/ 4 h 416"/>
                    <a:gd name="T64" fmla="*/ 38 w 412"/>
                    <a:gd name="T65" fmla="*/ 22 h 416"/>
                    <a:gd name="T66" fmla="*/ 30 w 412"/>
                    <a:gd name="T67" fmla="*/ 52 h 416"/>
                    <a:gd name="T68" fmla="*/ 18 w 412"/>
                    <a:gd name="T69" fmla="*/ 134 h 416"/>
                    <a:gd name="T70" fmla="*/ 0 w 412"/>
                    <a:gd name="T71" fmla="*/ 208 h 416"/>
                    <a:gd name="T72" fmla="*/ 8 w 412"/>
                    <a:gd name="T73" fmla="*/ 260 h 416"/>
                    <a:gd name="T74" fmla="*/ 30 w 412"/>
                    <a:gd name="T75" fmla="*/ 364 h 416"/>
                    <a:gd name="T76" fmla="*/ 34 w 412"/>
                    <a:gd name="T77" fmla="*/ 386 h 416"/>
                    <a:gd name="T78" fmla="*/ 52 w 412"/>
                    <a:gd name="T79" fmla="*/ 408 h 416"/>
                    <a:gd name="T80" fmla="*/ 82 w 412"/>
                    <a:gd name="T81" fmla="*/ 416 h 416"/>
                    <a:gd name="T82" fmla="*/ 370 w 412"/>
                    <a:gd name="T83" fmla="*/ 416 h 416"/>
                    <a:gd name="T84" fmla="*/ 396 w 412"/>
                    <a:gd name="T85" fmla="*/ 402 h 416"/>
                    <a:gd name="T86" fmla="*/ 410 w 412"/>
                    <a:gd name="T87" fmla="*/ 376 h 416"/>
                    <a:gd name="T88" fmla="*/ 412 w 412"/>
                    <a:gd name="T89" fmla="*/ 52 h 416"/>
                    <a:gd name="T90" fmla="*/ 402 w 412"/>
                    <a:gd name="T91" fmla="*/ 22 h 416"/>
                    <a:gd name="T92" fmla="*/ 380 w 412"/>
                    <a:gd name="T93" fmla="*/ 4 h 416"/>
                    <a:gd name="T94" fmla="*/ 358 w 412"/>
                    <a:gd name="T95" fmla="*/ 0 h 416"/>
                    <a:gd name="T96" fmla="*/ 370 w 412"/>
                    <a:gd name="T97" fmla="*/ 368 h 416"/>
                    <a:gd name="T98" fmla="*/ 352 w 412"/>
                    <a:gd name="T99" fmla="*/ 376 h 416"/>
                    <a:gd name="T100" fmla="*/ 80 w 412"/>
                    <a:gd name="T101" fmla="*/ 376 h 416"/>
                    <a:gd name="T102" fmla="*/ 70 w 412"/>
                    <a:gd name="T103" fmla="*/ 360 h 416"/>
                    <a:gd name="T104" fmla="*/ 72 w 412"/>
                    <a:gd name="T105" fmla="*/ 50 h 416"/>
                    <a:gd name="T106" fmla="*/ 90 w 412"/>
                    <a:gd name="T107" fmla="*/ 40 h 416"/>
                    <a:gd name="T108" fmla="*/ 360 w 412"/>
                    <a:gd name="T109" fmla="*/ 40 h 416"/>
                    <a:gd name="T110" fmla="*/ 370 w 412"/>
                    <a:gd name="T111" fmla="*/ 58 h 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412" h="416">
                      <a:moveTo>
                        <a:pt x="296" y="252"/>
                      </a:moveTo>
                      <a:lnTo>
                        <a:pt x="296" y="252"/>
                      </a:lnTo>
                      <a:lnTo>
                        <a:pt x="286" y="200"/>
                      </a:lnTo>
                      <a:lnTo>
                        <a:pt x="274" y="148"/>
                      </a:lnTo>
                      <a:lnTo>
                        <a:pt x="274" y="148"/>
                      </a:lnTo>
                      <a:lnTo>
                        <a:pt x="274" y="148"/>
                      </a:lnTo>
                      <a:lnTo>
                        <a:pt x="258" y="202"/>
                      </a:lnTo>
                      <a:lnTo>
                        <a:pt x="258" y="202"/>
                      </a:lnTo>
                      <a:lnTo>
                        <a:pt x="220" y="78"/>
                      </a:lnTo>
                      <a:lnTo>
                        <a:pt x="218" y="78"/>
                      </a:lnTo>
                      <a:lnTo>
                        <a:pt x="218" y="78"/>
                      </a:lnTo>
                      <a:lnTo>
                        <a:pt x="206" y="132"/>
                      </a:lnTo>
                      <a:lnTo>
                        <a:pt x="196" y="186"/>
                      </a:lnTo>
                      <a:lnTo>
                        <a:pt x="196" y="186"/>
                      </a:lnTo>
                      <a:lnTo>
                        <a:pt x="174" y="114"/>
                      </a:lnTo>
                      <a:lnTo>
                        <a:pt x="172" y="114"/>
                      </a:lnTo>
                      <a:lnTo>
                        <a:pt x="172" y="114"/>
                      </a:lnTo>
                      <a:lnTo>
                        <a:pt x="156" y="186"/>
                      </a:lnTo>
                      <a:lnTo>
                        <a:pt x="150" y="222"/>
                      </a:lnTo>
                      <a:lnTo>
                        <a:pt x="144" y="258"/>
                      </a:lnTo>
                      <a:lnTo>
                        <a:pt x="144" y="258"/>
                      </a:lnTo>
                      <a:lnTo>
                        <a:pt x="142" y="270"/>
                      </a:lnTo>
                      <a:lnTo>
                        <a:pt x="142" y="280"/>
                      </a:lnTo>
                      <a:lnTo>
                        <a:pt x="142" y="280"/>
                      </a:lnTo>
                      <a:lnTo>
                        <a:pt x="144" y="296"/>
                      </a:lnTo>
                      <a:lnTo>
                        <a:pt x="146" y="310"/>
                      </a:lnTo>
                      <a:lnTo>
                        <a:pt x="154" y="322"/>
                      </a:lnTo>
                      <a:lnTo>
                        <a:pt x="162" y="330"/>
                      </a:lnTo>
                      <a:lnTo>
                        <a:pt x="174" y="336"/>
                      </a:lnTo>
                      <a:lnTo>
                        <a:pt x="188" y="340"/>
                      </a:lnTo>
                      <a:lnTo>
                        <a:pt x="202" y="342"/>
                      </a:lnTo>
                      <a:lnTo>
                        <a:pt x="220" y="342"/>
                      </a:lnTo>
                      <a:lnTo>
                        <a:pt x="220" y="342"/>
                      </a:lnTo>
                      <a:lnTo>
                        <a:pt x="238" y="342"/>
                      </a:lnTo>
                      <a:lnTo>
                        <a:pt x="252" y="340"/>
                      </a:lnTo>
                      <a:lnTo>
                        <a:pt x="266" y="336"/>
                      </a:lnTo>
                      <a:lnTo>
                        <a:pt x="278" y="330"/>
                      </a:lnTo>
                      <a:lnTo>
                        <a:pt x="286" y="322"/>
                      </a:lnTo>
                      <a:lnTo>
                        <a:pt x="294" y="312"/>
                      </a:lnTo>
                      <a:lnTo>
                        <a:pt x="298" y="298"/>
                      </a:lnTo>
                      <a:lnTo>
                        <a:pt x="298" y="282"/>
                      </a:lnTo>
                      <a:lnTo>
                        <a:pt x="298" y="282"/>
                      </a:lnTo>
                      <a:lnTo>
                        <a:pt x="298" y="266"/>
                      </a:lnTo>
                      <a:lnTo>
                        <a:pt x="296" y="252"/>
                      </a:lnTo>
                      <a:lnTo>
                        <a:pt x="296" y="252"/>
                      </a:lnTo>
                      <a:lnTo>
                        <a:pt x="296" y="252"/>
                      </a:lnTo>
                      <a:lnTo>
                        <a:pt x="296" y="252"/>
                      </a:lnTo>
                      <a:close/>
                      <a:moveTo>
                        <a:pt x="220" y="312"/>
                      </a:moveTo>
                      <a:lnTo>
                        <a:pt x="220" y="312"/>
                      </a:lnTo>
                      <a:lnTo>
                        <a:pt x="202" y="310"/>
                      </a:lnTo>
                      <a:lnTo>
                        <a:pt x="196" y="308"/>
                      </a:lnTo>
                      <a:lnTo>
                        <a:pt x="190" y="306"/>
                      </a:lnTo>
                      <a:lnTo>
                        <a:pt x="184" y="302"/>
                      </a:lnTo>
                      <a:lnTo>
                        <a:pt x="180" y="296"/>
                      </a:lnTo>
                      <a:lnTo>
                        <a:pt x="178" y="288"/>
                      </a:lnTo>
                      <a:lnTo>
                        <a:pt x="178" y="278"/>
                      </a:lnTo>
                      <a:lnTo>
                        <a:pt x="178" y="278"/>
                      </a:lnTo>
                      <a:lnTo>
                        <a:pt x="178" y="266"/>
                      </a:lnTo>
                      <a:lnTo>
                        <a:pt x="178" y="266"/>
                      </a:lnTo>
                      <a:lnTo>
                        <a:pt x="182" y="250"/>
                      </a:lnTo>
                      <a:lnTo>
                        <a:pt x="186" y="238"/>
                      </a:lnTo>
                      <a:lnTo>
                        <a:pt x="190" y="226"/>
                      </a:lnTo>
                      <a:lnTo>
                        <a:pt x="194" y="210"/>
                      </a:lnTo>
                      <a:lnTo>
                        <a:pt x="196" y="210"/>
                      </a:lnTo>
                      <a:lnTo>
                        <a:pt x="196" y="210"/>
                      </a:lnTo>
                      <a:lnTo>
                        <a:pt x="206" y="228"/>
                      </a:lnTo>
                      <a:lnTo>
                        <a:pt x="206" y="228"/>
                      </a:lnTo>
                      <a:lnTo>
                        <a:pt x="220" y="170"/>
                      </a:lnTo>
                      <a:lnTo>
                        <a:pt x="220" y="170"/>
                      </a:lnTo>
                      <a:lnTo>
                        <a:pt x="220" y="170"/>
                      </a:lnTo>
                      <a:lnTo>
                        <a:pt x="240" y="238"/>
                      </a:lnTo>
                      <a:lnTo>
                        <a:pt x="240" y="238"/>
                      </a:lnTo>
                      <a:lnTo>
                        <a:pt x="250" y="224"/>
                      </a:lnTo>
                      <a:lnTo>
                        <a:pt x="250" y="224"/>
                      </a:lnTo>
                      <a:lnTo>
                        <a:pt x="250" y="224"/>
                      </a:lnTo>
                      <a:lnTo>
                        <a:pt x="252" y="236"/>
                      </a:lnTo>
                      <a:lnTo>
                        <a:pt x="256" y="244"/>
                      </a:lnTo>
                      <a:lnTo>
                        <a:pt x="258" y="252"/>
                      </a:lnTo>
                      <a:lnTo>
                        <a:pt x="262" y="264"/>
                      </a:lnTo>
                      <a:lnTo>
                        <a:pt x="262" y="264"/>
                      </a:lnTo>
                      <a:lnTo>
                        <a:pt x="262" y="264"/>
                      </a:lnTo>
                      <a:lnTo>
                        <a:pt x="262" y="280"/>
                      </a:lnTo>
                      <a:lnTo>
                        <a:pt x="262" y="280"/>
                      </a:lnTo>
                      <a:lnTo>
                        <a:pt x="262" y="288"/>
                      </a:lnTo>
                      <a:lnTo>
                        <a:pt x="260" y="296"/>
                      </a:lnTo>
                      <a:lnTo>
                        <a:pt x="256" y="302"/>
                      </a:lnTo>
                      <a:lnTo>
                        <a:pt x="252" y="306"/>
                      </a:lnTo>
                      <a:lnTo>
                        <a:pt x="246" y="308"/>
                      </a:lnTo>
                      <a:lnTo>
                        <a:pt x="238" y="312"/>
                      </a:lnTo>
                      <a:lnTo>
                        <a:pt x="220" y="312"/>
                      </a:lnTo>
                      <a:lnTo>
                        <a:pt x="220" y="312"/>
                      </a:lnTo>
                      <a:close/>
                      <a:moveTo>
                        <a:pt x="358" y="0"/>
                      </a:moveTo>
                      <a:lnTo>
                        <a:pt x="82" y="0"/>
                      </a:lnTo>
                      <a:lnTo>
                        <a:pt x="82" y="0"/>
                      </a:lnTo>
                      <a:lnTo>
                        <a:pt x="70" y="0"/>
                      </a:lnTo>
                      <a:lnTo>
                        <a:pt x="60" y="4"/>
                      </a:lnTo>
                      <a:lnTo>
                        <a:pt x="52" y="8"/>
                      </a:lnTo>
                      <a:lnTo>
                        <a:pt x="44" y="14"/>
                      </a:lnTo>
                      <a:lnTo>
                        <a:pt x="38" y="22"/>
                      </a:lnTo>
                      <a:lnTo>
                        <a:pt x="34" y="32"/>
                      </a:lnTo>
                      <a:lnTo>
                        <a:pt x="30" y="42"/>
                      </a:lnTo>
                      <a:lnTo>
                        <a:pt x="30" y="52"/>
                      </a:lnTo>
                      <a:lnTo>
                        <a:pt x="30" y="114"/>
                      </a:lnTo>
                      <a:lnTo>
                        <a:pt x="30" y="114"/>
                      </a:lnTo>
                      <a:lnTo>
                        <a:pt x="18" y="134"/>
                      </a:lnTo>
                      <a:lnTo>
                        <a:pt x="8" y="156"/>
                      </a:lnTo>
                      <a:lnTo>
                        <a:pt x="2" y="182"/>
                      </a:lnTo>
                      <a:lnTo>
                        <a:pt x="0" y="208"/>
                      </a:lnTo>
                      <a:lnTo>
                        <a:pt x="0" y="208"/>
                      </a:lnTo>
                      <a:lnTo>
                        <a:pt x="2" y="236"/>
                      </a:lnTo>
                      <a:lnTo>
                        <a:pt x="8" y="260"/>
                      </a:lnTo>
                      <a:lnTo>
                        <a:pt x="18" y="282"/>
                      </a:lnTo>
                      <a:lnTo>
                        <a:pt x="30" y="302"/>
                      </a:lnTo>
                      <a:lnTo>
                        <a:pt x="30" y="364"/>
                      </a:lnTo>
                      <a:lnTo>
                        <a:pt x="30" y="364"/>
                      </a:lnTo>
                      <a:lnTo>
                        <a:pt x="30" y="376"/>
                      </a:lnTo>
                      <a:lnTo>
                        <a:pt x="34" y="386"/>
                      </a:lnTo>
                      <a:lnTo>
                        <a:pt x="38" y="394"/>
                      </a:lnTo>
                      <a:lnTo>
                        <a:pt x="44" y="402"/>
                      </a:lnTo>
                      <a:lnTo>
                        <a:pt x="52" y="408"/>
                      </a:lnTo>
                      <a:lnTo>
                        <a:pt x="60" y="412"/>
                      </a:lnTo>
                      <a:lnTo>
                        <a:pt x="72" y="416"/>
                      </a:lnTo>
                      <a:lnTo>
                        <a:pt x="82" y="416"/>
                      </a:lnTo>
                      <a:lnTo>
                        <a:pt x="358" y="416"/>
                      </a:lnTo>
                      <a:lnTo>
                        <a:pt x="358" y="416"/>
                      </a:lnTo>
                      <a:lnTo>
                        <a:pt x="370" y="416"/>
                      </a:lnTo>
                      <a:lnTo>
                        <a:pt x="380" y="412"/>
                      </a:lnTo>
                      <a:lnTo>
                        <a:pt x="388" y="408"/>
                      </a:lnTo>
                      <a:lnTo>
                        <a:pt x="396" y="402"/>
                      </a:lnTo>
                      <a:lnTo>
                        <a:pt x="402" y="394"/>
                      </a:lnTo>
                      <a:lnTo>
                        <a:pt x="408" y="386"/>
                      </a:lnTo>
                      <a:lnTo>
                        <a:pt x="410" y="376"/>
                      </a:lnTo>
                      <a:lnTo>
                        <a:pt x="412" y="364"/>
                      </a:lnTo>
                      <a:lnTo>
                        <a:pt x="412" y="52"/>
                      </a:lnTo>
                      <a:lnTo>
                        <a:pt x="412" y="52"/>
                      </a:lnTo>
                      <a:lnTo>
                        <a:pt x="410" y="42"/>
                      </a:lnTo>
                      <a:lnTo>
                        <a:pt x="408" y="32"/>
                      </a:lnTo>
                      <a:lnTo>
                        <a:pt x="402" y="22"/>
                      </a:lnTo>
                      <a:lnTo>
                        <a:pt x="396" y="14"/>
                      </a:lnTo>
                      <a:lnTo>
                        <a:pt x="390" y="8"/>
                      </a:lnTo>
                      <a:lnTo>
                        <a:pt x="380" y="4"/>
                      </a:lnTo>
                      <a:lnTo>
                        <a:pt x="370" y="0"/>
                      </a:lnTo>
                      <a:lnTo>
                        <a:pt x="358" y="0"/>
                      </a:lnTo>
                      <a:lnTo>
                        <a:pt x="358" y="0"/>
                      </a:lnTo>
                      <a:close/>
                      <a:moveTo>
                        <a:pt x="370" y="360"/>
                      </a:moveTo>
                      <a:lnTo>
                        <a:pt x="370" y="360"/>
                      </a:lnTo>
                      <a:lnTo>
                        <a:pt x="370" y="368"/>
                      </a:lnTo>
                      <a:lnTo>
                        <a:pt x="366" y="374"/>
                      </a:lnTo>
                      <a:lnTo>
                        <a:pt x="360" y="376"/>
                      </a:lnTo>
                      <a:lnTo>
                        <a:pt x="352" y="376"/>
                      </a:lnTo>
                      <a:lnTo>
                        <a:pt x="90" y="376"/>
                      </a:lnTo>
                      <a:lnTo>
                        <a:pt x="90" y="376"/>
                      </a:lnTo>
                      <a:lnTo>
                        <a:pt x="80" y="376"/>
                      </a:lnTo>
                      <a:lnTo>
                        <a:pt x="74" y="374"/>
                      </a:lnTo>
                      <a:lnTo>
                        <a:pt x="72" y="368"/>
                      </a:lnTo>
                      <a:lnTo>
                        <a:pt x="70" y="360"/>
                      </a:lnTo>
                      <a:lnTo>
                        <a:pt x="70" y="58"/>
                      </a:lnTo>
                      <a:lnTo>
                        <a:pt x="70" y="58"/>
                      </a:lnTo>
                      <a:lnTo>
                        <a:pt x="72" y="50"/>
                      </a:lnTo>
                      <a:lnTo>
                        <a:pt x="74" y="44"/>
                      </a:lnTo>
                      <a:lnTo>
                        <a:pt x="80" y="40"/>
                      </a:lnTo>
                      <a:lnTo>
                        <a:pt x="90" y="40"/>
                      </a:lnTo>
                      <a:lnTo>
                        <a:pt x="352" y="40"/>
                      </a:lnTo>
                      <a:lnTo>
                        <a:pt x="352" y="40"/>
                      </a:lnTo>
                      <a:lnTo>
                        <a:pt x="360" y="40"/>
                      </a:lnTo>
                      <a:lnTo>
                        <a:pt x="366" y="44"/>
                      </a:lnTo>
                      <a:lnTo>
                        <a:pt x="370" y="50"/>
                      </a:lnTo>
                      <a:lnTo>
                        <a:pt x="370" y="58"/>
                      </a:lnTo>
                      <a:lnTo>
                        <a:pt x="370" y="36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278" name="AutoShape 632"/>
              <p:cNvSpPr>
                <a:spLocks noChangeAspect="1" noChangeArrowheads="1" noTextEdit="1"/>
              </p:cNvSpPr>
              <p:nvPr/>
            </p:nvSpPr>
            <p:spPr bwMode="auto">
              <a:xfrm>
                <a:off x="4232435" y="1388891"/>
                <a:ext cx="69719" cy="1016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grpSp>
            <p:nvGrpSpPr>
              <p:cNvPr id="272" name="Group 637"/>
              <p:cNvGrpSpPr>
                <a:grpSpLocks noChangeAspect="1"/>
              </p:cNvGrpSpPr>
              <p:nvPr/>
            </p:nvGrpSpPr>
            <p:grpSpPr bwMode="auto">
              <a:xfrm>
                <a:off x="3966788" y="1330762"/>
                <a:ext cx="194572" cy="170881"/>
                <a:chOff x="-584" y="1530"/>
                <a:chExt cx="854" cy="750"/>
              </a:xfrm>
            </p:grpSpPr>
            <p:sp>
              <p:nvSpPr>
                <p:cNvPr id="276" name="AutoShape 636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584" y="1758"/>
                  <a:ext cx="344" cy="5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7" name="Freeform 638"/>
                <p:cNvSpPr>
                  <a:spLocks noEditPoints="1"/>
                </p:cNvSpPr>
                <p:nvPr/>
              </p:nvSpPr>
              <p:spPr bwMode="auto">
                <a:xfrm>
                  <a:off x="-74" y="1530"/>
                  <a:ext cx="344" cy="522"/>
                </a:xfrm>
                <a:custGeom>
                  <a:avLst/>
                  <a:gdLst>
                    <a:gd name="T0" fmla="*/ 176 w 344"/>
                    <a:gd name="T1" fmla="*/ 222 h 522"/>
                    <a:gd name="T2" fmla="*/ 8 w 344"/>
                    <a:gd name="T3" fmla="*/ 180 h 522"/>
                    <a:gd name="T4" fmla="*/ 2 w 344"/>
                    <a:gd name="T5" fmla="*/ 232 h 522"/>
                    <a:gd name="T6" fmla="*/ 26 w 344"/>
                    <a:gd name="T7" fmla="*/ 264 h 522"/>
                    <a:gd name="T8" fmla="*/ 88 w 344"/>
                    <a:gd name="T9" fmla="*/ 284 h 522"/>
                    <a:gd name="T10" fmla="*/ 158 w 344"/>
                    <a:gd name="T11" fmla="*/ 258 h 522"/>
                    <a:gd name="T12" fmla="*/ 40 w 344"/>
                    <a:gd name="T13" fmla="*/ 220 h 522"/>
                    <a:gd name="T14" fmla="*/ 134 w 344"/>
                    <a:gd name="T15" fmla="*/ 198 h 522"/>
                    <a:gd name="T16" fmla="*/ 132 w 344"/>
                    <a:gd name="T17" fmla="*/ 226 h 522"/>
                    <a:gd name="T18" fmla="*/ 88 w 344"/>
                    <a:gd name="T19" fmla="*/ 244 h 522"/>
                    <a:gd name="T20" fmla="*/ 42 w 344"/>
                    <a:gd name="T21" fmla="*/ 226 h 522"/>
                    <a:gd name="T22" fmla="*/ 210 w 344"/>
                    <a:gd name="T23" fmla="*/ 110 h 522"/>
                    <a:gd name="T24" fmla="*/ 230 w 344"/>
                    <a:gd name="T25" fmla="*/ 82 h 522"/>
                    <a:gd name="T26" fmla="*/ 154 w 344"/>
                    <a:gd name="T27" fmla="*/ 68 h 522"/>
                    <a:gd name="T28" fmla="*/ 156 w 344"/>
                    <a:gd name="T29" fmla="*/ 98 h 522"/>
                    <a:gd name="T30" fmla="*/ 190 w 344"/>
                    <a:gd name="T31" fmla="*/ 114 h 522"/>
                    <a:gd name="T32" fmla="*/ 212 w 344"/>
                    <a:gd name="T33" fmla="*/ 82 h 522"/>
                    <a:gd name="T34" fmla="*/ 202 w 344"/>
                    <a:gd name="T35" fmla="*/ 94 h 522"/>
                    <a:gd name="T36" fmla="*/ 170 w 344"/>
                    <a:gd name="T37" fmla="*/ 88 h 522"/>
                    <a:gd name="T38" fmla="*/ 170 w 344"/>
                    <a:gd name="T39" fmla="*/ 76 h 522"/>
                    <a:gd name="T40" fmla="*/ 234 w 344"/>
                    <a:gd name="T41" fmla="*/ 156 h 522"/>
                    <a:gd name="T42" fmla="*/ 240 w 344"/>
                    <a:gd name="T43" fmla="*/ 190 h 522"/>
                    <a:gd name="T44" fmla="*/ 288 w 344"/>
                    <a:gd name="T45" fmla="*/ 212 h 522"/>
                    <a:gd name="T46" fmla="*/ 336 w 344"/>
                    <a:gd name="T47" fmla="*/ 190 h 522"/>
                    <a:gd name="T48" fmla="*/ 338 w 344"/>
                    <a:gd name="T49" fmla="*/ 146 h 522"/>
                    <a:gd name="T50" fmla="*/ 304 w 344"/>
                    <a:gd name="T51" fmla="*/ 184 h 522"/>
                    <a:gd name="T52" fmla="*/ 272 w 344"/>
                    <a:gd name="T53" fmla="*/ 184 h 522"/>
                    <a:gd name="T54" fmla="*/ 258 w 344"/>
                    <a:gd name="T55" fmla="*/ 164 h 522"/>
                    <a:gd name="T56" fmla="*/ 318 w 344"/>
                    <a:gd name="T57" fmla="*/ 166 h 522"/>
                    <a:gd name="T58" fmla="*/ 152 w 344"/>
                    <a:gd name="T59" fmla="*/ 318 h 522"/>
                    <a:gd name="T60" fmla="*/ 148 w 344"/>
                    <a:gd name="T61" fmla="*/ 360 h 522"/>
                    <a:gd name="T62" fmla="*/ 182 w 344"/>
                    <a:gd name="T63" fmla="*/ 396 h 522"/>
                    <a:gd name="T64" fmla="*/ 252 w 344"/>
                    <a:gd name="T65" fmla="*/ 396 h 522"/>
                    <a:gd name="T66" fmla="*/ 286 w 344"/>
                    <a:gd name="T67" fmla="*/ 360 h 522"/>
                    <a:gd name="T68" fmla="*/ 216 w 344"/>
                    <a:gd name="T69" fmla="*/ 194 h 522"/>
                    <a:gd name="T70" fmla="*/ 228 w 344"/>
                    <a:gd name="T71" fmla="*/ 370 h 522"/>
                    <a:gd name="T72" fmla="*/ 186 w 344"/>
                    <a:gd name="T73" fmla="*/ 362 h 522"/>
                    <a:gd name="T74" fmla="*/ 180 w 344"/>
                    <a:gd name="T75" fmla="*/ 334 h 522"/>
                    <a:gd name="T76" fmla="*/ 256 w 344"/>
                    <a:gd name="T77" fmla="*/ 350 h 522"/>
                    <a:gd name="T78" fmla="*/ 44 w 344"/>
                    <a:gd name="T79" fmla="*/ 376 h 522"/>
                    <a:gd name="T80" fmla="*/ 46 w 344"/>
                    <a:gd name="T81" fmla="*/ 412 h 522"/>
                    <a:gd name="T82" fmla="*/ 84 w 344"/>
                    <a:gd name="T83" fmla="*/ 428 h 522"/>
                    <a:gd name="T84" fmla="*/ 122 w 344"/>
                    <a:gd name="T85" fmla="*/ 412 h 522"/>
                    <a:gd name="T86" fmla="*/ 84 w 344"/>
                    <a:gd name="T87" fmla="*/ 298 h 522"/>
                    <a:gd name="T88" fmla="*/ 90 w 344"/>
                    <a:gd name="T89" fmla="*/ 408 h 522"/>
                    <a:gd name="T90" fmla="*/ 66 w 344"/>
                    <a:gd name="T91" fmla="*/ 402 h 522"/>
                    <a:gd name="T92" fmla="*/ 62 w 344"/>
                    <a:gd name="T93" fmla="*/ 386 h 522"/>
                    <a:gd name="T94" fmla="*/ 108 w 344"/>
                    <a:gd name="T95" fmla="*/ 396 h 522"/>
                    <a:gd name="T96" fmla="*/ 182 w 344"/>
                    <a:gd name="T97" fmla="*/ 478 h 522"/>
                    <a:gd name="T98" fmla="*/ 184 w 344"/>
                    <a:gd name="T99" fmla="*/ 508 h 522"/>
                    <a:gd name="T100" fmla="*/ 216 w 344"/>
                    <a:gd name="T101" fmla="*/ 522 h 522"/>
                    <a:gd name="T102" fmla="*/ 246 w 344"/>
                    <a:gd name="T103" fmla="*/ 508 h 522"/>
                    <a:gd name="T104" fmla="*/ 216 w 344"/>
                    <a:gd name="T105" fmla="*/ 416 h 522"/>
                    <a:gd name="T106" fmla="*/ 216 w 344"/>
                    <a:gd name="T107" fmla="*/ 506 h 522"/>
                    <a:gd name="T108" fmla="*/ 196 w 344"/>
                    <a:gd name="T109" fmla="*/ 498 h 522"/>
                    <a:gd name="T110" fmla="*/ 234 w 344"/>
                    <a:gd name="T111" fmla="*/ 486 h 522"/>
                    <a:gd name="T112" fmla="*/ 234 w 344"/>
                    <a:gd name="T113" fmla="*/ 498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44" h="522">
                      <a:moveTo>
                        <a:pt x="164" y="250"/>
                      </a:moveTo>
                      <a:lnTo>
                        <a:pt x="164" y="250"/>
                      </a:lnTo>
                      <a:lnTo>
                        <a:pt x="170" y="240"/>
                      </a:lnTo>
                      <a:lnTo>
                        <a:pt x="174" y="232"/>
                      </a:lnTo>
                      <a:lnTo>
                        <a:pt x="176" y="222"/>
                      </a:lnTo>
                      <a:lnTo>
                        <a:pt x="176" y="212"/>
                      </a:lnTo>
                      <a:lnTo>
                        <a:pt x="174" y="194"/>
                      </a:lnTo>
                      <a:lnTo>
                        <a:pt x="168" y="180"/>
                      </a:lnTo>
                      <a:lnTo>
                        <a:pt x="88" y="24"/>
                      </a:lnTo>
                      <a:lnTo>
                        <a:pt x="8" y="180"/>
                      </a:lnTo>
                      <a:lnTo>
                        <a:pt x="8" y="180"/>
                      </a:lnTo>
                      <a:lnTo>
                        <a:pt x="2" y="194"/>
                      </a:lnTo>
                      <a:lnTo>
                        <a:pt x="0" y="212"/>
                      </a:lnTo>
                      <a:lnTo>
                        <a:pt x="0" y="222"/>
                      </a:lnTo>
                      <a:lnTo>
                        <a:pt x="2" y="232"/>
                      </a:lnTo>
                      <a:lnTo>
                        <a:pt x="6" y="240"/>
                      </a:lnTo>
                      <a:lnTo>
                        <a:pt x="12" y="250"/>
                      </a:lnTo>
                      <a:lnTo>
                        <a:pt x="12" y="250"/>
                      </a:lnTo>
                      <a:lnTo>
                        <a:pt x="18" y="256"/>
                      </a:lnTo>
                      <a:lnTo>
                        <a:pt x="26" y="264"/>
                      </a:lnTo>
                      <a:lnTo>
                        <a:pt x="34" y="270"/>
                      </a:lnTo>
                      <a:lnTo>
                        <a:pt x="44" y="274"/>
                      </a:lnTo>
                      <a:lnTo>
                        <a:pt x="64" y="282"/>
                      </a:lnTo>
                      <a:lnTo>
                        <a:pt x="88" y="284"/>
                      </a:lnTo>
                      <a:lnTo>
                        <a:pt x="88" y="284"/>
                      </a:lnTo>
                      <a:lnTo>
                        <a:pt x="110" y="282"/>
                      </a:lnTo>
                      <a:lnTo>
                        <a:pt x="132" y="274"/>
                      </a:lnTo>
                      <a:lnTo>
                        <a:pt x="140" y="270"/>
                      </a:lnTo>
                      <a:lnTo>
                        <a:pt x="150" y="264"/>
                      </a:lnTo>
                      <a:lnTo>
                        <a:pt x="158" y="258"/>
                      </a:lnTo>
                      <a:lnTo>
                        <a:pt x="164" y="250"/>
                      </a:lnTo>
                      <a:lnTo>
                        <a:pt x="164" y="250"/>
                      </a:lnTo>
                      <a:close/>
                      <a:moveTo>
                        <a:pt x="42" y="226"/>
                      </a:moveTo>
                      <a:lnTo>
                        <a:pt x="42" y="226"/>
                      </a:lnTo>
                      <a:lnTo>
                        <a:pt x="40" y="220"/>
                      </a:lnTo>
                      <a:lnTo>
                        <a:pt x="38" y="216"/>
                      </a:lnTo>
                      <a:lnTo>
                        <a:pt x="38" y="208"/>
                      </a:lnTo>
                      <a:lnTo>
                        <a:pt x="42" y="198"/>
                      </a:lnTo>
                      <a:lnTo>
                        <a:pt x="88" y="110"/>
                      </a:lnTo>
                      <a:lnTo>
                        <a:pt x="134" y="198"/>
                      </a:lnTo>
                      <a:lnTo>
                        <a:pt x="134" y="198"/>
                      </a:lnTo>
                      <a:lnTo>
                        <a:pt x="136" y="204"/>
                      </a:lnTo>
                      <a:lnTo>
                        <a:pt x="136" y="210"/>
                      </a:lnTo>
                      <a:lnTo>
                        <a:pt x="136" y="218"/>
                      </a:lnTo>
                      <a:lnTo>
                        <a:pt x="132" y="226"/>
                      </a:lnTo>
                      <a:lnTo>
                        <a:pt x="132" y="226"/>
                      </a:lnTo>
                      <a:lnTo>
                        <a:pt x="124" y="234"/>
                      </a:lnTo>
                      <a:lnTo>
                        <a:pt x="114" y="240"/>
                      </a:lnTo>
                      <a:lnTo>
                        <a:pt x="102" y="242"/>
                      </a:lnTo>
                      <a:lnTo>
                        <a:pt x="88" y="244"/>
                      </a:lnTo>
                      <a:lnTo>
                        <a:pt x="88" y="244"/>
                      </a:lnTo>
                      <a:lnTo>
                        <a:pt x="74" y="242"/>
                      </a:lnTo>
                      <a:lnTo>
                        <a:pt x="62" y="240"/>
                      </a:lnTo>
                      <a:lnTo>
                        <a:pt x="50" y="234"/>
                      </a:lnTo>
                      <a:lnTo>
                        <a:pt x="42" y="226"/>
                      </a:lnTo>
                      <a:lnTo>
                        <a:pt x="42" y="226"/>
                      </a:lnTo>
                      <a:close/>
                      <a:moveTo>
                        <a:pt x="190" y="114"/>
                      </a:moveTo>
                      <a:lnTo>
                        <a:pt x="190" y="114"/>
                      </a:lnTo>
                      <a:lnTo>
                        <a:pt x="200" y="112"/>
                      </a:lnTo>
                      <a:lnTo>
                        <a:pt x="210" y="110"/>
                      </a:lnTo>
                      <a:lnTo>
                        <a:pt x="218" y="104"/>
                      </a:lnTo>
                      <a:lnTo>
                        <a:pt x="224" y="98"/>
                      </a:lnTo>
                      <a:lnTo>
                        <a:pt x="224" y="98"/>
                      </a:lnTo>
                      <a:lnTo>
                        <a:pt x="228" y="90"/>
                      </a:lnTo>
                      <a:lnTo>
                        <a:pt x="230" y="82"/>
                      </a:lnTo>
                      <a:lnTo>
                        <a:pt x="228" y="74"/>
                      </a:lnTo>
                      <a:lnTo>
                        <a:pt x="226" y="68"/>
                      </a:lnTo>
                      <a:lnTo>
                        <a:pt x="190" y="0"/>
                      </a:lnTo>
                      <a:lnTo>
                        <a:pt x="154" y="68"/>
                      </a:lnTo>
                      <a:lnTo>
                        <a:pt x="154" y="68"/>
                      </a:lnTo>
                      <a:lnTo>
                        <a:pt x="152" y="74"/>
                      </a:lnTo>
                      <a:lnTo>
                        <a:pt x="152" y="82"/>
                      </a:lnTo>
                      <a:lnTo>
                        <a:pt x="152" y="90"/>
                      </a:lnTo>
                      <a:lnTo>
                        <a:pt x="156" y="98"/>
                      </a:lnTo>
                      <a:lnTo>
                        <a:pt x="156" y="98"/>
                      </a:lnTo>
                      <a:lnTo>
                        <a:pt x="164" y="104"/>
                      </a:lnTo>
                      <a:lnTo>
                        <a:pt x="172" y="110"/>
                      </a:lnTo>
                      <a:lnTo>
                        <a:pt x="180" y="112"/>
                      </a:lnTo>
                      <a:lnTo>
                        <a:pt x="190" y="114"/>
                      </a:lnTo>
                      <a:lnTo>
                        <a:pt x="190" y="114"/>
                      </a:lnTo>
                      <a:close/>
                      <a:moveTo>
                        <a:pt x="170" y="76"/>
                      </a:moveTo>
                      <a:lnTo>
                        <a:pt x="190" y="36"/>
                      </a:lnTo>
                      <a:lnTo>
                        <a:pt x="210" y="76"/>
                      </a:lnTo>
                      <a:lnTo>
                        <a:pt x="210" y="76"/>
                      </a:lnTo>
                      <a:lnTo>
                        <a:pt x="212" y="82"/>
                      </a:lnTo>
                      <a:lnTo>
                        <a:pt x="212" y="84"/>
                      </a:lnTo>
                      <a:lnTo>
                        <a:pt x="210" y="88"/>
                      </a:lnTo>
                      <a:lnTo>
                        <a:pt x="210" y="88"/>
                      </a:lnTo>
                      <a:lnTo>
                        <a:pt x="206" y="92"/>
                      </a:lnTo>
                      <a:lnTo>
                        <a:pt x="202" y="94"/>
                      </a:lnTo>
                      <a:lnTo>
                        <a:pt x="190" y="96"/>
                      </a:lnTo>
                      <a:lnTo>
                        <a:pt x="190" y="96"/>
                      </a:lnTo>
                      <a:lnTo>
                        <a:pt x="178" y="94"/>
                      </a:lnTo>
                      <a:lnTo>
                        <a:pt x="174" y="92"/>
                      </a:lnTo>
                      <a:lnTo>
                        <a:pt x="170" y="88"/>
                      </a:lnTo>
                      <a:lnTo>
                        <a:pt x="170" y="88"/>
                      </a:lnTo>
                      <a:lnTo>
                        <a:pt x="168" y="84"/>
                      </a:lnTo>
                      <a:lnTo>
                        <a:pt x="168" y="80"/>
                      </a:lnTo>
                      <a:lnTo>
                        <a:pt x="170" y="76"/>
                      </a:lnTo>
                      <a:lnTo>
                        <a:pt x="170" y="76"/>
                      </a:lnTo>
                      <a:close/>
                      <a:moveTo>
                        <a:pt x="338" y="146"/>
                      </a:moveTo>
                      <a:lnTo>
                        <a:pt x="288" y="48"/>
                      </a:lnTo>
                      <a:lnTo>
                        <a:pt x="238" y="146"/>
                      </a:lnTo>
                      <a:lnTo>
                        <a:pt x="238" y="146"/>
                      </a:lnTo>
                      <a:lnTo>
                        <a:pt x="234" y="156"/>
                      </a:lnTo>
                      <a:lnTo>
                        <a:pt x="232" y="166"/>
                      </a:lnTo>
                      <a:lnTo>
                        <a:pt x="234" y="178"/>
                      </a:lnTo>
                      <a:lnTo>
                        <a:pt x="236" y="184"/>
                      </a:lnTo>
                      <a:lnTo>
                        <a:pt x="240" y="190"/>
                      </a:lnTo>
                      <a:lnTo>
                        <a:pt x="240" y="190"/>
                      </a:lnTo>
                      <a:lnTo>
                        <a:pt x="250" y="198"/>
                      </a:lnTo>
                      <a:lnTo>
                        <a:pt x="260" y="206"/>
                      </a:lnTo>
                      <a:lnTo>
                        <a:pt x="274" y="210"/>
                      </a:lnTo>
                      <a:lnTo>
                        <a:pt x="288" y="212"/>
                      </a:lnTo>
                      <a:lnTo>
                        <a:pt x="288" y="212"/>
                      </a:lnTo>
                      <a:lnTo>
                        <a:pt x="302" y="210"/>
                      </a:lnTo>
                      <a:lnTo>
                        <a:pt x="316" y="206"/>
                      </a:lnTo>
                      <a:lnTo>
                        <a:pt x="326" y="198"/>
                      </a:lnTo>
                      <a:lnTo>
                        <a:pt x="336" y="190"/>
                      </a:lnTo>
                      <a:lnTo>
                        <a:pt x="336" y="190"/>
                      </a:lnTo>
                      <a:lnTo>
                        <a:pt x="340" y="184"/>
                      </a:lnTo>
                      <a:lnTo>
                        <a:pt x="342" y="178"/>
                      </a:lnTo>
                      <a:lnTo>
                        <a:pt x="344" y="166"/>
                      </a:lnTo>
                      <a:lnTo>
                        <a:pt x="342" y="156"/>
                      </a:lnTo>
                      <a:lnTo>
                        <a:pt x="338" y="146"/>
                      </a:lnTo>
                      <a:lnTo>
                        <a:pt x="338" y="146"/>
                      </a:lnTo>
                      <a:close/>
                      <a:moveTo>
                        <a:pt x="316" y="174"/>
                      </a:moveTo>
                      <a:lnTo>
                        <a:pt x="316" y="174"/>
                      </a:lnTo>
                      <a:lnTo>
                        <a:pt x="312" y="180"/>
                      </a:lnTo>
                      <a:lnTo>
                        <a:pt x="304" y="184"/>
                      </a:lnTo>
                      <a:lnTo>
                        <a:pt x="296" y="186"/>
                      </a:lnTo>
                      <a:lnTo>
                        <a:pt x="288" y="186"/>
                      </a:lnTo>
                      <a:lnTo>
                        <a:pt x="288" y="186"/>
                      </a:lnTo>
                      <a:lnTo>
                        <a:pt x="280" y="186"/>
                      </a:lnTo>
                      <a:lnTo>
                        <a:pt x="272" y="184"/>
                      </a:lnTo>
                      <a:lnTo>
                        <a:pt x="264" y="180"/>
                      </a:lnTo>
                      <a:lnTo>
                        <a:pt x="260" y="174"/>
                      </a:lnTo>
                      <a:lnTo>
                        <a:pt x="260" y="174"/>
                      </a:lnTo>
                      <a:lnTo>
                        <a:pt x="258" y="170"/>
                      </a:lnTo>
                      <a:lnTo>
                        <a:pt x="258" y="164"/>
                      </a:lnTo>
                      <a:lnTo>
                        <a:pt x="260" y="158"/>
                      </a:lnTo>
                      <a:lnTo>
                        <a:pt x="288" y="102"/>
                      </a:lnTo>
                      <a:lnTo>
                        <a:pt x="316" y="158"/>
                      </a:lnTo>
                      <a:lnTo>
                        <a:pt x="316" y="158"/>
                      </a:lnTo>
                      <a:lnTo>
                        <a:pt x="318" y="166"/>
                      </a:lnTo>
                      <a:lnTo>
                        <a:pt x="318" y="170"/>
                      </a:lnTo>
                      <a:lnTo>
                        <a:pt x="316" y="174"/>
                      </a:lnTo>
                      <a:lnTo>
                        <a:pt x="316" y="174"/>
                      </a:lnTo>
                      <a:close/>
                      <a:moveTo>
                        <a:pt x="216" y="194"/>
                      </a:moveTo>
                      <a:lnTo>
                        <a:pt x="152" y="318"/>
                      </a:lnTo>
                      <a:lnTo>
                        <a:pt x="152" y="318"/>
                      </a:lnTo>
                      <a:lnTo>
                        <a:pt x="148" y="332"/>
                      </a:lnTo>
                      <a:lnTo>
                        <a:pt x="146" y="346"/>
                      </a:lnTo>
                      <a:lnTo>
                        <a:pt x="146" y="354"/>
                      </a:lnTo>
                      <a:lnTo>
                        <a:pt x="148" y="360"/>
                      </a:lnTo>
                      <a:lnTo>
                        <a:pt x="150" y="368"/>
                      </a:lnTo>
                      <a:lnTo>
                        <a:pt x="156" y="376"/>
                      </a:lnTo>
                      <a:lnTo>
                        <a:pt x="156" y="376"/>
                      </a:lnTo>
                      <a:lnTo>
                        <a:pt x="166" y="388"/>
                      </a:lnTo>
                      <a:lnTo>
                        <a:pt x="182" y="396"/>
                      </a:lnTo>
                      <a:lnTo>
                        <a:pt x="198" y="402"/>
                      </a:lnTo>
                      <a:lnTo>
                        <a:pt x="216" y="402"/>
                      </a:lnTo>
                      <a:lnTo>
                        <a:pt x="216" y="402"/>
                      </a:lnTo>
                      <a:lnTo>
                        <a:pt x="236" y="402"/>
                      </a:lnTo>
                      <a:lnTo>
                        <a:pt x="252" y="396"/>
                      </a:lnTo>
                      <a:lnTo>
                        <a:pt x="266" y="388"/>
                      </a:lnTo>
                      <a:lnTo>
                        <a:pt x="278" y="376"/>
                      </a:lnTo>
                      <a:lnTo>
                        <a:pt x="278" y="376"/>
                      </a:lnTo>
                      <a:lnTo>
                        <a:pt x="284" y="368"/>
                      </a:lnTo>
                      <a:lnTo>
                        <a:pt x="286" y="360"/>
                      </a:lnTo>
                      <a:lnTo>
                        <a:pt x="288" y="354"/>
                      </a:lnTo>
                      <a:lnTo>
                        <a:pt x="288" y="346"/>
                      </a:lnTo>
                      <a:lnTo>
                        <a:pt x="286" y="332"/>
                      </a:lnTo>
                      <a:lnTo>
                        <a:pt x="282" y="318"/>
                      </a:lnTo>
                      <a:lnTo>
                        <a:pt x="216" y="194"/>
                      </a:lnTo>
                      <a:close/>
                      <a:moveTo>
                        <a:pt x="254" y="356"/>
                      </a:moveTo>
                      <a:lnTo>
                        <a:pt x="254" y="356"/>
                      </a:lnTo>
                      <a:lnTo>
                        <a:pt x="246" y="362"/>
                      </a:lnTo>
                      <a:lnTo>
                        <a:pt x="238" y="368"/>
                      </a:lnTo>
                      <a:lnTo>
                        <a:pt x="228" y="370"/>
                      </a:lnTo>
                      <a:lnTo>
                        <a:pt x="216" y="372"/>
                      </a:lnTo>
                      <a:lnTo>
                        <a:pt x="216" y="372"/>
                      </a:lnTo>
                      <a:lnTo>
                        <a:pt x="206" y="370"/>
                      </a:lnTo>
                      <a:lnTo>
                        <a:pt x="196" y="368"/>
                      </a:lnTo>
                      <a:lnTo>
                        <a:pt x="186" y="362"/>
                      </a:lnTo>
                      <a:lnTo>
                        <a:pt x="180" y="356"/>
                      </a:lnTo>
                      <a:lnTo>
                        <a:pt x="180" y="356"/>
                      </a:lnTo>
                      <a:lnTo>
                        <a:pt x="178" y="348"/>
                      </a:lnTo>
                      <a:lnTo>
                        <a:pt x="178" y="342"/>
                      </a:lnTo>
                      <a:lnTo>
                        <a:pt x="180" y="334"/>
                      </a:lnTo>
                      <a:lnTo>
                        <a:pt x="216" y="262"/>
                      </a:lnTo>
                      <a:lnTo>
                        <a:pt x="254" y="334"/>
                      </a:lnTo>
                      <a:lnTo>
                        <a:pt x="254" y="334"/>
                      </a:lnTo>
                      <a:lnTo>
                        <a:pt x="256" y="344"/>
                      </a:lnTo>
                      <a:lnTo>
                        <a:pt x="256" y="350"/>
                      </a:lnTo>
                      <a:lnTo>
                        <a:pt x="254" y="356"/>
                      </a:lnTo>
                      <a:lnTo>
                        <a:pt x="254" y="356"/>
                      </a:lnTo>
                      <a:close/>
                      <a:moveTo>
                        <a:pt x="84" y="298"/>
                      </a:moveTo>
                      <a:lnTo>
                        <a:pt x="44" y="376"/>
                      </a:lnTo>
                      <a:lnTo>
                        <a:pt x="44" y="376"/>
                      </a:lnTo>
                      <a:lnTo>
                        <a:pt x="42" y="384"/>
                      </a:lnTo>
                      <a:lnTo>
                        <a:pt x="40" y="392"/>
                      </a:lnTo>
                      <a:lnTo>
                        <a:pt x="42" y="402"/>
                      </a:lnTo>
                      <a:lnTo>
                        <a:pt x="46" y="412"/>
                      </a:lnTo>
                      <a:lnTo>
                        <a:pt x="46" y="412"/>
                      </a:lnTo>
                      <a:lnTo>
                        <a:pt x="54" y="418"/>
                      </a:lnTo>
                      <a:lnTo>
                        <a:pt x="62" y="424"/>
                      </a:lnTo>
                      <a:lnTo>
                        <a:pt x="72" y="426"/>
                      </a:lnTo>
                      <a:lnTo>
                        <a:pt x="84" y="428"/>
                      </a:lnTo>
                      <a:lnTo>
                        <a:pt x="84" y="428"/>
                      </a:lnTo>
                      <a:lnTo>
                        <a:pt x="96" y="426"/>
                      </a:lnTo>
                      <a:lnTo>
                        <a:pt x="106" y="424"/>
                      </a:lnTo>
                      <a:lnTo>
                        <a:pt x="114" y="418"/>
                      </a:lnTo>
                      <a:lnTo>
                        <a:pt x="122" y="412"/>
                      </a:lnTo>
                      <a:lnTo>
                        <a:pt x="122" y="412"/>
                      </a:lnTo>
                      <a:lnTo>
                        <a:pt x="126" y="402"/>
                      </a:lnTo>
                      <a:lnTo>
                        <a:pt x="128" y="392"/>
                      </a:lnTo>
                      <a:lnTo>
                        <a:pt x="126" y="384"/>
                      </a:lnTo>
                      <a:lnTo>
                        <a:pt x="124" y="376"/>
                      </a:lnTo>
                      <a:lnTo>
                        <a:pt x="84" y="298"/>
                      </a:lnTo>
                      <a:close/>
                      <a:moveTo>
                        <a:pt x="106" y="398"/>
                      </a:moveTo>
                      <a:lnTo>
                        <a:pt x="106" y="398"/>
                      </a:lnTo>
                      <a:lnTo>
                        <a:pt x="102" y="402"/>
                      </a:lnTo>
                      <a:lnTo>
                        <a:pt x="98" y="406"/>
                      </a:lnTo>
                      <a:lnTo>
                        <a:pt x="90" y="408"/>
                      </a:lnTo>
                      <a:lnTo>
                        <a:pt x="84" y="408"/>
                      </a:lnTo>
                      <a:lnTo>
                        <a:pt x="84" y="408"/>
                      </a:lnTo>
                      <a:lnTo>
                        <a:pt x="78" y="408"/>
                      </a:lnTo>
                      <a:lnTo>
                        <a:pt x="70" y="406"/>
                      </a:lnTo>
                      <a:lnTo>
                        <a:pt x="66" y="402"/>
                      </a:lnTo>
                      <a:lnTo>
                        <a:pt x="62" y="398"/>
                      </a:lnTo>
                      <a:lnTo>
                        <a:pt x="62" y="398"/>
                      </a:lnTo>
                      <a:lnTo>
                        <a:pt x="60" y="394"/>
                      </a:lnTo>
                      <a:lnTo>
                        <a:pt x="60" y="390"/>
                      </a:lnTo>
                      <a:lnTo>
                        <a:pt x="62" y="386"/>
                      </a:lnTo>
                      <a:lnTo>
                        <a:pt x="84" y="342"/>
                      </a:lnTo>
                      <a:lnTo>
                        <a:pt x="106" y="386"/>
                      </a:lnTo>
                      <a:lnTo>
                        <a:pt x="106" y="386"/>
                      </a:lnTo>
                      <a:lnTo>
                        <a:pt x="108" y="392"/>
                      </a:lnTo>
                      <a:lnTo>
                        <a:pt x="108" y="396"/>
                      </a:lnTo>
                      <a:lnTo>
                        <a:pt x="106" y="398"/>
                      </a:lnTo>
                      <a:lnTo>
                        <a:pt x="106" y="398"/>
                      </a:lnTo>
                      <a:close/>
                      <a:moveTo>
                        <a:pt x="216" y="416"/>
                      </a:moveTo>
                      <a:lnTo>
                        <a:pt x="182" y="478"/>
                      </a:lnTo>
                      <a:lnTo>
                        <a:pt x="182" y="478"/>
                      </a:lnTo>
                      <a:lnTo>
                        <a:pt x="180" y="486"/>
                      </a:lnTo>
                      <a:lnTo>
                        <a:pt x="180" y="492"/>
                      </a:lnTo>
                      <a:lnTo>
                        <a:pt x="180" y="500"/>
                      </a:lnTo>
                      <a:lnTo>
                        <a:pt x="184" y="508"/>
                      </a:lnTo>
                      <a:lnTo>
                        <a:pt x="184" y="508"/>
                      </a:lnTo>
                      <a:lnTo>
                        <a:pt x="190" y="514"/>
                      </a:lnTo>
                      <a:lnTo>
                        <a:pt x="198" y="518"/>
                      </a:lnTo>
                      <a:lnTo>
                        <a:pt x="206" y="520"/>
                      </a:lnTo>
                      <a:lnTo>
                        <a:pt x="216" y="522"/>
                      </a:lnTo>
                      <a:lnTo>
                        <a:pt x="216" y="522"/>
                      </a:lnTo>
                      <a:lnTo>
                        <a:pt x="224" y="520"/>
                      </a:lnTo>
                      <a:lnTo>
                        <a:pt x="234" y="518"/>
                      </a:lnTo>
                      <a:lnTo>
                        <a:pt x="240" y="514"/>
                      </a:lnTo>
                      <a:lnTo>
                        <a:pt x="246" y="508"/>
                      </a:lnTo>
                      <a:lnTo>
                        <a:pt x="246" y="508"/>
                      </a:lnTo>
                      <a:lnTo>
                        <a:pt x="250" y="500"/>
                      </a:lnTo>
                      <a:lnTo>
                        <a:pt x="252" y="492"/>
                      </a:lnTo>
                      <a:lnTo>
                        <a:pt x="252" y="486"/>
                      </a:lnTo>
                      <a:lnTo>
                        <a:pt x="248" y="478"/>
                      </a:lnTo>
                      <a:lnTo>
                        <a:pt x="216" y="416"/>
                      </a:lnTo>
                      <a:close/>
                      <a:moveTo>
                        <a:pt x="234" y="498"/>
                      </a:moveTo>
                      <a:lnTo>
                        <a:pt x="234" y="498"/>
                      </a:lnTo>
                      <a:lnTo>
                        <a:pt x="230" y="502"/>
                      </a:lnTo>
                      <a:lnTo>
                        <a:pt x="226" y="504"/>
                      </a:lnTo>
                      <a:lnTo>
                        <a:pt x="216" y="506"/>
                      </a:lnTo>
                      <a:lnTo>
                        <a:pt x="216" y="506"/>
                      </a:lnTo>
                      <a:lnTo>
                        <a:pt x="204" y="504"/>
                      </a:lnTo>
                      <a:lnTo>
                        <a:pt x="200" y="502"/>
                      </a:lnTo>
                      <a:lnTo>
                        <a:pt x="196" y="498"/>
                      </a:lnTo>
                      <a:lnTo>
                        <a:pt x="196" y="498"/>
                      </a:lnTo>
                      <a:lnTo>
                        <a:pt x="196" y="494"/>
                      </a:lnTo>
                      <a:lnTo>
                        <a:pt x="196" y="490"/>
                      </a:lnTo>
                      <a:lnTo>
                        <a:pt x="196" y="486"/>
                      </a:lnTo>
                      <a:lnTo>
                        <a:pt x="216" y="450"/>
                      </a:lnTo>
                      <a:lnTo>
                        <a:pt x="234" y="486"/>
                      </a:lnTo>
                      <a:lnTo>
                        <a:pt x="234" y="486"/>
                      </a:lnTo>
                      <a:lnTo>
                        <a:pt x="236" y="492"/>
                      </a:lnTo>
                      <a:lnTo>
                        <a:pt x="236" y="494"/>
                      </a:lnTo>
                      <a:lnTo>
                        <a:pt x="234" y="498"/>
                      </a:lnTo>
                      <a:lnTo>
                        <a:pt x="234" y="4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73" name="Group 641"/>
              <p:cNvGrpSpPr>
                <a:grpSpLocks noChangeAspect="1"/>
              </p:cNvGrpSpPr>
              <p:nvPr/>
            </p:nvGrpSpPr>
            <p:grpSpPr bwMode="auto">
              <a:xfrm>
                <a:off x="4525715" y="1344205"/>
                <a:ext cx="101616" cy="143996"/>
                <a:chOff x="-642" y="2133"/>
                <a:chExt cx="446" cy="632"/>
              </a:xfrm>
            </p:grpSpPr>
            <p:sp>
              <p:nvSpPr>
                <p:cNvPr id="274" name="AutoShape 64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642" y="2361"/>
                  <a:ext cx="416" cy="4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5" name="Freeform 642"/>
                <p:cNvSpPr>
                  <a:spLocks noEditPoints="1"/>
                </p:cNvSpPr>
                <p:nvPr/>
              </p:nvSpPr>
              <p:spPr bwMode="auto">
                <a:xfrm>
                  <a:off x="-612" y="2133"/>
                  <a:ext cx="416" cy="404"/>
                </a:xfrm>
                <a:custGeom>
                  <a:avLst/>
                  <a:gdLst>
                    <a:gd name="T0" fmla="*/ 378 w 416"/>
                    <a:gd name="T1" fmla="*/ 166 h 404"/>
                    <a:gd name="T2" fmla="*/ 364 w 416"/>
                    <a:gd name="T3" fmla="*/ 168 h 404"/>
                    <a:gd name="T4" fmla="*/ 360 w 416"/>
                    <a:gd name="T5" fmla="*/ 404 h 404"/>
                    <a:gd name="T6" fmla="*/ 394 w 416"/>
                    <a:gd name="T7" fmla="*/ 170 h 404"/>
                    <a:gd name="T8" fmla="*/ 390 w 416"/>
                    <a:gd name="T9" fmla="*/ 168 h 404"/>
                    <a:gd name="T10" fmla="*/ 378 w 416"/>
                    <a:gd name="T11" fmla="*/ 166 h 404"/>
                    <a:gd name="T12" fmla="*/ 320 w 416"/>
                    <a:gd name="T13" fmla="*/ 210 h 404"/>
                    <a:gd name="T14" fmla="*/ 308 w 416"/>
                    <a:gd name="T15" fmla="*/ 212 h 404"/>
                    <a:gd name="T16" fmla="*/ 304 w 416"/>
                    <a:gd name="T17" fmla="*/ 214 h 404"/>
                    <a:gd name="T18" fmla="*/ 338 w 416"/>
                    <a:gd name="T19" fmla="*/ 404 h 404"/>
                    <a:gd name="T20" fmla="*/ 338 w 416"/>
                    <a:gd name="T21" fmla="*/ 212 h 404"/>
                    <a:gd name="T22" fmla="*/ 334 w 416"/>
                    <a:gd name="T23" fmla="*/ 212 h 404"/>
                    <a:gd name="T24" fmla="*/ 320 w 416"/>
                    <a:gd name="T25" fmla="*/ 210 h 404"/>
                    <a:gd name="T26" fmla="*/ 264 w 416"/>
                    <a:gd name="T27" fmla="*/ 198 h 404"/>
                    <a:gd name="T28" fmla="*/ 252 w 416"/>
                    <a:gd name="T29" fmla="*/ 200 h 404"/>
                    <a:gd name="T30" fmla="*/ 248 w 416"/>
                    <a:gd name="T31" fmla="*/ 404 h 404"/>
                    <a:gd name="T32" fmla="*/ 282 w 416"/>
                    <a:gd name="T33" fmla="*/ 202 h 404"/>
                    <a:gd name="T34" fmla="*/ 278 w 416"/>
                    <a:gd name="T35" fmla="*/ 200 h 404"/>
                    <a:gd name="T36" fmla="*/ 264 w 416"/>
                    <a:gd name="T37" fmla="*/ 198 h 404"/>
                    <a:gd name="T38" fmla="*/ 208 w 416"/>
                    <a:gd name="T39" fmla="*/ 240 h 404"/>
                    <a:gd name="T40" fmla="*/ 196 w 416"/>
                    <a:gd name="T41" fmla="*/ 242 h 404"/>
                    <a:gd name="T42" fmla="*/ 192 w 416"/>
                    <a:gd name="T43" fmla="*/ 242 h 404"/>
                    <a:gd name="T44" fmla="*/ 226 w 416"/>
                    <a:gd name="T45" fmla="*/ 404 h 404"/>
                    <a:gd name="T46" fmla="*/ 226 w 416"/>
                    <a:gd name="T47" fmla="*/ 242 h 404"/>
                    <a:gd name="T48" fmla="*/ 220 w 416"/>
                    <a:gd name="T49" fmla="*/ 242 h 404"/>
                    <a:gd name="T50" fmla="*/ 208 w 416"/>
                    <a:gd name="T51" fmla="*/ 240 h 404"/>
                    <a:gd name="T52" fmla="*/ 152 w 416"/>
                    <a:gd name="T53" fmla="*/ 288 h 404"/>
                    <a:gd name="T54" fmla="*/ 140 w 416"/>
                    <a:gd name="T55" fmla="*/ 288 h 404"/>
                    <a:gd name="T56" fmla="*/ 136 w 416"/>
                    <a:gd name="T57" fmla="*/ 404 h 404"/>
                    <a:gd name="T58" fmla="*/ 168 w 416"/>
                    <a:gd name="T59" fmla="*/ 290 h 404"/>
                    <a:gd name="T60" fmla="*/ 164 w 416"/>
                    <a:gd name="T61" fmla="*/ 288 h 404"/>
                    <a:gd name="T62" fmla="*/ 152 w 416"/>
                    <a:gd name="T63" fmla="*/ 288 h 404"/>
                    <a:gd name="T64" fmla="*/ 96 w 416"/>
                    <a:gd name="T65" fmla="*/ 244 h 404"/>
                    <a:gd name="T66" fmla="*/ 84 w 416"/>
                    <a:gd name="T67" fmla="*/ 246 h 404"/>
                    <a:gd name="T68" fmla="*/ 80 w 416"/>
                    <a:gd name="T69" fmla="*/ 248 h 404"/>
                    <a:gd name="T70" fmla="*/ 112 w 416"/>
                    <a:gd name="T71" fmla="*/ 404 h 404"/>
                    <a:gd name="T72" fmla="*/ 112 w 416"/>
                    <a:gd name="T73" fmla="*/ 248 h 404"/>
                    <a:gd name="T74" fmla="*/ 108 w 416"/>
                    <a:gd name="T75" fmla="*/ 246 h 404"/>
                    <a:gd name="T76" fmla="*/ 96 w 416"/>
                    <a:gd name="T77" fmla="*/ 244 h 404"/>
                    <a:gd name="T78" fmla="*/ 40 w 416"/>
                    <a:gd name="T79" fmla="*/ 280 h 404"/>
                    <a:gd name="T80" fmla="*/ 28 w 416"/>
                    <a:gd name="T81" fmla="*/ 282 h 404"/>
                    <a:gd name="T82" fmla="*/ 24 w 416"/>
                    <a:gd name="T83" fmla="*/ 404 h 404"/>
                    <a:gd name="T84" fmla="*/ 56 w 416"/>
                    <a:gd name="T85" fmla="*/ 284 h 404"/>
                    <a:gd name="T86" fmla="*/ 52 w 416"/>
                    <a:gd name="T87" fmla="*/ 282 h 404"/>
                    <a:gd name="T88" fmla="*/ 40 w 416"/>
                    <a:gd name="T89" fmla="*/ 280 h 404"/>
                    <a:gd name="T90" fmla="*/ 416 w 416"/>
                    <a:gd name="T91" fmla="*/ 30 h 404"/>
                    <a:gd name="T92" fmla="*/ 414 w 416"/>
                    <a:gd name="T93" fmla="*/ 24 h 404"/>
                    <a:gd name="T94" fmla="*/ 404 w 416"/>
                    <a:gd name="T95" fmla="*/ 12 h 404"/>
                    <a:gd name="T96" fmla="*/ 392 w 416"/>
                    <a:gd name="T97" fmla="*/ 2 h 404"/>
                    <a:gd name="T98" fmla="*/ 388 w 416"/>
                    <a:gd name="T99" fmla="*/ 0 h 404"/>
                    <a:gd name="T100" fmla="*/ 228 w 416"/>
                    <a:gd name="T101" fmla="*/ 58 h 404"/>
                    <a:gd name="T102" fmla="*/ 226 w 416"/>
                    <a:gd name="T103" fmla="*/ 60 h 404"/>
                    <a:gd name="T104" fmla="*/ 120 w 416"/>
                    <a:gd name="T105" fmla="*/ 112 h 404"/>
                    <a:gd name="T106" fmla="*/ 0 w 416"/>
                    <a:gd name="T107" fmla="*/ 184 h 404"/>
                    <a:gd name="T108" fmla="*/ 2 w 416"/>
                    <a:gd name="T109" fmla="*/ 190 h 404"/>
                    <a:gd name="T110" fmla="*/ 12 w 416"/>
                    <a:gd name="T111" fmla="*/ 202 h 404"/>
                    <a:gd name="T112" fmla="*/ 26 w 416"/>
                    <a:gd name="T113" fmla="*/ 210 h 404"/>
                    <a:gd name="T114" fmla="*/ 30 w 416"/>
                    <a:gd name="T115" fmla="*/ 212 h 404"/>
                    <a:gd name="T116" fmla="*/ 130 w 416"/>
                    <a:gd name="T117" fmla="*/ 184 h 404"/>
                    <a:gd name="T118" fmla="*/ 240 w 416"/>
                    <a:gd name="T119" fmla="*/ 108 h 404"/>
                    <a:gd name="T120" fmla="*/ 416 w 416"/>
                    <a:gd name="T121" fmla="*/ 30 h 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16" h="404">
                      <a:moveTo>
                        <a:pt x="378" y="166"/>
                      </a:moveTo>
                      <a:lnTo>
                        <a:pt x="378" y="166"/>
                      </a:lnTo>
                      <a:lnTo>
                        <a:pt x="364" y="168"/>
                      </a:lnTo>
                      <a:lnTo>
                        <a:pt x="364" y="168"/>
                      </a:lnTo>
                      <a:lnTo>
                        <a:pt x="360" y="170"/>
                      </a:lnTo>
                      <a:lnTo>
                        <a:pt x="360" y="404"/>
                      </a:lnTo>
                      <a:lnTo>
                        <a:pt x="394" y="404"/>
                      </a:lnTo>
                      <a:lnTo>
                        <a:pt x="394" y="170"/>
                      </a:lnTo>
                      <a:lnTo>
                        <a:pt x="394" y="170"/>
                      </a:lnTo>
                      <a:lnTo>
                        <a:pt x="390" y="168"/>
                      </a:lnTo>
                      <a:lnTo>
                        <a:pt x="390" y="168"/>
                      </a:lnTo>
                      <a:lnTo>
                        <a:pt x="378" y="166"/>
                      </a:lnTo>
                      <a:lnTo>
                        <a:pt x="378" y="166"/>
                      </a:lnTo>
                      <a:close/>
                      <a:moveTo>
                        <a:pt x="320" y="210"/>
                      </a:moveTo>
                      <a:lnTo>
                        <a:pt x="320" y="210"/>
                      </a:lnTo>
                      <a:lnTo>
                        <a:pt x="308" y="212"/>
                      </a:lnTo>
                      <a:lnTo>
                        <a:pt x="308" y="212"/>
                      </a:lnTo>
                      <a:lnTo>
                        <a:pt x="304" y="214"/>
                      </a:lnTo>
                      <a:lnTo>
                        <a:pt x="304" y="404"/>
                      </a:lnTo>
                      <a:lnTo>
                        <a:pt x="338" y="404"/>
                      </a:lnTo>
                      <a:lnTo>
                        <a:pt x="338" y="212"/>
                      </a:lnTo>
                      <a:lnTo>
                        <a:pt x="338" y="212"/>
                      </a:lnTo>
                      <a:lnTo>
                        <a:pt x="334" y="212"/>
                      </a:lnTo>
                      <a:lnTo>
                        <a:pt x="334" y="212"/>
                      </a:lnTo>
                      <a:lnTo>
                        <a:pt x="320" y="210"/>
                      </a:lnTo>
                      <a:lnTo>
                        <a:pt x="320" y="210"/>
                      </a:lnTo>
                      <a:close/>
                      <a:moveTo>
                        <a:pt x="264" y="198"/>
                      </a:moveTo>
                      <a:lnTo>
                        <a:pt x="264" y="198"/>
                      </a:lnTo>
                      <a:lnTo>
                        <a:pt x="252" y="200"/>
                      </a:lnTo>
                      <a:lnTo>
                        <a:pt x="252" y="200"/>
                      </a:lnTo>
                      <a:lnTo>
                        <a:pt x="248" y="202"/>
                      </a:lnTo>
                      <a:lnTo>
                        <a:pt x="248" y="404"/>
                      </a:lnTo>
                      <a:lnTo>
                        <a:pt x="282" y="404"/>
                      </a:lnTo>
                      <a:lnTo>
                        <a:pt x="282" y="202"/>
                      </a:lnTo>
                      <a:lnTo>
                        <a:pt x="282" y="202"/>
                      </a:lnTo>
                      <a:lnTo>
                        <a:pt x="278" y="200"/>
                      </a:lnTo>
                      <a:lnTo>
                        <a:pt x="278" y="200"/>
                      </a:lnTo>
                      <a:lnTo>
                        <a:pt x="264" y="198"/>
                      </a:lnTo>
                      <a:lnTo>
                        <a:pt x="264" y="198"/>
                      </a:lnTo>
                      <a:close/>
                      <a:moveTo>
                        <a:pt x="208" y="240"/>
                      </a:moveTo>
                      <a:lnTo>
                        <a:pt x="208" y="240"/>
                      </a:lnTo>
                      <a:lnTo>
                        <a:pt x="196" y="242"/>
                      </a:lnTo>
                      <a:lnTo>
                        <a:pt x="196" y="242"/>
                      </a:lnTo>
                      <a:lnTo>
                        <a:pt x="192" y="242"/>
                      </a:lnTo>
                      <a:lnTo>
                        <a:pt x="192" y="404"/>
                      </a:lnTo>
                      <a:lnTo>
                        <a:pt x="226" y="404"/>
                      </a:lnTo>
                      <a:lnTo>
                        <a:pt x="226" y="242"/>
                      </a:lnTo>
                      <a:lnTo>
                        <a:pt x="226" y="242"/>
                      </a:lnTo>
                      <a:lnTo>
                        <a:pt x="220" y="242"/>
                      </a:lnTo>
                      <a:lnTo>
                        <a:pt x="220" y="242"/>
                      </a:lnTo>
                      <a:lnTo>
                        <a:pt x="208" y="240"/>
                      </a:lnTo>
                      <a:lnTo>
                        <a:pt x="208" y="240"/>
                      </a:lnTo>
                      <a:close/>
                      <a:moveTo>
                        <a:pt x="152" y="288"/>
                      </a:moveTo>
                      <a:lnTo>
                        <a:pt x="152" y="288"/>
                      </a:lnTo>
                      <a:lnTo>
                        <a:pt x="140" y="288"/>
                      </a:lnTo>
                      <a:lnTo>
                        <a:pt x="140" y="288"/>
                      </a:lnTo>
                      <a:lnTo>
                        <a:pt x="136" y="290"/>
                      </a:lnTo>
                      <a:lnTo>
                        <a:pt x="136" y="404"/>
                      </a:lnTo>
                      <a:lnTo>
                        <a:pt x="168" y="404"/>
                      </a:lnTo>
                      <a:lnTo>
                        <a:pt x="168" y="290"/>
                      </a:lnTo>
                      <a:lnTo>
                        <a:pt x="168" y="290"/>
                      </a:lnTo>
                      <a:lnTo>
                        <a:pt x="164" y="288"/>
                      </a:lnTo>
                      <a:lnTo>
                        <a:pt x="164" y="288"/>
                      </a:lnTo>
                      <a:lnTo>
                        <a:pt x="152" y="288"/>
                      </a:lnTo>
                      <a:lnTo>
                        <a:pt x="152" y="288"/>
                      </a:lnTo>
                      <a:close/>
                      <a:moveTo>
                        <a:pt x="96" y="244"/>
                      </a:moveTo>
                      <a:lnTo>
                        <a:pt x="96" y="244"/>
                      </a:lnTo>
                      <a:lnTo>
                        <a:pt x="84" y="246"/>
                      </a:lnTo>
                      <a:lnTo>
                        <a:pt x="84" y="246"/>
                      </a:lnTo>
                      <a:lnTo>
                        <a:pt x="80" y="248"/>
                      </a:lnTo>
                      <a:lnTo>
                        <a:pt x="80" y="404"/>
                      </a:lnTo>
                      <a:lnTo>
                        <a:pt x="112" y="404"/>
                      </a:lnTo>
                      <a:lnTo>
                        <a:pt x="112" y="248"/>
                      </a:lnTo>
                      <a:lnTo>
                        <a:pt x="112" y="248"/>
                      </a:lnTo>
                      <a:lnTo>
                        <a:pt x="108" y="246"/>
                      </a:lnTo>
                      <a:lnTo>
                        <a:pt x="108" y="246"/>
                      </a:lnTo>
                      <a:lnTo>
                        <a:pt x="96" y="244"/>
                      </a:lnTo>
                      <a:lnTo>
                        <a:pt x="96" y="244"/>
                      </a:lnTo>
                      <a:close/>
                      <a:moveTo>
                        <a:pt x="40" y="280"/>
                      </a:moveTo>
                      <a:lnTo>
                        <a:pt x="40" y="280"/>
                      </a:lnTo>
                      <a:lnTo>
                        <a:pt x="28" y="282"/>
                      </a:lnTo>
                      <a:lnTo>
                        <a:pt x="28" y="282"/>
                      </a:lnTo>
                      <a:lnTo>
                        <a:pt x="24" y="284"/>
                      </a:lnTo>
                      <a:lnTo>
                        <a:pt x="24" y="404"/>
                      </a:lnTo>
                      <a:lnTo>
                        <a:pt x="56" y="404"/>
                      </a:lnTo>
                      <a:lnTo>
                        <a:pt x="56" y="284"/>
                      </a:lnTo>
                      <a:lnTo>
                        <a:pt x="56" y="284"/>
                      </a:lnTo>
                      <a:lnTo>
                        <a:pt x="52" y="282"/>
                      </a:lnTo>
                      <a:lnTo>
                        <a:pt x="52" y="282"/>
                      </a:lnTo>
                      <a:lnTo>
                        <a:pt x="40" y="280"/>
                      </a:lnTo>
                      <a:lnTo>
                        <a:pt x="40" y="280"/>
                      </a:lnTo>
                      <a:close/>
                      <a:moveTo>
                        <a:pt x="416" y="30"/>
                      </a:moveTo>
                      <a:lnTo>
                        <a:pt x="416" y="30"/>
                      </a:lnTo>
                      <a:lnTo>
                        <a:pt x="414" y="24"/>
                      </a:lnTo>
                      <a:lnTo>
                        <a:pt x="414" y="24"/>
                      </a:lnTo>
                      <a:lnTo>
                        <a:pt x="404" y="12"/>
                      </a:lnTo>
                      <a:lnTo>
                        <a:pt x="404" y="12"/>
                      </a:lnTo>
                      <a:lnTo>
                        <a:pt x="392" y="2"/>
                      </a:lnTo>
                      <a:lnTo>
                        <a:pt x="392" y="2"/>
                      </a:lnTo>
                      <a:lnTo>
                        <a:pt x="388" y="0"/>
                      </a:lnTo>
                      <a:lnTo>
                        <a:pt x="300" y="88"/>
                      </a:lnTo>
                      <a:lnTo>
                        <a:pt x="228" y="58"/>
                      </a:lnTo>
                      <a:lnTo>
                        <a:pt x="226" y="60"/>
                      </a:lnTo>
                      <a:lnTo>
                        <a:pt x="226" y="60"/>
                      </a:lnTo>
                      <a:lnTo>
                        <a:pt x="156" y="152"/>
                      </a:lnTo>
                      <a:lnTo>
                        <a:pt x="120" y="112"/>
                      </a:lnTo>
                      <a:lnTo>
                        <a:pt x="92" y="82"/>
                      </a:lnTo>
                      <a:lnTo>
                        <a:pt x="0" y="184"/>
                      </a:lnTo>
                      <a:lnTo>
                        <a:pt x="0" y="184"/>
                      </a:lnTo>
                      <a:lnTo>
                        <a:pt x="2" y="190"/>
                      </a:lnTo>
                      <a:lnTo>
                        <a:pt x="2" y="190"/>
                      </a:lnTo>
                      <a:lnTo>
                        <a:pt x="12" y="202"/>
                      </a:lnTo>
                      <a:lnTo>
                        <a:pt x="12" y="202"/>
                      </a:lnTo>
                      <a:lnTo>
                        <a:pt x="26" y="210"/>
                      </a:lnTo>
                      <a:lnTo>
                        <a:pt x="26" y="210"/>
                      </a:lnTo>
                      <a:lnTo>
                        <a:pt x="30" y="212"/>
                      </a:lnTo>
                      <a:lnTo>
                        <a:pt x="92" y="144"/>
                      </a:lnTo>
                      <a:lnTo>
                        <a:pt x="130" y="184"/>
                      </a:lnTo>
                      <a:lnTo>
                        <a:pt x="158" y="214"/>
                      </a:lnTo>
                      <a:lnTo>
                        <a:pt x="240" y="108"/>
                      </a:lnTo>
                      <a:lnTo>
                        <a:pt x="310" y="136"/>
                      </a:lnTo>
                      <a:lnTo>
                        <a:pt x="416" y="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266" name="Rectangle 265"/>
            <p:cNvSpPr/>
            <p:nvPr/>
          </p:nvSpPr>
          <p:spPr>
            <a:xfrm>
              <a:off x="4073775" y="1204189"/>
              <a:ext cx="232436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en-US" sz="600" b="1" dirty="0">
                  <a:latin typeface="Calibri" panose="020F0502020204030204" pitchFamily="34" charset="0"/>
                </a:rPr>
                <a:t>NORGE</a:t>
              </a:r>
            </a:p>
          </p:txBody>
        </p:sp>
      </p:grpSp>
      <p:sp>
        <p:nvSpPr>
          <p:cNvPr id="378" name="Rectangular Callout 377"/>
          <p:cNvSpPr/>
          <p:nvPr/>
        </p:nvSpPr>
        <p:spPr>
          <a:xfrm>
            <a:off x="6107630" y="1340698"/>
            <a:ext cx="683419" cy="329585"/>
          </a:xfrm>
          <a:prstGeom prst="wedgeRectCallout">
            <a:avLst>
              <a:gd name="adj1" fmla="val -34751"/>
              <a:gd name="adj2" fmla="val 7253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84" name="Group 283"/>
          <p:cNvGrpSpPr/>
          <p:nvPr/>
        </p:nvGrpSpPr>
        <p:grpSpPr>
          <a:xfrm>
            <a:off x="6164175" y="1370761"/>
            <a:ext cx="519231" cy="297454"/>
            <a:chOff x="4940002" y="1204189"/>
            <a:chExt cx="519231" cy="297454"/>
          </a:xfrm>
        </p:grpSpPr>
        <p:grpSp>
          <p:nvGrpSpPr>
            <p:cNvPr id="286" name="Group 625"/>
            <p:cNvGrpSpPr>
              <a:grpSpLocks noChangeAspect="1"/>
            </p:cNvGrpSpPr>
            <p:nvPr/>
          </p:nvGrpSpPr>
          <p:grpSpPr bwMode="auto">
            <a:xfrm>
              <a:off x="5225131" y="1340787"/>
              <a:ext cx="113920" cy="150831"/>
              <a:chOff x="-693" y="-152"/>
              <a:chExt cx="500" cy="662"/>
            </a:xfrm>
          </p:grpSpPr>
          <p:sp>
            <p:nvSpPr>
              <p:cNvPr id="299" name="AutoShape 624"/>
              <p:cNvSpPr>
                <a:spLocks noChangeAspect="1" noChangeArrowheads="1" noTextEdit="1"/>
              </p:cNvSpPr>
              <p:nvPr/>
            </p:nvSpPr>
            <p:spPr bwMode="auto">
              <a:xfrm>
                <a:off x="-693" y="76"/>
                <a:ext cx="500" cy="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300" name="Freeform 626"/>
              <p:cNvSpPr>
                <a:spLocks noEditPoints="1"/>
              </p:cNvSpPr>
              <p:nvPr/>
            </p:nvSpPr>
            <p:spPr bwMode="auto">
              <a:xfrm>
                <a:off x="-693" y="-152"/>
                <a:ext cx="500" cy="434"/>
              </a:xfrm>
              <a:custGeom>
                <a:avLst/>
                <a:gdLst>
                  <a:gd name="T0" fmla="*/ 498 w 500"/>
                  <a:gd name="T1" fmla="*/ 2 h 434"/>
                  <a:gd name="T2" fmla="*/ 478 w 500"/>
                  <a:gd name="T3" fmla="*/ 2 h 434"/>
                  <a:gd name="T4" fmla="*/ 382 w 500"/>
                  <a:gd name="T5" fmla="*/ 42 h 434"/>
                  <a:gd name="T6" fmla="*/ 296 w 500"/>
                  <a:gd name="T7" fmla="*/ 90 h 434"/>
                  <a:gd name="T8" fmla="*/ 282 w 500"/>
                  <a:gd name="T9" fmla="*/ 102 h 434"/>
                  <a:gd name="T10" fmla="*/ 262 w 500"/>
                  <a:gd name="T11" fmla="*/ 94 h 434"/>
                  <a:gd name="T12" fmla="*/ 238 w 500"/>
                  <a:gd name="T13" fmla="*/ 94 h 434"/>
                  <a:gd name="T14" fmla="*/ 218 w 500"/>
                  <a:gd name="T15" fmla="*/ 102 h 434"/>
                  <a:gd name="T16" fmla="*/ 204 w 500"/>
                  <a:gd name="T17" fmla="*/ 90 h 434"/>
                  <a:gd name="T18" fmla="*/ 118 w 500"/>
                  <a:gd name="T19" fmla="*/ 42 h 434"/>
                  <a:gd name="T20" fmla="*/ 22 w 500"/>
                  <a:gd name="T21" fmla="*/ 2 h 434"/>
                  <a:gd name="T22" fmla="*/ 2 w 500"/>
                  <a:gd name="T23" fmla="*/ 2 h 434"/>
                  <a:gd name="T24" fmla="*/ 2 w 500"/>
                  <a:gd name="T25" fmla="*/ 6 h 434"/>
                  <a:gd name="T26" fmla="*/ 10 w 500"/>
                  <a:gd name="T27" fmla="*/ 24 h 434"/>
                  <a:gd name="T28" fmla="*/ 94 w 500"/>
                  <a:gd name="T29" fmla="*/ 86 h 434"/>
                  <a:gd name="T30" fmla="*/ 178 w 500"/>
                  <a:gd name="T31" fmla="*/ 136 h 434"/>
                  <a:gd name="T32" fmla="*/ 196 w 500"/>
                  <a:gd name="T33" fmla="*/ 142 h 434"/>
                  <a:gd name="T34" fmla="*/ 202 w 500"/>
                  <a:gd name="T35" fmla="*/ 148 h 434"/>
                  <a:gd name="T36" fmla="*/ 204 w 500"/>
                  <a:gd name="T37" fmla="*/ 168 h 434"/>
                  <a:gd name="T38" fmla="*/ 212 w 500"/>
                  <a:gd name="T39" fmla="*/ 186 h 434"/>
                  <a:gd name="T40" fmla="*/ 226 w 500"/>
                  <a:gd name="T41" fmla="*/ 196 h 434"/>
                  <a:gd name="T42" fmla="*/ 228 w 500"/>
                  <a:gd name="T43" fmla="*/ 196 h 434"/>
                  <a:gd name="T44" fmla="*/ 222 w 500"/>
                  <a:gd name="T45" fmla="*/ 242 h 434"/>
                  <a:gd name="T46" fmla="*/ 232 w 500"/>
                  <a:gd name="T47" fmla="*/ 380 h 434"/>
                  <a:gd name="T48" fmla="*/ 240 w 500"/>
                  <a:gd name="T49" fmla="*/ 426 h 434"/>
                  <a:gd name="T50" fmla="*/ 250 w 500"/>
                  <a:gd name="T51" fmla="*/ 434 h 434"/>
                  <a:gd name="T52" fmla="*/ 256 w 500"/>
                  <a:gd name="T53" fmla="*/ 432 h 434"/>
                  <a:gd name="T54" fmla="*/ 262 w 500"/>
                  <a:gd name="T55" fmla="*/ 416 h 434"/>
                  <a:gd name="T56" fmla="*/ 278 w 500"/>
                  <a:gd name="T57" fmla="*/ 276 h 434"/>
                  <a:gd name="T58" fmla="*/ 276 w 500"/>
                  <a:gd name="T59" fmla="*/ 204 h 434"/>
                  <a:gd name="T60" fmla="*/ 272 w 500"/>
                  <a:gd name="T61" fmla="*/ 196 h 434"/>
                  <a:gd name="T62" fmla="*/ 282 w 500"/>
                  <a:gd name="T63" fmla="*/ 192 h 434"/>
                  <a:gd name="T64" fmla="*/ 294 w 500"/>
                  <a:gd name="T65" fmla="*/ 178 h 434"/>
                  <a:gd name="T66" fmla="*/ 298 w 500"/>
                  <a:gd name="T67" fmla="*/ 148 h 434"/>
                  <a:gd name="T68" fmla="*/ 298 w 500"/>
                  <a:gd name="T69" fmla="*/ 142 h 434"/>
                  <a:gd name="T70" fmla="*/ 312 w 500"/>
                  <a:gd name="T71" fmla="*/ 140 h 434"/>
                  <a:gd name="T72" fmla="*/ 376 w 500"/>
                  <a:gd name="T73" fmla="*/ 106 h 434"/>
                  <a:gd name="T74" fmla="*/ 490 w 500"/>
                  <a:gd name="T75" fmla="*/ 24 h 434"/>
                  <a:gd name="T76" fmla="*/ 500 w 500"/>
                  <a:gd name="T77" fmla="*/ 10 h 434"/>
                  <a:gd name="T78" fmla="*/ 498 w 500"/>
                  <a:gd name="T79" fmla="*/ 4 h 434"/>
                  <a:gd name="T80" fmla="*/ 236 w 500"/>
                  <a:gd name="T81" fmla="*/ 128 h 434"/>
                  <a:gd name="T82" fmla="*/ 240 w 500"/>
                  <a:gd name="T83" fmla="*/ 124 h 434"/>
                  <a:gd name="T84" fmla="*/ 260 w 500"/>
                  <a:gd name="T85" fmla="*/ 124 h 434"/>
                  <a:gd name="T86" fmla="*/ 264 w 500"/>
                  <a:gd name="T87" fmla="*/ 128 h 434"/>
                  <a:gd name="T88" fmla="*/ 266 w 500"/>
                  <a:gd name="T89" fmla="*/ 148 h 434"/>
                  <a:gd name="T90" fmla="*/ 266 w 500"/>
                  <a:gd name="T91" fmla="*/ 158 h 434"/>
                  <a:gd name="T92" fmla="*/ 260 w 500"/>
                  <a:gd name="T93" fmla="*/ 170 h 434"/>
                  <a:gd name="T94" fmla="*/ 250 w 500"/>
                  <a:gd name="T95" fmla="*/ 172 h 434"/>
                  <a:gd name="T96" fmla="*/ 236 w 500"/>
                  <a:gd name="T97" fmla="*/ 166 h 434"/>
                  <a:gd name="T98" fmla="*/ 234 w 500"/>
                  <a:gd name="T99" fmla="*/ 158 h 434"/>
                  <a:gd name="T100" fmla="*/ 234 w 500"/>
                  <a:gd name="T101" fmla="*/ 136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00" h="434">
                    <a:moveTo>
                      <a:pt x="498" y="4"/>
                    </a:moveTo>
                    <a:lnTo>
                      <a:pt x="498" y="4"/>
                    </a:lnTo>
                    <a:lnTo>
                      <a:pt x="498" y="2"/>
                    </a:lnTo>
                    <a:lnTo>
                      <a:pt x="494" y="0"/>
                    </a:lnTo>
                    <a:lnTo>
                      <a:pt x="488" y="0"/>
                    </a:lnTo>
                    <a:lnTo>
                      <a:pt x="478" y="2"/>
                    </a:lnTo>
                    <a:lnTo>
                      <a:pt x="478" y="2"/>
                    </a:lnTo>
                    <a:lnTo>
                      <a:pt x="442" y="16"/>
                    </a:lnTo>
                    <a:lnTo>
                      <a:pt x="382" y="42"/>
                    </a:lnTo>
                    <a:lnTo>
                      <a:pt x="348" y="58"/>
                    </a:lnTo>
                    <a:lnTo>
                      <a:pt x="318" y="74"/>
                    </a:lnTo>
                    <a:lnTo>
                      <a:pt x="296" y="90"/>
                    </a:lnTo>
                    <a:lnTo>
                      <a:pt x="288" y="96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4" y="98"/>
                    </a:lnTo>
                    <a:lnTo>
                      <a:pt x="274" y="98"/>
                    </a:lnTo>
                    <a:lnTo>
                      <a:pt x="262" y="94"/>
                    </a:lnTo>
                    <a:lnTo>
                      <a:pt x="250" y="94"/>
                    </a:lnTo>
                    <a:lnTo>
                      <a:pt x="250" y="94"/>
                    </a:lnTo>
                    <a:lnTo>
                      <a:pt x="238" y="94"/>
                    </a:lnTo>
                    <a:lnTo>
                      <a:pt x="226" y="98"/>
                    </a:lnTo>
                    <a:lnTo>
                      <a:pt x="226" y="98"/>
                    </a:lnTo>
                    <a:lnTo>
                      <a:pt x="218" y="102"/>
                    </a:lnTo>
                    <a:lnTo>
                      <a:pt x="218" y="102"/>
                    </a:lnTo>
                    <a:lnTo>
                      <a:pt x="212" y="96"/>
                    </a:lnTo>
                    <a:lnTo>
                      <a:pt x="204" y="90"/>
                    </a:lnTo>
                    <a:lnTo>
                      <a:pt x="182" y="74"/>
                    </a:lnTo>
                    <a:lnTo>
                      <a:pt x="152" y="58"/>
                    </a:lnTo>
                    <a:lnTo>
                      <a:pt x="118" y="42"/>
                    </a:lnTo>
                    <a:lnTo>
                      <a:pt x="58" y="1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4" y="16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40" y="46"/>
                    </a:lnTo>
                    <a:lnTo>
                      <a:pt x="94" y="86"/>
                    </a:lnTo>
                    <a:lnTo>
                      <a:pt x="124" y="106"/>
                    </a:lnTo>
                    <a:lnTo>
                      <a:pt x="152" y="124"/>
                    </a:lnTo>
                    <a:lnTo>
                      <a:pt x="178" y="136"/>
                    </a:lnTo>
                    <a:lnTo>
                      <a:pt x="188" y="140"/>
                    </a:lnTo>
                    <a:lnTo>
                      <a:pt x="196" y="142"/>
                    </a:lnTo>
                    <a:lnTo>
                      <a:pt x="196" y="142"/>
                    </a:lnTo>
                    <a:lnTo>
                      <a:pt x="202" y="142"/>
                    </a:lnTo>
                    <a:lnTo>
                      <a:pt x="202" y="142"/>
                    </a:lnTo>
                    <a:lnTo>
                      <a:pt x="202" y="148"/>
                    </a:lnTo>
                    <a:lnTo>
                      <a:pt x="202" y="14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6" y="178"/>
                    </a:lnTo>
                    <a:lnTo>
                      <a:pt x="212" y="186"/>
                    </a:lnTo>
                    <a:lnTo>
                      <a:pt x="212" y="186"/>
                    </a:lnTo>
                    <a:lnTo>
                      <a:pt x="218" y="192"/>
                    </a:lnTo>
                    <a:lnTo>
                      <a:pt x="226" y="196"/>
                    </a:lnTo>
                    <a:lnTo>
                      <a:pt x="226" y="196"/>
                    </a:lnTo>
                    <a:lnTo>
                      <a:pt x="228" y="196"/>
                    </a:lnTo>
                    <a:lnTo>
                      <a:pt x="228" y="196"/>
                    </a:lnTo>
                    <a:lnTo>
                      <a:pt x="228" y="196"/>
                    </a:lnTo>
                    <a:lnTo>
                      <a:pt x="224" y="204"/>
                    </a:lnTo>
                    <a:lnTo>
                      <a:pt x="222" y="214"/>
                    </a:lnTo>
                    <a:lnTo>
                      <a:pt x="222" y="242"/>
                    </a:lnTo>
                    <a:lnTo>
                      <a:pt x="222" y="276"/>
                    </a:lnTo>
                    <a:lnTo>
                      <a:pt x="224" y="312"/>
                    </a:lnTo>
                    <a:lnTo>
                      <a:pt x="232" y="380"/>
                    </a:lnTo>
                    <a:lnTo>
                      <a:pt x="238" y="416"/>
                    </a:lnTo>
                    <a:lnTo>
                      <a:pt x="238" y="416"/>
                    </a:lnTo>
                    <a:lnTo>
                      <a:pt x="240" y="426"/>
                    </a:lnTo>
                    <a:lnTo>
                      <a:pt x="244" y="432"/>
                    </a:lnTo>
                    <a:lnTo>
                      <a:pt x="248" y="434"/>
                    </a:lnTo>
                    <a:lnTo>
                      <a:pt x="250" y="434"/>
                    </a:lnTo>
                    <a:lnTo>
                      <a:pt x="250" y="434"/>
                    </a:lnTo>
                    <a:lnTo>
                      <a:pt x="252" y="434"/>
                    </a:lnTo>
                    <a:lnTo>
                      <a:pt x="256" y="432"/>
                    </a:lnTo>
                    <a:lnTo>
                      <a:pt x="260" y="426"/>
                    </a:lnTo>
                    <a:lnTo>
                      <a:pt x="262" y="416"/>
                    </a:lnTo>
                    <a:lnTo>
                      <a:pt x="262" y="416"/>
                    </a:lnTo>
                    <a:lnTo>
                      <a:pt x="268" y="380"/>
                    </a:lnTo>
                    <a:lnTo>
                      <a:pt x="276" y="312"/>
                    </a:lnTo>
                    <a:lnTo>
                      <a:pt x="278" y="276"/>
                    </a:lnTo>
                    <a:lnTo>
                      <a:pt x="278" y="242"/>
                    </a:lnTo>
                    <a:lnTo>
                      <a:pt x="278" y="214"/>
                    </a:lnTo>
                    <a:lnTo>
                      <a:pt x="276" y="204"/>
                    </a:lnTo>
                    <a:lnTo>
                      <a:pt x="272" y="196"/>
                    </a:lnTo>
                    <a:lnTo>
                      <a:pt x="272" y="196"/>
                    </a:lnTo>
                    <a:lnTo>
                      <a:pt x="272" y="196"/>
                    </a:lnTo>
                    <a:lnTo>
                      <a:pt x="274" y="196"/>
                    </a:lnTo>
                    <a:lnTo>
                      <a:pt x="274" y="196"/>
                    </a:lnTo>
                    <a:lnTo>
                      <a:pt x="282" y="192"/>
                    </a:lnTo>
                    <a:lnTo>
                      <a:pt x="288" y="186"/>
                    </a:lnTo>
                    <a:lnTo>
                      <a:pt x="288" y="186"/>
                    </a:lnTo>
                    <a:lnTo>
                      <a:pt x="294" y="178"/>
                    </a:lnTo>
                    <a:lnTo>
                      <a:pt x="296" y="168"/>
                    </a:lnTo>
                    <a:lnTo>
                      <a:pt x="296" y="168"/>
                    </a:lnTo>
                    <a:lnTo>
                      <a:pt x="298" y="148"/>
                    </a:lnTo>
                    <a:lnTo>
                      <a:pt x="298" y="148"/>
                    </a:lnTo>
                    <a:lnTo>
                      <a:pt x="298" y="142"/>
                    </a:lnTo>
                    <a:lnTo>
                      <a:pt x="298" y="142"/>
                    </a:lnTo>
                    <a:lnTo>
                      <a:pt x="304" y="142"/>
                    </a:lnTo>
                    <a:lnTo>
                      <a:pt x="304" y="142"/>
                    </a:lnTo>
                    <a:lnTo>
                      <a:pt x="312" y="140"/>
                    </a:lnTo>
                    <a:lnTo>
                      <a:pt x="322" y="136"/>
                    </a:lnTo>
                    <a:lnTo>
                      <a:pt x="348" y="124"/>
                    </a:lnTo>
                    <a:lnTo>
                      <a:pt x="376" y="106"/>
                    </a:lnTo>
                    <a:lnTo>
                      <a:pt x="406" y="86"/>
                    </a:lnTo>
                    <a:lnTo>
                      <a:pt x="460" y="46"/>
                    </a:lnTo>
                    <a:lnTo>
                      <a:pt x="490" y="24"/>
                    </a:lnTo>
                    <a:lnTo>
                      <a:pt x="490" y="24"/>
                    </a:lnTo>
                    <a:lnTo>
                      <a:pt x="496" y="16"/>
                    </a:lnTo>
                    <a:lnTo>
                      <a:pt x="500" y="10"/>
                    </a:lnTo>
                    <a:lnTo>
                      <a:pt x="498" y="6"/>
                    </a:lnTo>
                    <a:lnTo>
                      <a:pt x="498" y="4"/>
                    </a:lnTo>
                    <a:lnTo>
                      <a:pt x="498" y="4"/>
                    </a:lnTo>
                    <a:close/>
                    <a:moveTo>
                      <a:pt x="234" y="136"/>
                    </a:moveTo>
                    <a:lnTo>
                      <a:pt x="234" y="136"/>
                    </a:lnTo>
                    <a:lnTo>
                      <a:pt x="236" y="128"/>
                    </a:lnTo>
                    <a:lnTo>
                      <a:pt x="236" y="128"/>
                    </a:lnTo>
                    <a:lnTo>
                      <a:pt x="240" y="124"/>
                    </a:lnTo>
                    <a:lnTo>
                      <a:pt x="240" y="124"/>
                    </a:lnTo>
                    <a:lnTo>
                      <a:pt x="250" y="122"/>
                    </a:lnTo>
                    <a:lnTo>
                      <a:pt x="250" y="122"/>
                    </a:lnTo>
                    <a:lnTo>
                      <a:pt x="260" y="124"/>
                    </a:lnTo>
                    <a:lnTo>
                      <a:pt x="260" y="124"/>
                    </a:lnTo>
                    <a:lnTo>
                      <a:pt x="264" y="128"/>
                    </a:lnTo>
                    <a:lnTo>
                      <a:pt x="264" y="128"/>
                    </a:lnTo>
                    <a:lnTo>
                      <a:pt x="266" y="136"/>
                    </a:lnTo>
                    <a:lnTo>
                      <a:pt x="266" y="136"/>
                    </a:lnTo>
                    <a:lnTo>
                      <a:pt x="266" y="148"/>
                    </a:lnTo>
                    <a:lnTo>
                      <a:pt x="266" y="148"/>
                    </a:lnTo>
                    <a:lnTo>
                      <a:pt x="266" y="158"/>
                    </a:lnTo>
                    <a:lnTo>
                      <a:pt x="266" y="158"/>
                    </a:lnTo>
                    <a:lnTo>
                      <a:pt x="264" y="166"/>
                    </a:lnTo>
                    <a:lnTo>
                      <a:pt x="264" y="166"/>
                    </a:lnTo>
                    <a:lnTo>
                      <a:pt x="260" y="170"/>
                    </a:lnTo>
                    <a:lnTo>
                      <a:pt x="260" y="170"/>
                    </a:lnTo>
                    <a:lnTo>
                      <a:pt x="250" y="172"/>
                    </a:lnTo>
                    <a:lnTo>
                      <a:pt x="250" y="172"/>
                    </a:lnTo>
                    <a:lnTo>
                      <a:pt x="240" y="170"/>
                    </a:lnTo>
                    <a:lnTo>
                      <a:pt x="240" y="170"/>
                    </a:lnTo>
                    <a:lnTo>
                      <a:pt x="236" y="166"/>
                    </a:lnTo>
                    <a:lnTo>
                      <a:pt x="236" y="166"/>
                    </a:lnTo>
                    <a:lnTo>
                      <a:pt x="234" y="158"/>
                    </a:lnTo>
                    <a:lnTo>
                      <a:pt x="234" y="158"/>
                    </a:lnTo>
                    <a:lnTo>
                      <a:pt x="232" y="148"/>
                    </a:lnTo>
                    <a:lnTo>
                      <a:pt x="232" y="148"/>
                    </a:lnTo>
                    <a:lnTo>
                      <a:pt x="234" y="136"/>
                    </a:lnTo>
                    <a:lnTo>
                      <a:pt x="234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287" name="Group 629"/>
            <p:cNvGrpSpPr>
              <a:grpSpLocks noChangeAspect="1"/>
            </p:cNvGrpSpPr>
            <p:nvPr/>
          </p:nvGrpSpPr>
          <p:grpSpPr bwMode="auto">
            <a:xfrm>
              <a:off x="5091449" y="1342838"/>
              <a:ext cx="93870" cy="146730"/>
              <a:chOff x="-649" y="397"/>
              <a:chExt cx="412" cy="644"/>
            </a:xfrm>
          </p:grpSpPr>
          <p:sp>
            <p:nvSpPr>
              <p:cNvPr id="297" name="AutoShape 628"/>
              <p:cNvSpPr>
                <a:spLocks noChangeAspect="1" noChangeArrowheads="1" noTextEdit="1"/>
              </p:cNvSpPr>
              <p:nvPr/>
            </p:nvSpPr>
            <p:spPr bwMode="auto">
              <a:xfrm>
                <a:off x="-649" y="625"/>
                <a:ext cx="412" cy="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298" name="Freeform 630"/>
              <p:cNvSpPr>
                <a:spLocks noEditPoints="1"/>
              </p:cNvSpPr>
              <p:nvPr/>
            </p:nvSpPr>
            <p:spPr bwMode="auto">
              <a:xfrm>
                <a:off x="-649" y="397"/>
                <a:ext cx="412" cy="416"/>
              </a:xfrm>
              <a:custGeom>
                <a:avLst/>
                <a:gdLst>
                  <a:gd name="T0" fmla="*/ 286 w 412"/>
                  <a:gd name="T1" fmla="*/ 200 h 416"/>
                  <a:gd name="T2" fmla="*/ 274 w 412"/>
                  <a:gd name="T3" fmla="*/ 148 h 416"/>
                  <a:gd name="T4" fmla="*/ 220 w 412"/>
                  <a:gd name="T5" fmla="*/ 78 h 416"/>
                  <a:gd name="T6" fmla="*/ 206 w 412"/>
                  <a:gd name="T7" fmla="*/ 132 h 416"/>
                  <a:gd name="T8" fmla="*/ 174 w 412"/>
                  <a:gd name="T9" fmla="*/ 114 h 416"/>
                  <a:gd name="T10" fmla="*/ 156 w 412"/>
                  <a:gd name="T11" fmla="*/ 186 h 416"/>
                  <a:gd name="T12" fmla="*/ 144 w 412"/>
                  <a:gd name="T13" fmla="*/ 258 h 416"/>
                  <a:gd name="T14" fmla="*/ 142 w 412"/>
                  <a:gd name="T15" fmla="*/ 280 h 416"/>
                  <a:gd name="T16" fmla="*/ 154 w 412"/>
                  <a:gd name="T17" fmla="*/ 322 h 416"/>
                  <a:gd name="T18" fmla="*/ 188 w 412"/>
                  <a:gd name="T19" fmla="*/ 340 h 416"/>
                  <a:gd name="T20" fmla="*/ 220 w 412"/>
                  <a:gd name="T21" fmla="*/ 342 h 416"/>
                  <a:gd name="T22" fmla="*/ 266 w 412"/>
                  <a:gd name="T23" fmla="*/ 336 h 416"/>
                  <a:gd name="T24" fmla="*/ 294 w 412"/>
                  <a:gd name="T25" fmla="*/ 312 h 416"/>
                  <a:gd name="T26" fmla="*/ 298 w 412"/>
                  <a:gd name="T27" fmla="*/ 282 h 416"/>
                  <a:gd name="T28" fmla="*/ 296 w 412"/>
                  <a:gd name="T29" fmla="*/ 252 h 416"/>
                  <a:gd name="T30" fmla="*/ 220 w 412"/>
                  <a:gd name="T31" fmla="*/ 312 h 416"/>
                  <a:gd name="T32" fmla="*/ 196 w 412"/>
                  <a:gd name="T33" fmla="*/ 308 h 416"/>
                  <a:gd name="T34" fmla="*/ 180 w 412"/>
                  <a:gd name="T35" fmla="*/ 296 h 416"/>
                  <a:gd name="T36" fmla="*/ 178 w 412"/>
                  <a:gd name="T37" fmla="*/ 278 h 416"/>
                  <a:gd name="T38" fmla="*/ 182 w 412"/>
                  <a:gd name="T39" fmla="*/ 250 h 416"/>
                  <a:gd name="T40" fmla="*/ 194 w 412"/>
                  <a:gd name="T41" fmla="*/ 210 h 416"/>
                  <a:gd name="T42" fmla="*/ 206 w 412"/>
                  <a:gd name="T43" fmla="*/ 228 h 416"/>
                  <a:gd name="T44" fmla="*/ 220 w 412"/>
                  <a:gd name="T45" fmla="*/ 170 h 416"/>
                  <a:gd name="T46" fmla="*/ 240 w 412"/>
                  <a:gd name="T47" fmla="*/ 238 h 416"/>
                  <a:gd name="T48" fmla="*/ 250 w 412"/>
                  <a:gd name="T49" fmla="*/ 224 h 416"/>
                  <a:gd name="T50" fmla="*/ 258 w 412"/>
                  <a:gd name="T51" fmla="*/ 252 h 416"/>
                  <a:gd name="T52" fmla="*/ 262 w 412"/>
                  <a:gd name="T53" fmla="*/ 264 h 416"/>
                  <a:gd name="T54" fmla="*/ 262 w 412"/>
                  <a:gd name="T55" fmla="*/ 288 h 416"/>
                  <a:gd name="T56" fmla="*/ 252 w 412"/>
                  <a:gd name="T57" fmla="*/ 306 h 416"/>
                  <a:gd name="T58" fmla="*/ 220 w 412"/>
                  <a:gd name="T59" fmla="*/ 312 h 416"/>
                  <a:gd name="T60" fmla="*/ 82 w 412"/>
                  <a:gd name="T61" fmla="*/ 0 h 416"/>
                  <a:gd name="T62" fmla="*/ 60 w 412"/>
                  <a:gd name="T63" fmla="*/ 4 h 416"/>
                  <a:gd name="T64" fmla="*/ 38 w 412"/>
                  <a:gd name="T65" fmla="*/ 22 h 416"/>
                  <a:gd name="T66" fmla="*/ 30 w 412"/>
                  <a:gd name="T67" fmla="*/ 52 h 416"/>
                  <a:gd name="T68" fmla="*/ 18 w 412"/>
                  <a:gd name="T69" fmla="*/ 134 h 416"/>
                  <a:gd name="T70" fmla="*/ 0 w 412"/>
                  <a:gd name="T71" fmla="*/ 208 h 416"/>
                  <a:gd name="T72" fmla="*/ 8 w 412"/>
                  <a:gd name="T73" fmla="*/ 260 h 416"/>
                  <a:gd name="T74" fmla="*/ 30 w 412"/>
                  <a:gd name="T75" fmla="*/ 364 h 416"/>
                  <a:gd name="T76" fmla="*/ 34 w 412"/>
                  <a:gd name="T77" fmla="*/ 386 h 416"/>
                  <a:gd name="T78" fmla="*/ 52 w 412"/>
                  <a:gd name="T79" fmla="*/ 408 h 416"/>
                  <a:gd name="T80" fmla="*/ 82 w 412"/>
                  <a:gd name="T81" fmla="*/ 416 h 416"/>
                  <a:gd name="T82" fmla="*/ 370 w 412"/>
                  <a:gd name="T83" fmla="*/ 416 h 416"/>
                  <a:gd name="T84" fmla="*/ 396 w 412"/>
                  <a:gd name="T85" fmla="*/ 402 h 416"/>
                  <a:gd name="T86" fmla="*/ 410 w 412"/>
                  <a:gd name="T87" fmla="*/ 376 h 416"/>
                  <a:gd name="T88" fmla="*/ 412 w 412"/>
                  <a:gd name="T89" fmla="*/ 52 h 416"/>
                  <a:gd name="T90" fmla="*/ 402 w 412"/>
                  <a:gd name="T91" fmla="*/ 22 h 416"/>
                  <a:gd name="T92" fmla="*/ 380 w 412"/>
                  <a:gd name="T93" fmla="*/ 4 h 416"/>
                  <a:gd name="T94" fmla="*/ 358 w 412"/>
                  <a:gd name="T95" fmla="*/ 0 h 416"/>
                  <a:gd name="T96" fmla="*/ 370 w 412"/>
                  <a:gd name="T97" fmla="*/ 368 h 416"/>
                  <a:gd name="T98" fmla="*/ 352 w 412"/>
                  <a:gd name="T99" fmla="*/ 376 h 416"/>
                  <a:gd name="T100" fmla="*/ 80 w 412"/>
                  <a:gd name="T101" fmla="*/ 376 h 416"/>
                  <a:gd name="T102" fmla="*/ 70 w 412"/>
                  <a:gd name="T103" fmla="*/ 360 h 416"/>
                  <a:gd name="T104" fmla="*/ 72 w 412"/>
                  <a:gd name="T105" fmla="*/ 50 h 416"/>
                  <a:gd name="T106" fmla="*/ 90 w 412"/>
                  <a:gd name="T107" fmla="*/ 40 h 416"/>
                  <a:gd name="T108" fmla="*/ 360 w 412"/>
                  <a:gd name="T109" fmla="*/ 40 h 416"/>
                  <a:gd name="T110" fmla="*/ 370 w 412"/>
                  <a:gd name="T111" fmla="*/ 58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12" h="416">
                    <a:moveTo>
                      <a:pt x="296" y="252"/>
                    </a:moveTo>
                    <a:lnTo>
                      <a:pt x="296" y="252"/>
                    </a:lnTo>
                    <a:lnTo>
                      <a:pt x="286" y="200"/>
                    </a:lnTo>
                    <a:lnTo>
                      <a:pt x="274" y="148"/>
                    </a:lnTo>
                    <a:lnTo>
                      <a:pt x="274" y="148"/>
                    </a:lnTo>
                    <a:lnTo>
                      <a:pt x="274" y="148"/>
                    </a:lnTo>
                    <a:lnTo>
                      <a:pt x="258" y="202"/>
                    </a:lnTo>
                    <a:lnTo>
                      <a:pt x="258" y="202"/>
                    </a:lnTo>
                    <a:lnTo>
                      <a:pt x="220" y="78"/>
                    </a:lnTo>
                    <a:lnTo>
                      <a:pt x="218" y="78"/>
                    </a:lnTo>
                    <a:lnTo>
                      <a:pt x="218" y="78"/>
                    </a:lnTo>
                    <a:lnTo>
                      <a:pt x="206" y="132"/>
                    </a:lnTo>
                    <a:lnTo>
                      <a:pt x="196" y="186"/>
                    </a:lnTo>
                    <a:lnTo>
                      <a:pt x="196" y="186"/>
                    </a:lnTo>
                    <a:lnTo>
                      <a:pt x="174" y="114"/>
                    </a:lnTo>
                    <a:lnTo>
                      <a:pt x="172" y="114"/>
                    </a:lnTo>
                    <a:lnTo>
                      <a:pt x="172" y="114"/>
                    </a:lnTo>
                    <a:lnTo>
                      <a:pt x="156" y="186"/>
                    </a:lnTo>
                    <a:lnTo>
                      <a:pt x="150" y="222"/>
                    </a:lnTo>
                    <a:lnTo>
                      <a:pt x="144" y="258"/>
                    </a:lnTo>
                    <a:lnTo>
                      <a:pt x="144" y="258"/>
                    </a:lnTo>
                    <a:lnTo>
                      <a:pt x="142" y="270"/>
                    </a:lnTo>
                    <a:lnTo>
                      <a:pt x="142" y="280"/>
                    </a:lnTo>
                    <a:lnTo>
                      <a:pt x="142" y="280"/>
                    </a:lnTo>
                    <a:lnTo>
                      <a:pt x="144" y="296"/>
                    </a:lnTo>
                    <a:lnTo>
                      <a:pt x="146" y="310"/>
                    </a:lnTo>
                    <a:lnTo>
                      <a:pt x="154" y="322"/>
                    </a:lnTo>
                    <a:lnTo>
                      <a:pt x="162" y="330"/>
                    </a:lnTo>
                    <a:lnTo>
                      <a:pt x="174" y="336"/>
                    </a:lnTo>
                    <a:lnTo>
                      <a:pt x="188" y="340"/>
                    </a:lnTo>
                    <a:lnTo>
                      <a:pt x="202" y="342"/>
                    </a:lnTo>
                    <a:lnTo>
                      <a:pt x="220" y="342"/>
                    </a:lnTo>
                    <a:lnTo>
                      <a:pt x="220" y="342"/>
                    </a:lnTo>
                    <a:lnTo>
                      <a:pt x="238" y="342"/>
                    </a:lnTo>
                    <a:lnTo>
                      <a:pt x="252" y="340"/>
                    </a:lnTo>
                    <a:lnTo>
                      <a:pt x="266" y="336"/>
                    </a:lnTo>
                    <a:lnTo>
                      <a:pt x="278" y="330"/>
                    </a:lnTo>
                    <a:lnTo>
                      <a:pt x="286" y="322"/>
                    </a:lnTo>
                    <a:lnTo>
                      <a:pt x="294" y="312"/>
                    </a:lnTo>
                    <a:lnTo>
                      <a:pt x="298" y="298"/>
                    </a:lnTo>
                    <a:lnTo>
                      <a:pt x="298" y="282"/>
                    </a:lnTo>
                    <a:lnTo>
                      <a:pt x="298" y="282"/>
                    </a:lnTo>
                    <a:lnTo>
                      <a:pt x="298" y="266"/>
                    </a:lnTo>
                    <a:lnTo>
                      <a:pt x="296" y="252"/>
                    </a:lnTo>
                    <a:lnTo>
                      <a:pt x="296" y="252"/>
                    </a:lnTo>
                    <a:lnTo>
                      <a:pt x="296" y="252"/>
                    </a:lnTo>
                    <a:lnTo>
                      <a:pt x="296" y="252"/>
                    </a:lnTo>
                    <a:close/>
                    <a:moveTo>
                      <a:pt x="220" y="312"/>
                    </a:moveTo>
                    <a:lnTo>
                      <a:pt x="220" y="312"/>
                    </a:lnTo>
                    <a:lnTo>
                      <a:pt x="202" y="310"/>
                    </a:lnTo>
                    <a:lnTo>
                      <a:pt x="196" y="308"/>
                    </a:lnTo>
                    <a:lnTo>
                      <a:pt x="190" y="306"/>
                    </a:lnTo>
                    <a:lnTo>
                      <a:pt x="184" y="302"/>
                    </a:lnTo>
                    <a:lnTo>
                      <a:pt x="180" y="296"/>
                    </a:lnTo>
                    <a:lnTo>
                      <a:pt x="178" y="288"/>
                    </a:lnTo>
                    <a:lnTo>
                      <a:pt x="178" y="278"/>
                    </a:lnTo>
                    <a:lnTo>
                      <a:pt x="178" y="278"/>
                    </a:lnTo>
                    <a:lnTo>
                      <a:pt x="178" y="266"/>
                    </a:lnTo>
                    <a:lnTo>
                      <a:pt x="178" y="266"/>
                    </a:lnTo>
                    <a:lnTo>
                      <a:pt x="182" y="250"/>
                    </a:lnTo>
                    <a:lnTo>
                      <a:pt x="186" y="238"/>
                    </a:lnTo>
                    <a:lnTo>
                      <a:pt x="190" y="226"/>
                    </a:lnTo>
                    <a:lnTo>
                      <a:pt x="194" y="210"/>
                    </a:lnTo>
                    <a:lnTo>
                      <a:pt x="196" y="210"/>
                    </a:lnTo>
                    <a:lnTo>
                      <a:pt x="196" y="210"/>
                    </a:lnTo>
                    <a:lnTo>
                      <a:pt x="206" y="228"/>
                    </a:lnTo>
                    <a:lnTo>
                      <a:pt x="206" y="228"/>
                    </a:lnTo>
                    <a:lnTo>
                      <a:pt x="220" y="170"/>
                    </a:lnTo>
                    <a:lnTo>
                      <a:pt x="220" y="170"/>
                    </a:lnTo>
                    <a:lnTo>
                      <a:pt x="220" y="170"/>
                    </a:lnTo>
                    <a:lnTo>
                      <a:pt x="240" y="238"/>
                    </a:lnTo>
                    <a:lnTo>
                      <a:pt x="240" y="238"/>
                    </a:lnTo>
                    <a:lnTo>
                      <a:pt x="250" y="224"/>
                    </a:lnTo>
                    <a:lnTo>
                      <a:pt x="250" y="224"/>
                    </a:lnTo>
                    <a:lnTo>
                      <a:pt x="250" y="224"/>
                    </a:lnTo>
                    <a:lnTo>
                      <a:pt x="252" y="236"/>
                    </a:lnTo>
                    <a:lnTo>
                      <a:pt x="256" y="244"/>
                    </a:lnTo>
                    <a:lnTo>
                      <a:pt x="258" y="252"/>
                    </a:lnTo>
                    <a:lnTo>
                      <a:pt x="262" y="264"/>
                    </a:lnTo>
                    <a:lnTo>
                      <a:pt x="262" y="264"/>
                    </a:lnTo>
                    <a:lnTo>
                      <a:pt x="262" y="264"/>
                    </a:lnTo>
                    <a:lnTo>
                      <a:pt x="262" y="280"/>
                    </a:lnTo>
                    <a:lnTo>
                      <a:pt x="262" y="280"/>
                    </a:lnTo>
                    <a:lnTo>
                      <a:pt x="262" y="288"/>
                    </a:lnTo>
                    <a:lnTo>
                      <a:pt x="260" y="296"/>
                    </a:lnTo>
                    <a:lnTo>
                      <a:pt x="256" y="302"/>
                    </a:lnTo>
                    <a:lnTo>
                      <a:pt x="252" y="306"/>
                    </a:lnTo>
                    <a:lnTo>
                      <a:pt x="246" y="308"/>
                    </a:lnTo>
                    <a:lnTo>
                      <a:pt x="238" y="312"/>
                    </a:lnTo>
                    <a:lnTo>
                      <a:pt x="220" y="312"/>
                    </a:lnTo>
                    <a:lnTo>
                      <a:pt x="220" y="312"/>
                    </a:lnTo>
                    <a:close/>
                    <a:moveTo>
                      <a:pt x="358" y="0"/>
                    </a:moveTo>
                    <a:lnTo>
                      <a:pt x="82" y="0"/>
                    </a:lnTo>
                    <a:lnTo>
                      <a:pt x="82" y="0"/>
                    </a:lnTo>
                    <a:lnTo>
                      <a:pt x="70" y="0"/>
                    </a:lnTo>
                    <a:lnTo>
                      <a:pt x="60" y="4"/>
                    </a:lnTo>
                    <a:lnTo>
                      <a:pt x="52" y="8"/>
                    </a:lnTo>
                    <a:lnTo>
                      <a:pt x="44" y="14"/>
                    </a:lnTo>
                    <a:lnTo>
                      <a:pt x="38" y="22"/>
                    </a:lnTo>
                    <a:lnTo>
                      <a:pt x="34" y="32"/>
                    </a:lnTo>
                    <a:lnTo>
                      <a:pt x="30" y="42"/>
                    </a:lnTo>
                    <a:lnTo>
                      <a:pt x="30" y="52"/>
                    </a:lnTo>
                    <a:lnTo>
                      <a:pt x="30" y="114"/>
                    </a:lnTo>
                    <a:lnTo>
                      <a:pt x="30" y="114"/>
                    </a:lnTo>
                    <a:lnTo>
                      <a:pt x="18" y="134"/>
                    </a:lnTo>
                    <a:lnTo>
                      <a:pt x="8" y="156"/>
                    </a:lnTo>
                    <a:lnTo>
                      <a:pt x="2" y="182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2" y="236"/>
                    </a:lnTo>
                    <a:lnTo>
                      <a:pt x="8" y="260"/>
                    </a:lnTo>
                    <a:lnTo>
                      <a:pt x="18" y="282"/>
                    </a:lnTo>
                    <a:lnTo>
                      <a:pt x="30" y="302"/>
                    </a:lnTo>
                    <a:lnTo>
                      <a:pt x="30" y="364"/>
                    </a:lnTo>
                    <a:lnTo>
                      <a:pt x="30" y="364"/>
                    </a:lnTo>
                    <a:lnTo>
                      <a:pt x="30" y="376"/>
                    </a:lnTo>
                    <a:lnTo>
                      <a:pt x="34" y="386"/>
                    </a:lnTo>
                    <a:lnTo>
                      <a:pt x="38" y="394"/>
                    </a:lnTo>
                    <a:lnTo>
                      <a:pt x="44" y="402"/>
                    </a:lnTo>
                    <a:lnTo>
                      <a:pt x="52" y="408"/>
                    </a:lnTo>
                    <a:lnTo>
                      <a:pt x="60" y="412"/>
                    </a:lnTo>
                    <a:lnTo>
                      <a:pt x="72" y="416"/>
                    </a:lnTo>
                    <a:lnTo>
                      <a:pt x="82" y="416"/>
                    </a:lnTo>
                    <a:lnTo>
                      <a:pt x="358" y="416"/>
                    </a:lnTo>
                    <a:lnTo>
                      <a:pt x="358" y="416"/>
                    </a:lnTo>
                    <a:lnTo>
                      <a:pt x="370" y="416"/>
                    </a:lnTo>
                    <a:lnTo>
                      <a:pt x="380" y="412"/>
                    </a:lnTo>
                    <a:lnTo>
                      <a:pt x="388" y="408"/>
                    </a:lnTo>
                    <a:lnTo>
                      <a:pt x="396" y="402"/>
                    </a:lnTo>
                    <a:lnTo>
                      <a:pt x="402" y="394"/>
                    </a:lnTo>
                    <a:lnTo>
                      <a:pt x="408" y="386"/>
                    </a:lnTo>
                    <a:lnTo>
                      <a:pt x="410" y="376"/>
                    </a:lnTo>
                    <a:lnTo>
                      <a:pt x="412" y="364"/>
                    </a:lnTo>
                    <a:lnTo>
                      <a:pt x="412" y="52"/>
                    </a:lnTo>
                    <a:lnTo>
                      <a:pt x="412" y="52"/>
                    </a:lnTo>
                    <a:lnTo>
                      <a:pt x="410" y="42"/>
                    </a:lnTo>
                    <a:lnTo>
                      <a:pt x="408" y="32"/>
                    </a:lnTo>
                    <a:lnTo>
                      <a:pt x="402" y="22"/>
                    </a:lnTo>
                    <a:lnTo>
                      <a:pt x="396" y="14"/>
                    </a:lnTo>
                    <a:lnTo>
                      <a:pt x="390" y="8"/>
                    </a:lnTo>
                    <a:lnTo>
                      <a:pt x="380" y="4"/>
                    </a:lnTo>
                    <a:lnTo>
                      <a:pt x="370" y="0"/>
                    </a:lnTo>
                    <a:lnTo>
                      <a:pt x="358" y="0"/>
                    </a:lnTo>
                    <a:lnTo>
                      <a:pt x="358" y="0"/>
                    </a:lnTo>
                    <a:close/>
                    <a:moveTo>
                      <a:pt x="370" y="360"/>
                    </a:moveTo>
                    <a:lnTo>
                      <a:pt x="370" y="360"/>
                    </a:lnTo>
                    <a:lnTo>
                      <a:pt x="370" y="368"/>
                    </a:lnTo>
                    <a:lnTo>
                      <a:pt x="366" y="374"/>
                    </a:lnTo>
                    <a:lnTo>
                      <a:pt x="360" y="376"/>
                    </a:lnTo>
                    <a:lnTo>
                      <a:pt x="352" y="376"/>
                    </a:lnTo>
                    <a:lnTo>
                      <a:pt x="90" y="376"/>
                    </a:lnTo>
                    <a:lnTo>
                      <a:pt x="90" y="376"/>
                    </a:lnTo>
                    <a:lnTo>
                      <a:pt x="80" y="376"/>
                    </a:lnTo>
                    <a:lnTo>
                      <a:pt x="74" y="374"/>
                    </a:lnTo>
                    <a:lnTo>
                      <a:pt x="72" y="368"/>
                    </a:lnTo>
                    <a:lnTo>
                      <a:pt x="70" y="360"/>
                    </a:lnTo>
                    <a:lnTo>
                      <a:pt x="70" y="58"/>
                    </a:lnTo>
                    <a:lnTo>
                      <a:pt x="70" y="58"/>
                    </a:lnTo>
                    <a:lnTo>
                      <a:pt x="72" y="50"/>
                    </a:lnTo>
                    <a:lnTo>
                      <a:pt x="74" y="44"/>
                    </a:lnTo>
                    <a:lnTo>
                      <a:pt x="80" y="40"/>
                    </a:lnTo>
                    <a:lnTo>
                      <a:pt x="90" y="40"/>
                    </a:lnTo>
                    <a:lnTo>
                      <a:pt x="352" y="40"/>
                    </a:lnTo>
                    <a:lnTo>
                      <a:pt x="352" y="40"/>
                    </a:lnTo>
                    <a:lnTo>
                      <a:pt x="360" y="40"/>
                    </a:lnTo>
                    <a:lnTo>
                      <a:pt x="366" y="44"/>
                    </a:lnTo>
                    <a:lnTo>
                      <a:pt x="370" y="50"/>
                    </a:lnTo>
                    <a:lnTo>
                      <a:pt x="370" y="58"/>
                    </a:lnTo>
                    <a:lnTo>
                      <a:pt x="370" y="3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288" name="Group 637"/>
            <p:cNvGrpSpPr>
              <a:grpSpLocks noChangeAspect="1"/>
            </p:cNvGrpSpPr>
            <p:nvPr/>
          </p:nvGrpSpPr>
          <p:grpSpPr bwMode="auto">
            <a:xfrm>
              <a:off x="4962671" y="1330762"/>
              <a:ext cx="78377" cy="170881"/>
              <a:chOff x="-584" y="1530"/>
              <a:chExt cx="344" cy="750"/>
            </a:xfrm>
          </p:grpSpPr>
          <p:sp>
            <p:nvSpPr>
              <p:cNvPr id="295" name="AutoShape 636"/>
              <p:cNvSpPr>
                <a:spLocks noChangeAspect="1" noChangeArrowheads="1" noTextEdit="1"/>
              </p:cNvSpPr>
              <p:nvPr/>
            </p:nvSpPr>
            <p:spPr bwMode="auto">
              <a:xfrm>
                <a:off x="-584" y="1758"/>
                <a:ext cx="344" cy="5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296" name="Freeform 638"/>
              <p:cNvSpPr>
                <a:spLocks noEditPoints="1"/>
              </p:cNvSpPr>
              <p:nvPr/>
            </p:nvSpPr>
            <p:spPr bwMode="auto">
              <a:xfrm>
                <a:off x="-584" y="1530"/>
                <a:ext cx="344" cy="522"/>
              </a:xfrm>
              <a:custGeom>
                <a:avLst/>
                <a:gdLst>
                  <a:gd name="T0" fmla="*/ 176 w 344"/>
                  <a:gd name="T1" fmla="*/ 222 h 522"/>
                  <a:gd name="T2" fmla="*/ 8 w 344"/>
                  <a:gd name="T3" fmla="*/ 180 h 522"/>
                  <a:gd name="T4" fmla="*/ 2 w 344"/>
                  <a:gd name="T5" fmla="*/ 232 h 522"/>
                  <a:gd name="T6" fmla="*/ 26 w 344"/>
                  <a:gd name="T7" fmla="*/ 264 h 522"/>
                  <a:gd name="T8" fmla="*/ 88 w 344"/>
                  <a:gd name="T9" fmla="*/ 284 h 522"/>
                  <a:gd name="T10" fmla="*/ 158 w 344"/>
                  <a:gd name="T11" fmla="*/ 258 h 522"/>
                  <a:gd name="T12" fmla="*/ 40 w 344"/>
                  <a:gd name="T13" fmla="*/ 220 h 522"/>
                  <a:gd name="T14" fmla="*/ 134 w 344"/>
                  <a:gd name="T15" fmla="*/ 198 h 522"/>
                  <a:gd name="T16" fmla="*/ 132 w 344"/>
                  <a:gd name="T17" fmla="*/ 226 h 522"/>
                  <a:gd name="T18" fmla="*/ 88 w 344"/>
                  <a:gd name="T19" fmla="*/ 244 h 522"/>
                  <a:gd name="T20" fmla="*/ 42 w 344"/>
                  <a:gd name="T21" fmla="*/ 226 h 522"/>
                  <a:gd name="T22" fmla="*/ 210 w 344"/>
                  <a:gd name="T23" fmla="*/ 110 h 522"/>
                  <a:gd name="T24" fmla="*/ 230 w 344"/>
                  <a:gd name="T25" fmla="*/ 82 h 522"/>
                  <a:gd name="T26" fmla="*/ 154 w 344"/>
                  <a:gd name="T27" fmla="*/ 68 h 522"/>
                  <a:gd name="T28" fmla="*/ 156 w 344"/>
                  <a:gd name="T29" fmla="*/ 98 h 522"/>
                  <a:gd name="T30" fmla="*/ 190 w 344"/>
                  <a:gd name="T31" fmla="*/ 114 h 522"/>
                  <a:gd name="T32" fmla="*/ 212 w 344"/>
                  <a:gd name="T33" fmla="*/ 82 h 522"/>
                  <a:gd name="T34" fmla="*/ 202 w 344"/>
                  <a:gd name="T35" fmla="*/ 94 h 522"/>
                  <a:gd name="T36" fmla="*/ 170 w 344"/>
                  <a:gd name="T37" fmla="*/ 88 h 522"/>
                  <a:gd name="T38" fmla="*/ 170 w 344"/>
                  <a:gd name="T39" fmla="*/ 76 h 522"/>
                  <a:gd name="T40" fmla="*/ 234 w 344"/>
                  <a:gd name="T41" fmla="*/ 156 h 522"/>
                  <a:gd name="T42" fmla="*/ 240 w 344"/>
                  <a:gd name="T43" fmla="*/ 190 h 522"/>
                  <a:gd name="T44" fmla="*/ 288 w 344"/>
                  <a:gd name="T45" fmla="*/ 212 h 522"/>
                  <a:gd name="T46" fmla="*/ 336 w 344"/>
                  <a:gd name="T47" fmla="*/ 190 h 522"/>
                  <a:gd name="T48" fmla="*/ 338 w 344"/>
                  <a:gd name="T49" fmla="*/ 146 h 522"/>
                  <a:gd name="T50" fmla="*/ 304 w 344"/>
                  <a:gd name="T51" fmla="*/ 184 h 522"/>
                  <a:gd name="T52" fmla="*/ 272 w 344"/>
                  <a:gd name="T53" fmla="*/ 184 h 522"/>
                  <a:gd name="T54" fmla="*/ 258 w 344"/>
                  <a:gd name="T55" fmla="*/ 164 h 522"/>
                  <a:gd name="T56" fmla="*/ 318 w 344"/>
                  <a:gd name="T57" fmla="*/ 166 h 522"/>
                  <a:gd name="T58" fmla="*/ 152 w 344"/>
                  <a:gd name="T59" fmla="*/ 318 h 522"/>
                  <a:gd name="T60" fmla="*/ 148 w 344"/>
                  <a:gd name="T61" fmla="*/ 360 h 522"/>
                  <a:gd name="T62" fmla="*/ 182 w 344"/>
                  <a:gd name="T63" fmla="*/ 396 h 522"/>
                  <a:gd name="T64" fmla="*/ 252 w 344"/>
                  <a:gd name="T65" fmla="*/ 396 h 522"/>
                  <a:gd name="T66" fmla="*/ 286 w 344"/>
                  <a:gd name="T67" fmla="*/ 360 h 522"/>
                  <a:gd name="T68" fmla="*/ 216 w 344"/>
                  <a:gd name="T69" fmla="*/ 194 h 522"/>
                  <a:gd name="T70" fmla="*/ 228 w 344"/>
                  <a:gd name="T71" fmla="*/ 370 h 522"/>
                  <a:gd name="T72" fmla="*/ 186 w 344"/>
                  <a:gd name="T73" fmla="*/ 362 h 522"/>
                  <a:gd name="T74" fmla="*/ 180 w 344"/>
                  <a:gd name="T75" fmla="*/ 334 h 522"/>
                  <a:gd name="T76" fmla="*/ 256 w 344"/>
                  <a:gd name="T77" fmla="*/ 350 h 522"/>
                  <a:gd name="T78" fmla="*/ 44 w 344"/>
                  <a:gd name="T79" fmla="*/ 376 h 522"/>
                  <a:gd name="T80" fmla="*/ 46 w 344"/>
                  <a:gd name="T81" fmla="*/ 412 h 522"/>
                  <a:gd name="T82" fmla="*/ 84 w 344"/>
                  <a:gd name="T83" fmla="*/ 428 h 522"/>
                  <a:gd name="T84" fmla="*/ 122 w 344"/>
                  <a:gd name="T85" fmla="*/ 412 h 522"/>
                  <a:gd name="T86" fmla="*/ 84 w 344"/>
                  <a:gd name="T87" fmla="*/ 298 h 522"/>
                  <a:gd name="T88" fmla="*/ 90 w 344"/>
                  <a:gd name="T89" fmla="*/ 408 h 522"/>
                  <a:gd name="T90" fmla="*/ 66 w 344"/>
                  <a:gd name="T91" fmla="*/ 402 h 522"/>
                  <a:gd name="T92" fmla="*/ 62 w 344"/>
                  <a:gd name="T93" fmla="*/ 386 h 522"/>
                  <a:gd name="T94" fmla="*/ 108 w 344"/>
                  <a:gd name="T95" fmla="*/ 396 h 522"/>
                  <a:gd name="T96" fmla="*/ 182 w 344"/>
                  <a:gd name="T97" fmla="*/ 478 h 522"/>
                  <a:gd name="T98" fmla="*/ 184 w 344"/>
                  <a:gd name="T99" fmla="*/ 508 h 522"/>
                  <a:gd name="T100" fmla="*/ 216 w 344"/>
                  <a:gd name="T101" fmla="*/ 522 h 522"/>
                  <a:gd name="T102" fmla="*/ 246 w 344"/>
                  <a:gd name="T103" fmla="*/ 508 h 522"/>
                  <a:gd name="T104" fmla="*/ 216 w 344"/>
                  <a:gd name="T105" fmla="*/ 416 h 522"/>
                  <a:gd name="T106" fmla="*/ 216 w 344"/>
                  <a:gd name="T107" fmla="*/ 506 h 522"/>
                  <a:gd name="T108" fmla="*/ 196 w 344"/>
                  <a:gd name="T109" fmla="*/ 498 h 522"/>
                  <a:gd name="T110" fmla="*/ 234 w 344"/>
                  <a:gd name="T111" fmla="*/ 486 h 522"/>
                  <a:gd name="T112" fmla="*/ 234 w 344"/>
                  <a:gd name="T113" fmla="*/ 49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44" h="522">
                    <a:moveTo>
                      <a:pt x="164" y="250"/>
                    </a:moveTo>
                    <a:lnTo>
                      <a:pt x="164" y="250"/>
                    </a:lnTo>
                    <a:lnTo>
                      <a:pt x="170" y="240"/>
                    </a:lnTo>
                    <a:lnTo>
                      <a:pt x="174" y="232"/>
                    </a:lnTo>
                    <a:lnTo>
                      <a:pt x="176" y="222"/>
                    </a:lnTo>
                    <a:lnTo>
                      <a:pt x="176" y="212"/>
                    </a:lnTo>
                    <a:lnTo>
                      <a:pt x="174" y="194"/>
                    </a:lnTo>
                    <a:lnTo>
                      <a:pt x="168" y="180"/>
                    </a:lnTo>
                    <a:lnTo>
                      <a:pt x="88" y="24"/>
                    </a:lnTo>
                    <a:lnTo>
                      <a:pt x="8" y="180"/>
                    </a:lnTo>
                    <a:lnTo>
                      <a:pt x="8" y="180"/>
                    </a:lnTo>
                    <a:lnTo>
                      <a:pt x="2" y="194"/>
                    </a:lnTo>
                    <a:lnTo>
                      <a:pt x="0" y="212"/>
                    </a:lnTo>
                    <a:lnTo>
                      <a:pt x="0" y="222"/>
                    </a:lnTo>
                    <a:lnTo>
                      <a:pt x="2" y="232"/>
                    </a:lnTo>
                    <a:lnTo>
                      <a:pt x="6" y="240"/>
                    </a:lnTo>
                    <a:lnTo>
                      <a:pt x="12" y="250"/>
                    </a:lnTo>
                    <a:lnTo>
                      <a:pt x="12" y="250"/>
                    </a:lnTo>
                    <a:lnTo>
                      <a:pt x="18" y="256"/>
                    </a:lnTo>
                    <a:lnTo>
                      <a:pt x="26" y="264"/>
                    </a:lnTo>
                    <a:lnTo>
                      <a:pt x="34" y="270"/>
                    </a:lnTo>
                    <a:lnTo>
                      <a:pt x="44" y="274"/>
                    </a:lnTo>
                    <a:lnTo>
                      <a:pt x="64" y="282"/>
                    </a:lnTo>
                    <a:lnTo>
                      <a:pt x="88" y="284"/>
                    </a:lnTo>
                    <a:lnTo>
                      <a:pt x="88" y="284"/>
                    </a:lnTo>
                    <a:lnTo>
                      <a:pt x="110" y="282"/>
                    </a:lnTo>
                    <a:lnTo>
                      <a:pt x="132" y="274"/>
                    </a:lnTo>
                    <a:lnTo>
                      <a:pt x="140" y="270"/>
                    </a:lnTo>
                    <a:lnTo>
                      <a:pt x="150" y="264"/>
                    </a:lnTo>
                    <a:lnTo>
                      <a:pt x="158" y="258"/>
                    </a:lnTo>
                    <a:lnTo>
                      <a:pt x="164" y="250"/>
                    </a:lnTo>
                    <a:lnTo>
                      <a:pt x="164" y="250"/>
                    </a:lnTo>
                    <a:close/>
                    <a:moveTo>
                      <a:pt x="42" y="226"/>
                    </a:moveTo>
                    <a:lnTo>
                      <a:pt x="42" y="226"/>
                    </a:lnTo>
                    <a:lnTo>
                      <a:pt x="40" y="220"/>
                    </a:lnTo>
                    <a:lnTo>
                      <a:pt x="38" y="216"/>
                    </a:lnTo>
                    <a:lnTo>
                      <a:pt x="38" y="208"/>
                    </a:lnTo>
                    <a:lnTo>
                      <a:pt x="42" y="198"/>
                    </a:lnTo>
                    <a:lnTo>
                      <a:pt x="88" y="110"/>
                    </a:lnTo>
                    <a:lnTo>
                      <a:pt x="134" y="198"/>
                    </a:lnTo>
                    <a:lnTo>
                      <a:pt x="134" y="198"/>
                    </a:lnTo>
                    <a:lnTo>
                      <a:pt x="136" y="204"/>
                    </a:lnTo>
                    <a:lnTo>
                      <a:pt x="136" y="210"/>
                    </a:lnTo>
                    <a:lnTo>
                      <a:pt x="136" y="218"/>
                    </a:lnTo>
                    <a:lnTo>
                      <a:pt x="132" y="226"/>
                    </a:lnTo>
                    <a:lnTo>
                      <a:pt x="132" y="226"/>
                    </a:lnTo>
                    <a:lnTo>
                      <a:pt x="124" y="234"/>
                    </a:lnTo>
                    <a:lnTo>
                      <a:pt x="114" y="240"/>
                    </a:lnTo>
                    <a:lnTo>
                      <a:pt x="102" y="242"/>
                    </a:lnTo>
                    <a:lnTo>
                      <a:pt x="88" y="244"/>
                    </a:lnTo>
                    <a:lnTo>
                      <a:pt x="88" y="244"/>
                    </a:lnTo>
                    <a:lnTo>
                      <a:pt x="74" y="242"/>
                    </a:lnTo>
                    <a:lnTo>
                      <a:pt x="62" y="240"/>
                    </a:lnTo>
                    <a:lnTo>
                      <a:pt x="50" y="234"/>
                    </a:lnTo>
                    <a:lnTo>
                      <a:pt x="42" y="226"/>
                    </a:lnTo>
                    <a:lnTo>
                      <a:pt x="42" y="226"/>
                    </a:lnTo>
                    <a:close/>
                    <a:moveTo>
                      <a:pt x="190" y="114"/>
                    </a:moveTo>
                    <a:lnTo>
                      <a:pt x="190" y="114"/>
                    </a:lnTo>
                    <a:lnTo>
                      <a:pt x="200" y="112"/>
                    </a:lnTo>
                    <a:lnTo>
                      <a:pt x="210" y="110"/>
                    </a:lnTo>
                    <a:lnTo>
                      <a:pt x="218" y="104"/>
                    </a:lnTo>
                    <a:lnTo>
                      <a:pt x="224" y="98"/>
                    </a:lnTo>
                    <a:lnTo>
                      <a:pt x="224" y="98"/>
                    </a:lnTo>
                    <a:lnTo>
                      <a:pt x="228" y="90"/>
                    </a:lnTo>
                    <a:lnTo>
                      <a:pt x="230" y="82"/>
                    </a:lnTo>
                    <a:lnTo>
                      <a:pt x="228" y="74"/>
                    </a:lnTo>
                    <a:lnTo>
                      <a:pt x="226" y="68"/>
                    </a:lnTo>
                    <a:lnTo>
                      <a:pt x="190" y="0"/>
                    </a:lnTo>
                    <a:lnTo>
                      <a:pt x="154" y="68"/>
                    </a:lnTo>
                    <a:lnTo>
                      <a:pt x="154" y="68"/>
                    </a:lnTo>
                    <a:lnTo>
                      <a:pt x="152" y="74"/>
                    </a:lnTo>
                    <a:lnTo>
                      <a:pt x="152" y="82"/>
                    </a:lnTo>
                    <a:lnTo>
                      <a:pt x="152" y="90"/>
                    </a:lnTo>
                    <a:lnTo>
                      <a:pt x="156" y="98"/>
                    </a:lnTo>
                    <a:lnTo>
                      <a:pt x="156" y="98"/>
                    </a:lnTo>
                    <a:lnTo>
                      <a:pt x="164" y="104"/>
                    </a:lnTo>
                    <a:lnTo>
                      <a:pt x="172" y="110"/>
                    </a:lnTo>
                    <a:lnTo>
                      <a:pt x="180" y="112"/>
                    </a:lnTo>
                    <a:lnTo>
                      <a:pt x="190" y="114"/>
                    </a:lnTo>
                    <a:lnTo>
                      <a:pt x="190" y="114"/>
                    </a:lnTo>
                    <a:close/>
                    <a:moveTo>
                      <a:pt x="170" y="76"/>
                    </a:moveTo>
                    <a:lnTo>
                      <a:pt x="190" y="36"/>
                    </a:lnTo>
                    <a:lnTo>
                      <a:pt x="210" y="76"/>
                    </a:lnTo>
                    <a:lnTo>
                      <a:pt x="210" y="76"/>
                    </a:lnTo>
                    <a:lnTo>
                      <a:pt x="212" y="82"/>
                    </a:lnTo>
                    <a:lnTo>
                      <a:pt x="212" y="84"/>
                    </a:lnTo>
                    <a:lnTo>
                      <a:pt x="210" y="88"/>
                    </a:lnTo>
                    <a:lnTo>
                      <a:pt x="210" y="88"/>
                    </a:lnTo>
                    <a:lnTo>
                      <a:pt x="206" y="92"/>
                    </a:lnTo>
                    <a:lnTo>
                      <a:pt x="202" y="94"/>
                    </a:lnTo>
                    <a:lnTo>
                      <a:pt x="190" y="96"/>
                    </a:lnTo>
                    <a:lnTo>
                      <a:pt x="190" y="96"/>
                    </a:lnTo>
                    <a:lnTo>
                      <a:pt x="178" y="94"/>
                    </a:lnTo>
                    <a:lnTo>
                      <a:pt x="174" y="92"/>
                    </a:lnTo>
                    <a:lnTo>
                      <a:pt x="170" y="88"/>
                    </a:lnTo>
                    <a:lnTo>
                      <a:pt x="170" y="88"/>
                    </a:lnTo>
                    <a:lnTo>
                      <a:pt x="168" y="84"/>
                    </a:lnTo>
                    <a:lnTo>
                      <a:pt x="168" y="80"/>
                    </a:lnTo>
                    <a:lnTo>
                      <a:pt x="170" y="76"/>
                    </a:lnTo>
                    <a:lnTo>
                      <a:pt x="170" y="76"/>
                    </a:lnTo>
                    <a:close/>
                    <a:moveTo>
                      <a:pt x="338" y="146"/>
                    </a:moveTo>
                    <a:lnTo>
                      <a:pt x="288" y="48"/>
                    </a:lnTo>
                    <a:lnTo>
                      <a:pt x="238" y="146"/>
                    </a:lnTo>
                    <a:lnTo>
                      <a:pt x="238" y="146"/>
                    </a:lnTo>
                    <a:lnTo>
                      <a:pt x="234" y="156"/>
                    </a:lnTo>
                    <a:lnTo>
                      <a:pt x="232" y="166"/>
                    </a:lnTo>
                    <a:lnTo>
                      <a:pt x="234" y="178"/>
                    </a:lnTo>
                    <a:lnTo>
                      <a:pt x="236" y="184"/>
                    </a:lnTo>
                    <a:lnTo>
                      <a:pt x="240" y="190"/>
                    </a:lnTo>
                    <a:lnTo>
                      <a:pt x="240" y="190"/>
                    </a:lnTo>
                    <a:lnTo>
                      <a:pt x="250" y="198"/>
                    </a:lnTo>
                    <a:lnTo>
                      <a:pt x="260" y="206"/>
                    </a:lnTo>
                    <a:lnTo>
                      <a:pt x="274" y="210"/>
                    </a:lnTo>
                    <a:lnTo>
                      <a:pt x="288" y="212"/>
                    </a:lnTo>
                    <a:lnTo>
                      <a:pt x="288" y="212"/>
                    </a:lnTo>
                    <a:lnTo>
                      <a:pt x="302" y="210"/>
                    </a:lnTo>
                    <a:lnTo>
                      <a:pt x="316" y="206"/>
                    </a:lnTo>
                    <a:lnTo>
                      <a:pt x="326" y="198"/>
                    </a:lnTo>
                    <a:lnTo>
                      <a:pt x="336" y="190"/>
                    </a:lnTo>
                    <a:lnTo>
                      <a:pt x="336" y="190"/>
                    </a:lnTo>
                    <a:lnTo>
                      <a:pt x="340" y="184"/>
                    </a:lnTo>
                    <a:lnTo>
                      <a:pt x="342" y="178"/>
                    </a:lnTo>
                    <a:lnTo>
                      <a:pt x="344" y="166"/>
                    </a:lnTo>
                    <a:lnTo>
                      <a:pt x="342" y="156"/>
                    </a:lnTo>
                    <a:lnTo>
                      <a:pt x="338" y="146"/>
                    </a:lnTo>
                    <a:lnTo>
                      <a:pt x="338" y="146"/>
                    </a:lnTo>
                    <a:close/>
                    <a:moveTo>
                      <a:pt x="316" y="174"/>
                    </a:moveTo>
                    <a:lnTo>
                      <a:pt x="316" y="174"/>
                    </a:lnTo>
                    <a:lnTo>
                      <a:pt x="312" y="180"/>
                    </a:lnTo>
                    <a:lnTo>
                      <a:pt x="304" y="184"/>
                    </a:lnTo>
                    <a:lnTo>
                      <a:pt x="296" y="186"/>
                    </a:lnTo>
                    <a:lnTo>
                      <a:pt x="288" y="186"/>
                    </a:lnTo>
                    <a:lnTo>
                      <a:pt x="288" y="186"/>
                    </a:lnTo>
                    <a:lnTo>
                      <a:pt x="280" y="186"/>
                    </a:lnTo>
                    <a:lnTo>
                      <a:pt x="272" y="184"/>
                    </a:lnTo>
                    <a:lnTo>
                      <a:pt x="264" y="180"/>
                    </a:lnTo>
                    <a:lnTo>
                      <a:pt x="260" y="174"/>
                    </a:lnTo>
                    <a:lnTo>
                      <a:pt x="260" y="174"/>
                    </a:lnTo>
                    <a:lnTo>
                      <a:pt x="258" y="170"/>
                    </a:lnTo>
                    <a:lnTo>
                      <a:pt x="258" y="164"/>
                    </a:lnTo>
                    <a:lnTo>
                      <a:pt x="260" y="158"/>
                    </a:lnTo>
                    <a:lnTo>
                      <a:pt x="288" y="102"/>
                    </a:lnTo>
                    <a:lnTo>
                      <a:pt x="316" y="158"/>
                    </a:lnTo>
                    <a:lnTo>
                      <a:pt x="316" y="158"/>
                    </a:lnTo>
                    <a:lnTo>
                      <a:pt x="318" y="166"/>
                    </a:lnTo>
                    <a:lnTo>
                      <a:pt x="318" y="170"/>
                    </a:lnTo>
                    <a:lnTo>
                      <a:pt x="316" y="174"/>
                    </a:lnTo>
                    <a:lnTo>
                      <a:pt x="316" y="174"/>
                    </a:lnTo>
                    <a:close/>
                    <a:moveTo>
                      <a:pt x="216" y="194"/>
                    </a:moveTo>
                    <a:lnTo>
                      <a:pt x="152" y="318"/>
                    </a:lnTo>
                    <a:lnTo>
                      <a:pt x="152" y="318"/>
                    </a:lnTo>
                    <a:lnTo>
                      <a:pt x="148" y="332"/>
                    </a:lnTo>
                    <a:lnTo>
                      <a:pt x="146" y="346"/>
                    </a:lnTo>
                    <a:lnTo>
                      <a:pt x="146" y="354"/>
                    </a:lnTo>
                    <a:lnTo>
                      <a:pt x="148" y="360"/>
                    </a:lnTo>
                    <a:lnTo>
                      <a:pt x="150" y="368"/>
                    </a:lnTo>
                    <a:lnTo>
                      <a:pt x="156" y="376"/>
                    </a:lnTo>
                    <a:lnTo>
                      <a:pt x="156" y="376"/>
                    </a:lnTo>
                    <a:lnTo>
                      <a:pt x="166" y="388"/>
                    </a:lnTo>
                    <a:lnTo>
                      <a:pt x="182" y="396"/>
                    </a:lnTo>
                    <a:lnTo>
                      <a:pt x="198" y="402"/>
                    </a:lnTo>
                    <a:lnTo>
                      <a:pt x="216" y="402"/>
                    </a:lnTo>
                    <a:lnTo>
                      <a:pt x="216" y="402"/>
                    </a:lnTo>
                    <a:lnTo>
                      <a:pt x="236" y="402"/>
                    </a:lnTo>
                    <a:lnTo>
                      <a:pt x="252" y="396"/>
                    </a:lnTo>
                    <a:lnTo>
                      <a:pt x="266" y="388"/>
                    </a:lnTo>
                    <a:lnTo>
                      <a:pt x="278" y="376"/>
                    </a:lnTo>
                    <a:lnTo>
                      <a:pt x="278" y="376"/>
                    </a:lnTo>
                    <a:lnTo>
                      <a:pt x="284" y="368"/>
                    </a:lnTo>
                    <a:lnTo>
                      <a:pt x="286" y="360"/>
                    </a:lnTo>
                    <a:lnTo>
                      <a:pt x="288" y="354"/>
                    </a:lnTo>
                    <a:lnTo>
                      <a:pt x="288" y="346"/>
                    </a:lnTo>
                    <a:lnTo>
                      <a:pt x="286" y="332"/>
                    </a:lnTo>
                    <a:lnTo>
                      <a:pt x="282" y="318"/>
                    </a:lnTo>
                    <a:lnTo>
                      <a:pt x="216" y="194"/>
                    </a:lnTo>
                    <a:close/>
                    <a:moveTo>
                      <a:pt x="254" y="356"/>
                    </a:moveTo>
                    <a:lnTo>
                      <a:pt x="254" y="356"/>
                    </a:lnTo>
                    <a:lnTo>
                      <a:pt x="246" y="362"/>
                    </a:lnTo>
                    <a:lnTo>
                      <a:pt x="238" y="368"/>
                    </a:lnTo>
                    <a:lnTo>
                      <a:pt x="228" y="370"/>
                    </a:lnTo>
                    <a:lnTo>
                      <a:pt x="216" y="372"/>
                    </a:lnTo>
                    <a:lnTo>
                      <a:pt x="216" y="372"/>
                    </a:lnTo>
                    <a:lnTo>
                      <a:pt x="206" y="370"/>
                    </a:lnTo>
                    <a:lnTo>
                      <a:pt x="196" y="368"/>
                    </a:lnTo>
                    <a:lnTo>
                      <a:pt x="186" y="362"/>
                    </a:lnTo>
                    <a:lnTo>
                      <a:pt x="180" y="356"/>
                    </a:lnTo>
                    <a:lnTo>
                      <a:pt x="180" y="356"/>
                    </a:lnTo>
                    <a:lnTo>
                      <a:pt x="178" y="348"/>
                    </a:lnTo>
                    <a:lnTo>
                      <a:pt x="178" y="342"/>
                    </a:lnTo>
                    <a:lnTo>
                      <a:pt x="180" y="334"/>
                    </a:lnTo>
                    <a:lnTo>
                      <a:pt x="216" y="262"/>
                    </a:lnTo>
                    <a:lnTo>
                      <a:pt x="254" y="334"/>
                    </a:lnTo>
                    <a:lnTo>
                      <a:pt x="254" y="334"/>
                    </a:lnTo>
                    <a:lnTo>
                      <a:pt x="256" y="344"/>
                    </a:lnTo>
                    <a:lnTo>
                      <a:pt x="256" y="350"/>
                    </a:lnTo>
                    <a:lnTo>
                      <a:pt x="254" y="356"/>
                    </a:lnTo>
                    <a:lnTo>
                      <a:pt x="254" y="356"/>
                    </a:lnTo>
                    <a:close/>
                    <a:moveTo>
                      <a:pt x="84" y="298"/>
                    </a:moveTo>
                    <a:lnTo>
                      <a:pt x="44" y="376"/>
                    </a:lnTo>
                    <a:lnTo>
                      <a:pt x="44" y="376"/>
                    </a:lnTo>
                    <a:lnTo>
                      <a:pt x="42" y="384"/>
                    </a:lnTo>
                    <a:lnTo>
                      <a:pt x="40" y="392"/>
                    </a:lnTo>
                    <a:lnTo>
                      <a:pt x="42" y="402"/>
                    </a:lnTo>
                    <a:lnTo>
                      <a:pt x="46" y="412"/>
                    </a:lnTo>
                    <a:lnTo>
                      <a:pt x="46" y="412"/>
                    </a:lnTo>
                    <a:lnTo>
                      <a:pt x="54" y="418"/>
                    </a:lnTo>
                    <a:lnTo>
                      <a:pt x="62" y="424"/>
                    </a:lnTo>
                    <a:lnTo>
                      <a:pt x="72" y="426"/>
                    </a:lnTo>
                    <a:lnTo>
                      <a:pt x="84" y="428"/>
                    </a:lnTo>
                    <a:lnTo>
                      <a:pt x="84" y="428"/>
                    </a:lnTo>
                    <a:lnTo>
                      <a:pt x="96" y="426"/>
                    </a:lnTo>
                    <a:lnTo>
                      <a:pt x="106" y="424"/>
                    </a:lnTo>
                    <a:lnTo>
                      <a:pt x="114" y="418"/>
                    </a:lnTo>
                    <a:lnTo>
                      <a:pt x="122" y="412"/>
                    </a:lnTo>
                    <a:lnTo>
                      <a:pt x="122" y="412"/>
                    </a:lnTo>
                    <a:lnTo>
                      <a:pt x="126" y="402"/>
                    </a:lnTo>
                    <a:lnTo>
                      <a:pt x="128" y="392"/>
                    </a:lnTo>
                    <a:lnTo>
                      <a:pt x="126" y="384"/>
                    </a:lnTo>
                    <a:lnTo>
                      <a:pt x="124" y="376"/>
                    </a:lnTo>
                    <a:lnTo>
                      <a:pt x="84" y="298"/>
                    </a:lnTo>
                    <a:close/>
                    <a:moveTo>
                      <a:pt x="106" y="398"/>
                    </a:moveTo>
                    <a:lnTo>
                      <a:pt x="106" y="398"/>
                    </a:lnTo>
                    <a:lnTo>
                      <a:pt x="102" y="402"/>
                    </a:lnTo>
                    <a:lnTo>
                      <a:pt x="98" y="406"/>
                    </a:lnTo>
                    <a:lnTo>
                      <a:pt x="90" y="408"/>
                    </a:lnTo>
                    <a:lnTo>
                      <a:pt x="84" y="408"/>
                    </a:lnTo>
                    <a:lnTo>
                      <a:pt x="84" y="408"/>
                    </a:lnTo>
                    <a:lnTo>
                      <a:pt x="78" y="408"/>
                    </a:lnTo>
                    <a:lnTo>
                      <a:pt x="70" y="406"/>
                    </a:lnTo>
                    <a:lnTo>
                      <a:pt x="66" y="402"/>
                    </a:lnTo>
                    <a:lnTo>
                      <a:pt x="62" y="398"/>
                    </a:lnTo>
                    <a:lnTo>
                      <a:pt x="62" y="398"/>
                    </a:lnTo>
                    <a:lnTo>
                      <a:pt x="60" y="394"/>
                    </a:lnTo>
                    <a:lnTo>
                      <a:pt x="60" y="390"/>
                    </a:lnTo>
                    <a:lnTo>
                      <a:pt x="62" y="386"/>
                    </a:lnTo>
                    <a:lnTo>
                      <a:pt x="84" y="342"/>
                    </a:lnTo>
                    <a:lnTo>
                      <a:pt x="106" y="386"/>
                    </a:lnTo>
                    <a:lnTo>
                      <a:pt x="106" y="386"/>
                    </a:lnTo>
                    <a:lnTo>
                      <a:pt x="108" y="392"/>
                    </a:lnTo>
                    <a:lnTo>
                      <a:pt x="108" y="396"/>
                    </a:lnTo>
                    <a:lnTo>
                      <a:pt x="106" y="398"/>
                    </a:lnTo>
                    <a:lnTo>
                      <a:pt x="106" y="398"/>
                    </a:lnTo>
                    <a:close/>
                    <a:moveTo>
                      <a:pt x="216" y="416"/>
                    </a:moveTo>
                    <a:lnTo>
                      <a:pt x="182" y="478"/>
                    </a:lnTo>
                    <a:lnTo>
                      <a:pt x="182" y="478"/>
                    </a:lnTo>
                    <a:lnTo>
                      <a:pt x="180" y="486"/>
                    </a:lnTo>
                    <a:lnTo>
                      <a:pt x="180" y="492"/>
                    </a:lnTo>
                    <a:lnTo>
                      <a:pt x="180" y="500"/>
                    </a:lnTo>
                    <a:lnTo>
                      <a:pt x="184" y="508"/>
                    </a:lnTo>
                    <a:lnTo>
                      <a:pt x="184" y="508"/>
                    </a:lnTo>
                    <a:lnTo>
                      <a:pt x="190" y="514"/>
                    </a:lnTo>
                    <a:lnTo>
                      <a:pt x="198" y="518"/>
                    </a:lnTo>
                    <a:lnTo>
                      <a:pt x="206" y="520"/>
                    </a:lnTo>
                    <a:lnTo>
                      <a:pt x="216" y="522"/>
                    </a:lnTo>
                    <a:lnTo>
                      <a:pt x="216" y="522"/>
                    </a:lnTo>
                    <a:lnTo>
                      <a:pt x="224" y="520"/>
                    </a:lnTo>
                    <a:lnTo>
                      <a:pt x="234" y="518"/>
                    </a:lnTo>
                    <a:lnTo>
                      <a:pt x="240" y="514"/>
                    </a:lnTo>
                    <a:lnTo>
                      <a:pt x="246" y="508"/>
                    </a:lnTo>
                    <a:lnTo>
                      <a:pt x="246" y="508"/>
                    </a:lnTo>
                    <a:lnTo>
                      <a:pt x="250" y="500"/>
                    </a:lnTo>
                    <a:lnTo>
                      <a:pt x="252" y="492"/>
                    </a:lnTo>
                    <a:lnTo>
                      <a:pt x="252" y="486"/>
                    </a:lnTo>
                    <a:lnTo>
                      <a:pt x="248" y="478"/>
                    </a:lnTo>
                    <a:lnTo>
                      <a:pt x="216" y="416"/>
                    </a:lnTo>
                    <a:close/>
                    <a:moveTo>
                      <a:pt x="234" y="498"/>
                    </a:moveTo>
                    <a:lnTo>
                      <a:pt x="234" y="498"/>
                    </a:lnTo>
                    <a:lnTo>
                      <a:pt x="230" y="502"/>
                    </a:lnTo>
                    <a:lnTo>
                      <a:pt x="226" y="504"/>
                    </a:lnTo>
                    <a:lnTo>
                      <a:pt x="216" y="506"/>
                    </a:lnTo>
                    <a:lnTo>
                      <a:pt x="216" y="506"/>
                    </a:lnTo>
                    <a:lnTo>
                      <a:pt x="204" y="504"/>
                    </a:lnTo>
                    <a:lnTo>
                      <a:pt x="200" y="502"/>
                    </a:lnTo>
                    <a:lnTo>
                      <a:pt x="196" y="498"/>
                    </a:lnTo>
                    <a:lnTo>
                      <a:pt x="196" y="498"/>
                    </a:lnTo>
                    <a:lnTo>
                      <a:pt x="196" y="494"/>
                    </a:lnTo>
                    <a:lnTo>
                      <a:pt x="196" y="490"/>
                    </a:lnTo>
                    <a:lnTo>
                      <a:pt x="196" y="486"/>
                    </a:lnTo>
                    <a:lnTo>
                      <a:pt x="216" y="450"/>
                    </a:lnTo>
                    <a:lnTo>
                      <a:pt x="234" y="486"/>
                    </a:lnTo>
                    <a:lnTo>
                      <a:pt x="234" y="486"/>
                    </a:lnTo>
                    <a:lnTo>
                      <a:pt x="236" y="492"/>
                    </a:lnTo>
                    <a:lnTo>
                      <a:pt x="236" y="494"/>
                    </a:lnTo>
                    <a:lnTo>
                      <a:pt x="234" y="498"/>
                    </a:lnTo>
                    <a:lnTo>
                      <a:pt x="234" y="4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289" name="Group 641"/>
            <p:cNvGrpSpPr>
              <a:grpSpLocks noChangeAspect="1"/>
            </p:cNvGrpSpPr>
            <p:nvPr/>
          </p:nvGrpSpPr>
          <p:grpSpPr bwMode="auto">
            <a:xfrm>
              <a:off x="5364452" y="1344205"/>
              <a:ext cx="94781" cy="143996"/>
              <a:chOff x="-642" y="2133"/>
              <a:chExt cx="416" cy="632"/>
            </a:xfrm>
          </p:grpSpPr>
          <p:sp>
            <p:nvSpPr>
              <p:cNvPr id="293" name="AutoShape 640"/>
              <p:cNvSpPr>
                <a:spLocks noChangeAspect="1" noChangeArrowheads="1" noTextEdit="1"/>
              </p:cNvSpPr>
              <p:nvPr/>
            </p:nvSpPr>
            <p:spPr bwMode="auto">
              <a:xfrm>
                <a:off x="-642" y="2361"/>
                <a:ext cx="41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294" name="Freeform 642"/>
              <p:cNvSpPr>
                <a:spLocks noEditPoints="1"/>
              </p:cNvSpPr>
              <p:nvPr/>
            </p:nvSpPr>
            <p:spPr bwMode="auto">
              <a:xfrm>
                <a:off x="-642" y="2133"/>
                <a:ext cx="416" cy="404"/>
              </a:xfrm>
              <a:custGeom>
                <a:avLst/>
                <a:gdLst>
                  <a:gd name="T0" fmla="*/ 378 w 416"/>
                  <a:gd name="T1" fmla="*/ 166 h 404"/>
                  <a:gd name="T2" fmla="*/ 364 w 416"/>
                  <a:gd name="T3" fmla="*/ 168 h 404"/>
                  <a:gd name="T4" fmla="*/ 360 w 416"/>
                  <a:gd name="T5" fmla="*/ 404 h 404"/>
                  <a:gd name="T6" fmla="*/ 394 w 416"/>
                  <a:gd name="T7" fmla="*/ 170 h 404"/>
                  <a:gd name="T8" fmla="*/ 390 w 416"/>
                  <a:gd name="T9" fmla="*/ 168 h 404"/>
                  <a:gd name="T10" fmla="*/ 378 w 416"/>
                  <a:gd name="T11" fmla="*/ 166 h 404"/>
                  <a:gd name="T12" fmla="*/ 320 w 416"/>
                  <a:gd name="T13" fmla="*/ 210 h 404"/>
                  <a:gd name="T14" fmla="*/ 308 w 416"/>
                  <a:gd name="T15" fmla="*/ 212 h 404"/>
                  <a:gd name="T16" fmla="*/ 304 w 416"/>
                  <a:gd name="T17" fmla="*/ 214 h 404"/>
                  <a:gd name="T18" fmla="*/ 338 w 416"/>
                  <a:gd name="T19" fmla="*/ 404 h 404"/>
                  <a:gd name="T20" fmla="*/ 338 w 416"/>
                  <a:gd name="T21" fmla="*/ 212 h 404"/>
                  <a:gd name="T22" fmla="*/ 334 w 416"/>
                  <a:gd name="T23" fmla="*/ 212 h 404"/>
                  <a:gd name="T24" fmla="*/ 320 w 416"/>
                  <a:gd name="T25" fmla="*/ 210 h 404"/>
                  <a:gd name="T26" fmla="*/ 264 w 416"/>
                  <a:gd name="T27" fmla="*/ 198 h 404"/>
                  <a:gd name="T28" fmla="*/ 252 w 416"/>
                  <a:gd name="T29" fmla="*/ 200 h 404"/>
                  <a:gd name="T30" fmla="*/ 248 w 416"/>
                  <a:gd name="T31" fmla="*/ 404 h 404"/>
                  <a:gd name="T32" fmla="*/ 282 w 416"/>
                  <a:gd name="T33" fmla="*/ 202 h 404"/>
                  <a:gd name="T34" fmla="*/ 278 w 416"/>
                  <a:gd name="T35" fmla="*/ 200 h 404"/>
                  <a:gd name="T36" fmla="*/ 264 w 416"/>
                  <a:gd name="T37" fmla="*/ 198 h 404"/>
                  <a:gd name="T38" fmla="*/ 208 w 416"/>
                  <a:gd name="T39" fmla="*/ 240 h 404"/>
                  <a:gd name="T40" fmla="*/ 196 w 416"/>
                  <a:gd name="T41" fmla="*/ 242 h 404"/>
                  <a:gd name="T42" fmla="*/ 192 w 416"/>
                  <a:gd name="T43" fmla="*/ 242 h 404"/>
                  <a:gd name="T44" fmla="*/ 226 w 416"/>
                  <a:gd name="T45" fmla="*/ 404 h 404"/>
                  <a:gd name="T46" fmla="*/ 226 w 416"/>
                  <a:gd name="T47" fmla="*/ 242 h 404"/>
                  <a:gd name="T48" fmla="*/ 220 w 416"/>
                  <a:gd name="T49" fmla="*/ 242 h 404"/>
                  <a:gd name="T50" fmla="*/ 208 w 416"/>
                  <a:gd name="T51" fmla="*/ 240 h 404"/>
                  <a:gd name="T52" fmla="*/ 152 w 416"/>
                  <a:gd name="T53" fmla="*/ 288 h 404"/>
                  <a:gd name="T54" fmla="*/ 140 w 416"/>
                  <a:gd name="T55" fmla="*/ 288 h 404"/>
                  <a:gd name="T56" fmla="*/ 136 w 416"/>
                  <a:gd name="T57" fmla="*/ 404 h 404"/>
                  <a:gd name="T58" fmla="*/ 168 w 416"/>
                  <a:gd name="T59" fmla="*/ 290 h 404"/>
                  <a:gd name="T60" fmla="*/ 164 w 416"/>
                  <a:gd name="T61" fmla="*/ 288 h 404"/>
                  <a:gd name="T62" fmla="*/ 152 w 416"/>
                  <a:gd name="T63" fmla="*/ 288 h 404"/>
                  <a:gd name="T64" fmla="*/ 96 w 416"/>
                  <a:gd name="T65" fmla="*/ 244 h 404"/>
                  <a:gd name="T66" fmla="*/ 84 w 416"/>
                  <a:gd name="T67" fmla="*/ 246 h 404"/>
                  <a:gd name="T68" fmla="*/ 80 w 416"/>
                  <a:gd name="T69" fmla="*/ 248 h 404"/>
                  <a:gd name="T70" fmla="*/ 112 w 416"/>
                  <a:gd name="T71" fmla="*/ 404 h 404"/>
                  <a:gd name="T72" fmla="*/ 112 w 416"/>
                  <a:gd name="T73" fmla="*/ 248 h 404"/>
                  <a:gd name="T74" fmla="*/ 108 w 416"/>
                  <a:gd name="T75" fmla="*/ 246 h 404"/>
                  <a:gd name="T76" fmla="*/ 96 w 416"/>
                  <a:gd name="T77" fmla="*/ 244 h 404"/>
                  <a:gd name="T78" fmla="*/ 40 w 416"/>
                  <a:gd name="T79" fmla="*/ 280 h 404"/>
                  <a:gd name="T80" fmla="*/ 28 w 416"/>
                  <a:gd name="T81" fmla="*/ 282 h 404"/>
                  <a:gd name="T82" fmla="*/ 24 w 416"/>
                  <a:gd name="T83" fmla="*/ 404 h 404"/>
                  <a:gd name="T84" fmla="*/ 56 w 416"/>
                  <a:gd name="T85" fmla="*/ 284 h 404"/>
                  <a:gd name="T86" fmla="*/ 52 w 416"/>
                  <a:gd name="T87" fmla="*/ 282 h 404"/>
                  <a:gd name="T88" fmla="*/ 40 w 416"/>
                  <a:gd name="T89" fmla="*/ 280 h 404"/>
                  <a:gd name="T90" fmla="*/ 416 w 416"/>
                  <a:gd name="T91" fmla="*/ 30 h 404"/>
                  <a:gd name="T92" fmla="*/ 414 w 416"/>
                  <a:gd name="T93" fmla="*/ 24 h 404"/>
                  <a:gd name="T94" fmla="*/ 404 w 416"/>
                  <a:gd name="T95" fmla="*/ 12 h 404"/>
                  <a:gd name="T96" fmla="*/ 392 w 416"/>
                  <a:gd name="T97" fmla="*/ 2 h 404"/>
                  <a:gd name="T98" fmla="*/ 388 w 416"/>
                  <a:gd name="T99" fmla="*/ 0 h 404"/>
                  <a:gd name="T100" fmla="*/ 228 w 416"/>
                  <a:gd name="T101" fmla="*/ 58 h 404"/>
                  <a:gd name="T102" fmla="*/ 226 w 416"/>
                  <a:gd name="T103" fmla="*/ 60 h 404"/>
                  <a:gd name="T104" fmla="*/ 120 w 416"/>
                  <a:gd name="T105" fmla="*/ 112 h 404"/>
                  <a:gd name="T106" fmla="*/ 0 w 416"/>
                  <a:gd name="T107" fmla="*/ 184 h 404"/>
                  <a:gd name="T108" fmla="*/ 2 w 416"/>
                  <a:gd name="T109" fmla="*/ 190 h 404"/>
                  <a:gd name="T110" fmla="*/ 12 w 416"/>
                  <a:gd name="T111" fmla="*/ 202 h 404"/>
                  <a:gd name="T112" fmla="*/ 26 w 416"/>
                  <a:gd name="T113" fmla="*/ 210 h 404"/>
                  <a:gd name="T114" fmla="*/ 30 w 416"/>
                  <a:gd name="T115" fmla="*/ 212 h 404"/>
                  <a:gd name="T116" fmla="*/ 130 w 416"/>
                  <a:gd name="T117" fmla="*/ 184 h 404"/>
                  <a:gd name="T118" fmla="*/ 240 w 416"/>
                  <a:gd name="T119" fmla="*/ 108 h 404"/>
                  <a:gd name="T120" fmla="*/ 416 w 416"/>
                  <a:gd name="T121" fmla="*/ 3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16" h="404">
                    <a:moveTo>
                      <a:pt x="378" y="166"/>
                    </a:moveTo>
                    <a:lnTo>
                      <a:pt x="378" y="166"/>
                    </a:lnTo>
                    <a:lnTo>
                      <a:pt x="364" y="168"/>
                    </a:lnTo>
                    <a:lnTo>
                      <a:pt x="364" y="168"/>
                    </a:lnTo>
                    <a:lnTo>
                      <a:pt x="360" y="170"/>
                    </a:lnTo>
                    <a:lnTo>
                      <a:pt x="360" y="404"/>
                    </a:lnTo>
                    <a:lnTo>
                      <a:pt x="394" y="404"/>
                    </a:lnTo>
                    <a:lnTo>
                      <a:pt x="394" y="170"/>
                    </a:lnTo>
                    <a:lnTo>
                      <a:pt x="394" y="170"/>
                    </a:lnTo>
                    <a:lnTo>
                      <a:pt x="390" y="168"/>
                    </a:lnTo>
                    <a:lnTo>
                      <a:pt x="390" y="168"/>
                    </a:lnTo>
                    <a:lnTo>
                      <a:pt x="378" y="166"/>
                    </a:lnTo>
                    <a:lnTo>
                      <a:pt x="378" y="166"/>
                    </a:lnTo>
                    <a:close/>
                    <a:moveTo>
                      <a:pt x="320" y="210"/>
                    </a:moveTo>
                    <a:lnTo>
                      <a:pt x="320" y="210"/>
                    </a:lnTo>
                    <a:lnTo>
                      <a:pt x="308" y="212"/>
                    </a:lnTo>
                    <a:lnTo>
                      <a:pt x="308" y="212"/>
                    </a:lnTo>
                    <a:lnTo>
                      <a:pt x="304" y="214"/>
                    </a:lnTo>
                    <a:lnTo>
                      <a:pt x="304" y="404"/>
                    </a:lnTo>
                    <a:lnTo>
                      <a:pt x="338" y="404"/>
                    </a:lnTo>
                    <a:lnTo>
                      <a:pt x="338" y="212"/>
                    </a:lnTo>
                    <a:lnTo>
                      <a:pt x="338" y="212"/>
                    </a:lnTo>
                    <a:lnTo>
                      <a:pt x="334" y="212"/>
                    </a:lnTo>
                    <a:lnTo>
                      <a:pt x="334" y="212"/>
                    </a:lnTo>
                    <a:lnTo>
                      <a:pt x="320" y="210"/>
                    </a:lnTo>
                    <a:lnTo>
                      <a:pt x="320" y="210"/>
                    </a:lnTo>
                    <a:close/>
                    <a:moveTo>
                      <a:pt x="264" y="198"/>
                    </a:moveTo>
                    <a:lnTo>
                      <a:pt x="264" y="198"/>
                    </a:lnTo>
                    <a:lnTo>
                      <a:pt x="252" y="200"/>
                    </a:lnTo>
                    <a:lnTo>
                      <a:pt x="252" y="200"/>
                    </a:lnTo>
                    <a:lnTo>
                      <a:pt x="248" y="202"/>
                    </a:lnTo>
                    <a:lnTo>
                      <a:pt x="248" y="404"/>
                    </a:lnTo>
                    <a:lnTo>
                      <a:pt x="282" y="404"/>
                    </a:lnTo>
                    <a:lnTo>
                      <a:pt x="282" y="202"/>
                    </a:lnTo>
                    <a:lnTo>
                      <a:pt x="282" y="202"/>
                    </a:lnTo>
                    <a:lnTo>
                      <a:pt x="278" y="200"/>
                    </a:lnTo>
                    <a:lnTo>
                      <a:pt x="278" y="200"/>
                    </a:lnTo>
                    <a:lnTo>
                      <a:pt x="264" y="198"/>
                    </a:lnTo>
                    <a:lnTo>
                      <a:pt x="264" y="198"/>
                    </a:lnTo>
                    <a:close/>
                    <a:moveTo>
                      <a:pt x="208" y="240"/>
                    </a:moveTo>
                    <a:lnTo>
                      <a:pt x="208" y="240"/>
                    </a:lnTo>
                    <a:lnTo>
                      <a:pt x="196" y="242"/>
                    </a:lnTo>
                    <a:lnTo>
                      <a:pt x="196" y="242"/>
                    </a:lnTo>
                    <a:lnTo>
                      <a:pt x="192" y="242"/>
                    </a:lnTo>
                    <a:lnTo>
                      <a:pt x="192" y="404"/>
                    </a:lnTo>
                    <a:lnTo>
                      <a:pt x="226" y="404"/>
                    </a:lnTo>
                    <a:lnTo>
                      <a:pt x="226" y="242"/>
                    </a:lnTo>
                    <a:lnTo>
                      <a:pt x="226" y="242"/>
                    </a:lnTo>
                    <a:lnTo>
                      <a:pt x="220" y="242"/>
                    </a:lnTo>
                    <a:lnTo>
                      <a:pt x="220" y="242"/>
                    </a:lnTo>
                    <a:lnTo>
                      <a:pt x="208" y="240"/>
                    </a:lnTo>
                    <a:lnTo>
                      <a:pt x="208" y="240"/>
                    </a:lnTo>
                    <a:close/>
                    <a:moveTo>
                      <a:pt x="152" y="288"/>
                    </a:moveTo>
                    <a:lnTo>
                      <a:pt x="152" y="288"/>
                    </a:lnTo>
                    <a:lnTo>
                      <a:pt x="140" y="288"/>
                    </a:lnTo>
                    <a:lnTo>
                      <a:pt x="140" y="288"/>
                    </a:lnTo>
                    <a:lnTo>
                      <a:pt x="136" y="290"/>
                    </a:lnTo>
                    <a:lnTo>
                      <a:pt x="136" y="404"/>
                    </a:lnTo>
                    <a:lnTo>
                      <a:pt x="168" y="404"/>
                    </a:lnTo>
                    <a:lnTo>
                      <a:pt x="168" y="290"/>
                    </a:lnTo>
                    <a:lnTo>
                      <a:pt x="168" y="290"/>
                    </a:lnTo>
                    <a:lnTo>
                      <a:pt x="164" y="288"/>
                    </a:lnTo>
                    <a:lnTo>
                      <a:pt x="164" y="288"/>
                    </a:lnTo>
                    <a:lnTo>
                      <a:pt x="152" y="288"/>
                    </a:lnTo>
                    <a:lnTo>
                      <a:pt x="152" y="288"/>
                    </a:lnTo>
                    <a:close/>
                    <a:moveTo>
                      <a:pt x="96" y="244"/>
                    </a:moveTo>
                    <a:lnTo>
                      <a:pt x="96" y="244"/>
                    </a:lnTo>
                    <a:lnTo>
                      <a:pt x="84" y="246"/>
                    </a:lnTo>
                    <a:lnTo>
                      <a:pt x="84" y="246"/>
                    </a:lnTo>
                    <a:lnTo>
                      <a:pt x="80" y="248"/>
                    </a:lnTo>
                    <a:lnTo>
                      <a:pt x="80" y="404"/>
                    </a:lnTo>
                    <a:lnTo>
                      <a:pt x="112" y="404"/>
                    </a:lnTo>
                    <a:lnTo>
                      <a:pt x="112" y="248"/>
                    </a:lnTo>
                    <a:lnTo>
                      <a:pt x="112" y="248"/>
                    </a:lnTo>
                    <a:lnTo>
                      <a:pt x="108" y="246"/>
                    </a:lnTo>
                    <a:lnTo>
                      <a:pt x="108" y="246"/>
                    </a:lnTo>
                    <a:lnTo>
                      <a:pt x="96" y="244"/>
                    </a:lnTo>
                    <a:lnTo>
                      <a:pt x="96" y="244"/>
                    </a:lnTo>
                    <a:close/>
                    <a:moveTo>
                      <a:pt x="40" y="280"/>
                    </a:moveTo>
                    <a:lnTo>
                      <a:pt x="40" y="280"/>
                    </a:lnTo>
                    <a:lnTo>
                      <a:pt x="28" y="282"/>
                    </a:lnTo>
                    <a:lnTo>
                      <a:pt x="28" y="282"/>
                    </a:lnTo>
                    <a:lnTo>
                      <a:pt x="24" y="284"/>
                    </a:lnTo>
                    <a:lnTo>
                      <a:pt x="24" y="404"/>
                    </a:lnTo>
                    <a:lnTo>
                      <a:pt x="56" y="404"/>
                    </a:lnTo>
                    <a:lnTo>
                      <a:pt x="56" y="284"/>
                    </a:lnTo>
                    <a:lnTo>
                      <a:pt x="56" y="284"/>
                    </a:lnTo>
                    <a:lnTo>
                      <a:pt x="52" y="282"/>
                    </a:lnTo>
                    <a:lnTo>
                      <a:pt x="52" y="282"/>
                    </a:lnTo>
                    <a:lnTo>
                      <a:pt x="40" y="280"/>
                    </a:lnTo>
                    <a:lnTo>
                      <a:pt x="40" y="280"/>
                    </a:lnTo>
                    <a:close/>
                    <a:moveTo>
                      <a:pt x="416" y="30"/>
                    </a:moveTo>
                    <a:lnTo>
                      <a:pt x="416" y="30"/>
                    </a:lnTo>
                    <a:lnTo>
                      <a:pt x="414" y="24"/>
                    </a:lnTo>
                    <a:lnTo>
                      <a:pt x="414" y="24"/>
                    </a:lnTo>
                    <a:lnTo>
                      <a:pt x="404" y="12"/>
                    </a:lnTo>
                    <a:lnTo>
                      <a:pt x="404" y="12"/>
                    </a:lnTo>
                    <a:lnTo>
                      <a:pt x="392" y="2"/>
                    </a:lnTo>
                    <a:lnTo>
                      <a:pt x="392" y="2"/>
                    </a:lnTo>
                    <a:lnTo>
                      <a:pt x="388" y="0"/>
                    </a:lnTo>
                    <a:lnTo>
                      <a:pt x="300" y="88"/>
                    </a:lnTo>
                    <a:lnTo>
                      <a:pt x="228" y="58"/>
                    </a:lnTo>
                    <a:lnTo>
                      <a:pt x="226" y="60"/>
                    </a:lnTo>
                    <a:lnTo>
                      <a:pt x="226" y="60"/>
                    </a:lnTo>
                    <a:lnTo>
                      <a:pt x="156" y="152"/>
                    </a:lnTo>
                    <a:lnTo>
                      <a:pt x="120" y="112"/>
                    </a:lnTo>
                    <a:lnTo>
                      <a:pt x="92" y="82"/>
                    </a:lnTo>
                    <a:lnTo>
                      <a:pt x="0" y="184"/>
                    </a:lnTo>
                    <a:lnTo>
                      <a:pt x="0" y="184"/>
                    </a:lnTo>
                    <a:lnTo>
                      <a:pt x="2" y="190"/>
                    </a:lnTo>
                    <a:lnTo>
                      <a:pt x="2" y="190"/>
                    </a:lnTo>
                    <a:lnTo>
                      <a:pt x="12" y="202"/>
                    </a:lnTo>
                    <a:lnTo>
                      <a:pt x="12" y="202"/>
                    </a:lnTo>
                    <a:lnTo>
                      <a:pt x="26" y="210"/>
                    </a:lnTo>
                    <a:lnTo>
                      <a:pt x="26" y="210"/>
                    </a:lnTo>
                    <a:lnTo>
                      <a:pt x="30" y="212"/>
                    </a:lnTo>
                    <a:lnTo>
                      <a:pt x="92" y="144"/>
                    </a:lnTo>
                    <a:lnTo>
                      <a:pt x="130" y="184"/>
                    </a:lnTo>
                    <a:lnTo>
                      <a:pt x="158" y="214"/>
                    </a:lnTo>
                    <a:lnTo>
                      <a:pt x="240" y="108"/>
                    </a:lnTo>
                    <a:lnTo>
                      <a:pt x="310" y="136"/>
                    </a:lnTo>
                    <a:lnTo>
                      <a:pt x="416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90" name="Rectangle 289"/>
            <p:cNvSpPr/>
            <p:nvPr/>
          </p:nvSpPr>
          <p:spPr>
            <a:xfrm>
              <a:off x="4940002" y="1204189"/>
              <a:ext cx="269304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en-US" sz="600" b="1" dirty="0">
                  <a:latin typeface="Calibri" panose="020F0502020204030204" pitchFamily="34" charset="0"/>
                </a:rPr>
                <a:t>SVERIGE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000785" y="2203886"/>
            <a:ext cx="647701" cy="339547"/>
            <a:chOff x="5818673" y="2447290"/>
            <a:chExt cx="647701" cy="339547"/>
          </a:xfrm>
        </p:grpSpPr>
        <p:sp>
          <p:nvSpPr>
            <p:cNvPr id="392" name="Rectangular Callout 391"/>
            <p:cNvSpPr/>
            <p:nvPr/>
          </p:nvSpPr>
          <p:spPr>
            <a:xfrm>
              <a:off x="5818673" y="2447290"/>
              <a:ext cx="647701" cy="329585"/>
            </a:xfrm>
            <a:prstGeom prst="wedgeRectCallout">
              <a:avLst>
                <a:gd name="adj1" fmla="val -60051"/>
                <a:gd name="adj2" fmla="val 24465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01" name="Group 300"/>
            <p:cNvGrpSpPr/>
            <p:nvPr/>
          </p:nvGrpSpPr>
          <p:grpSpPr>
            <a:xfrm>
              <a:off x="5861696" y="2489383"/>
              <a:ext cx="538279" cy="297454"/>
              <a:chOff x="4842584" y="2160703"/>
              <a:chExt cx="538279" cy="297454"/>
            </a:xfrm>
          </p:grpSpPr>
          <p:grpSp>
            <p:nvGrpSpPr>
              <p:cNvPr id="303" name="Group 629"/>
              <p:cNvGrpSpPr>
                <a:grpSpLocks noChangeAspect="1"/>
              </p:cNvGrpSpPr>
              <p:nvPr/>
            </p:nvGrpSpPr>
            <p:grpSpPr bwMode="auto">
              <a:xfrm>
                <a:off x="5127367" y="2282036"/>
                <a:ext cx="93870" cy="164046"/>
                <a:chOff x="-649" y="321"/>
                <a:chExt cx="412" cy="720"/>
              </a:xfrm>
            </p:grpSpPr>
            <p:sp>
              <p:nvSpPr>
                <p:cNvPr id="316" name="AutoShape 628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649" y="625"/>
                  <a:ext cx="412" cy="4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17" name="Freeform 630"/>
                <p:cNvSpPr>
                  <a:spLocks noEditPoints="1"/>
                </p:cNvSpPr>
                <p:nvPr/>
              </p:nvSpPr>
              <p:spPr bwMode="auto">
                <a:xfrm>
                  <a:off x="-649" y="321"/>
                  <a:ext cx="412" cy="416"/>
                </a:xfrm>
                <a:custGeom>
                  <a:avLst/>
                  <a:gdLst>
                    <a:gd name="T0" fmla="*/ 286 w 412"/>
                    <a:gd name="T1" fmla="*/ 200 h 416"/>
                    <a:gd name="T2" fmla="*/ 274 w 412"/>
                    <a:gd name="T3" fmla="*/ 148 h 416"/>
                    <a:gd name="T4" fmla="*/ 220 w 412"/>
                    <a:gd name="T5" fmla="*/ 78 h 416"/>
                    <a:gd name="T6" fmla="*/ 206 w 412"/>
                    <a:gd name="T7" fmla="*/ 132 h 416"/>
                    <a:gd name="T8" fmla="*/ 174 w 412"/>
                    <a:gd name="T9" fmla="*/ 114 h 416"/>
                    <a:gd name="T10" fmla="*/ 156 w 412"/>
                    <a:gd name="T11" fmla="*/ 186 h 416"/>
                    <a:gd name="T12" fmla="*/ 144 w 412"/>
                    <a:gd name="T13" fmla="*/ 258 h 416"/>
                    <a:gd name="T14" fmla="*/ 142 w 412"/>
                    <a:gd name="T15" fmla="*/ 280 h 416"/>
                    <a:gd name="T16" fmla="*/ 154 w 412"/>
                    <a:gd name="T17" fmla="*/ 322 h 416"/>
                    <a:gd name="T18" fmla="*/ 188 w 412"/>
                    <a:gd name="T19" fmla="*/ 340 h 416"/>
                    <a:gd name="T20" fmla="*/ 220 w 412"/>
                    <a:gd name="T21" fmla="*/ 342 h 416"/>
                    <a:gd name="T22" fmla="*/ 266 w 412"/>
                    <a:gd name="T23" fmla="*/ 336 h 416"/>
                    <a:gd name="T24" fmla="*/ 294 w 412"/>
                    <a:gd name="T25" fmla="*/ 312 h 416"/>
                    <a:gd name="T26" fmla="*/ 298 w 412"/>
                    <a:gd name="T27" fmla="*/ 282 h 416"/>
                    <a:gd name="T28" fmla="*/ 296 w 412"/>
                    <a:gd name="T29" fmla="*/ 252 h 416"/>
                    <a:gd name="T30" fmla="*/ 220 w 412"/>
                    <a:gd name="T31" fmla="*/ 312 h 416"/>
                    <a:gd name="T32" fmla="*/ 196 w 412"/>
                    <a:gd name="T33" fmla="*/ 308 h 416"/>
                    <a:gd name="T34" fmla="*/ 180 w 412"/>
                    <a:gd name="T35" fmla="*/ 296 h 416"/>
                    <a:gd name="T36" fmla="*/ 178 w 412"/>
                    <a:gd name="T37" fmla="*/ 278 h 416"/>
                    <a:gd name="T38" fmla="*/ 182 w 412"/>
                    <a:gd name="T39" fmla="*/ 250 h 416"/>
                    <a:gd name="T40" fmla="*/ 194 w 412"/>
                    <a:gd name="T41" fmla="*/ 210 h 416"/>
                    <a:gd name="T42" fmla="*/ 206 w 412"/>
                    <a:gd name="T43" fmla="*/ 228 h 416"/>
                    <a:gd name="T44" fmla="*/ 220 w 412"/>
                    <a:gd name="T45" fmla="*/ 170 h 416"/>
                    <a:gd name="T46" fmla="*/ 240 w 412"/>
                    <a:gd name="T47" fmla="*/ 238 h 416"/>
                    <a:gd name="T48" fmla="*/ 250 w 412"/>
                    <a:gd name="T49" fmla="*/ 224 h 416"/>
                    <a:gd name="T50" fmla="*/ 258 w 412"/>
                    <a:gd name="T51" fmla="*/ 252 h 416"/>
                    <a:gd name="T52" fmla="*/ 262 w 412"/>
                    <a:gd name="T53" fmla="*/ 264 h 416"/>
                    <a:gd name="T54" fmla="*/ 262 w 412"/>
                    <a:gd name="T55" fmla="*/ 288 h 416"/>
                    <a:gd name="T56" fmla="*/ 252 w 412"/>
                    <a:gd name="T57" fmla="*/ 306 h 416"/>
                    <a:gd name="T58" fmla="*/ 220 w 412"/>
                    <a:gd name="T59" fmla="*/ 312 h 416"/>
                    <a:gd name="T60" fmla="*/ 82 w 412"/>
                    <a:gd name="T61" fmla="*/ 0 h 416"/>
                    <a:gd name="T62" fmla="*/ 60 w 412"/>
                    <a:gd name="T63" fmla="*/ 4 h 416"/>
                    <a:gd name="T64" fmla="*/ 38 w 412"/>
                    <a:gd name="T65" fmla="*/ 22 h 416"/>
                    <a:gd name="T66" fmla="*/ 30 w 412"/>
                    <a:gd name="T67" fmla="*/ 52 h 416"/>
                    <a:gd name="T68" fmla="*/ 18 w 412"/>
                    <a:gd name="T69" fmla="*/ 134 h 416"/>
                    <a:gd name="T70" fmla="*/ 0 w 412"/>
                    <a:gd name="T71" fmla="*/ 208 h 416"/>
                    <a:gd name="T72" fmla="*/ 8 w 412"/>
                    <a:gd name="T73" fmla="*/ 260 h 416"/>
                    <a:gd name="T74" fmla="*/ 30 w 412"/>
                    <a:gd name="T75" fmla="*/ 364 h 416"/>
                    <a:gd name="T76" fmla="*/ 34 w 412"/>
                    <a:gd name="T77" fmla="*/ 386 h 416"/>
                    <a:gd name="T78" fmla="*/ 52 w 412"/>
                    <a:gd name="T79" fmla="*/ 408 h 416"/>
                    <a:gd name="T80" fmla="*/ 82 w 412"/>
                    <a:gd name="T81" fmla="*/ 416 h 416"/>
                    <a:gd name="T82" fmla="*/ 370 w 412"/>
                    <a:gd name="T83" fmla="*/ 416 h 416"/>
                    <a:gd name="T84" fmla="*/ 396 w 412"/>
                    <a:gd name="T85" fmla="*/ 402 h 416"/>
                    <a:gd name="T86" fmla="*/ 410 w 412"/>
                    <a:gd name="T87" fmla="*/ 376 h 416"/>
                    <a:gd name="T88" fmla="*/ 412 w 412"/>
                    <a:gd name="T89" fmla="*/ 52 h 416"/>
                    <a:gd name="T90" fmla="*/ 402 w 412"/>
                    <a:gd name="T91" fmla="*/ 22 h 416"/>
                    <a:gd name="T92" fmla="*/ 380 w 412"/>
                    <a:gd name="T93" fmla="*/ 4 h 416"/>
                    <a:gd name="T94" fmla="*/ 358 w 412"/>
                    <a:gd name="T95" fmla="*/ 0 h 416"/>
                    <a:gd name="T96" fmla="*/ 370 w 412"/>
                    <a:gd name="T97" fmla="*/ 368 h 416"/>
                    <a:gd name="T98" fmla="*/ 352 w 412"/>
                    <a:gd name="T99" fmla="*/ 376 h 416"/>
                    <a:gd name="T100" fmla="*/ 80 w 412"/>
                    <a:gd name="T101" fmla="*/ 376 h 416"/>
                    <a:gd name="T102" fmla="*/ 70 w 412"/>
                    <a:gd name="T103" fmla="*/ 360 h 416"/>
                    <a:gd name="T104" fmla="*/ 72 w 412"/>
                    <a:gd name="T105" fmla="*/ 50 h 416"/>
                    <a:gd name="T106" fmla="*/ 90 w 412"/>
                    <a:gd name="T107" fmla="*/ 40 h 416"/>
                    <a:gd name="T108" fmla="*/ 360 w 412"/>
                    <a:gd name="T109" fmla="*/ 40 h 416"/>
                    <a:gd name="T110" fmla="*/ 370 w 412"/>
                    <a:gd name="T111" fmla="*/ 58 h 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412" h="416">
                      <a:moveTo>
                        <a:pt x="296" y="252"/>
                      </a:moveTo>
                      <a:lnTo>
                        <a:pt x="296" y="252"/>
                      </a:lnTo>
                      <a:lnTo>
                        <a:pt x="286" y="200"/>
                      </a:lnTo>
                      <a:lnTo>
                        <a:pt x="274" y="148"/>
                      </a:lnTo>
                      <a:lnTo>
                        <a:pt x="274" y="148"/>
                      </a:lnTo>
                      <a:lnTo>
                        <a:pt x="274" y="148"/>
                      </a:lnTo>
                      <a:lnTo>
                        <a:pt x="258" y="202"/>
                      </a:lnTo>
                      <a:lnTo>
                        <a:pt x="258" y="202"/>
                      </a:lnTo>
                      <a:lnTo>
                        <a:pt x="220" y="78"/>
                      </a:lnTo>
                      <a:lnTo>
                        <a:pt x="218" y="78"/>
                      </a:lnTo>
                      <a:lnTo>
                        <a:pt x="218" y="78"/>
                      </a:lnTo>
                      <a:lnTo>
                        <a:pt x="206" y="132"/>
                      </a:lnTo>
                      <a:lnTo>
                        <a:pt x="196" y="186"/>
                      </a:lnTo>
                      <a:lnTo>
                        <a:pt x="196" y="186"/>
                      </a:lnTo>
                      <a:lnTo>
                        <a:pt x="174" y="114"/>
                      </a:lnTo>
                      <a:lnTo>
                        <a:pt x="172" y="114"/>
                      </a:lnTo>
                      <a:lnTo>
                        <a:pt x="172" y="114"/>
                      </a:lnTo>
                      <a:lnTo>
                        <a:pt x="156" y="186"/>
                      </a:lnTo>
                      <a:lnTo>
                        <a:pt x="150" y="222"/>
                      </a:lnTo>
                      <a:lnTo>
                        <a:pt x="144" y="258"/>
                      </a:lnTo>
                      <a:lnTo>
                        <a:pt x="144" y="258"/>
                      </a:lnTo>
                      <a:lnTo>
                        <a:pt x="142" y="270"/>
                      </a:lnTo>
                      <a:lnTo>
                        <a:pt x="142" y="280"/>
                      </a:lnTo>
                      <a:lnTo>
                        <a:pt x="142" y="280"/>
                      </a:lnTo>
                      <a:lnTo>
                        <a:pt x="144" y="296"/>
                      </a:lnTo>
                      <a:lnTo>
                        <a:pt x="146" y="310"/>
                      </a:lnTo>
                      <a:lnTo>
                        <a:pt x="154" y="322"/>
                      </a:lnTo>
                      <a:lnTo>
                        <a:pt x="162" y="330"/>
                      </a:lnTo>
                      <a:lnTo>
                        <a:pt x="174" y="336"/>
                      </a:lnTo>
                      <a:lnTo>
                        <a:pt x="188" y="340"/>
                      </a:lnTo>
                      <a:lnTo>
                        <a:pt x="202" y="342"/>
                      </a:lnTo>
                      <a:lnTo>
                        <a:pt x="220" y="342"/>
                      </a:lnTo>
                      <a:lnTo>
                        <a:pt x="220" y="342"/>
                      </a:lnTo>
                      <a:lnTo>
                        <a:pt x="238" y="342"/>
                      </a:lnTo>
                      <a:lnTo>
                        <a:pt x="252" y="340"/>
                      </a:lnTo>
                      <a:lnTo>
                        <a:pt x="266" y="336"/>
                      </a:lnTo>
                      <a:lnTo>
                        <a:pt x="278" y="330"/>
                      </a:lnTo>
                      <a:lnTo>
                        <a:pt x="286" y="322"/>
                      </a:lnTo>
                      <a:lnTo>
                        <a:pt x="294" y="312"/>
                      </a:lnTo>
                      <a:lnTo>
                        <a:pt x="298" y="298"/>
                      </a:lnTo>
                      <a:lnTo>
                        <a:pt x="298" y="282"/>
                      </a:lnTo>
                      <a:lnTo>
                        <a:pt x="298" y="282"/>
                      </a:lnTo>
                      <a:lnTo>
                        <a:pt x="298" y="266"/>
                      </a:lnTo>
                      <a:lnTo>
                        <a:pt x="296" y="252"/>
                      </a:lnTo>
                      <a:lnTo>
                        <a:pt x="296" y="252"/>
                      </a:lnTo>
                      <a:lnTo>
                        <a:pt x="296" y="252"/>
                      </a:lnTo>
                      <a:lnTo>
                        <a:pt x="296" y="252"/>
                      </a:lnTo>
                      <a:close/>
                      <a:moveTo>
                        <a:pt x="220" y="312"/>
                      </a:moveTo>
                      <a:lnTo>
                        <a:pt x="220" y="312"/>
                      </a:lnTo>
                      <a:lnTo>
                        <a:pt x="202" y="310"/>
                      </a:lnTo>
                      <a:lnTo>
                        <a:pt x="196" y="308"/>
                      </a:lnTo>
                      <a:lnTo>
                        <a:pt x="190" y="306"/>
                      </a:lnTo>
                      <a:lnTo>
                        <a:pt x="184" y="302"/>
                      </a:lnTo>
                      <a:lnTo>
                        <a:pt x="180" y="296"/>
                      </a:lnTo>
                      <a:lnTo>
                        <a:pt x="178" y="288"/>
                      </a:lnTo>
                      <a:lnTo>
                        <a:pt x="178" y="278"/>
                      </a:lnTo>
                      <a:lnTo>
                        <a:pt x="178" y="278"/>
                      </a:lnTo>
                      <a:lnTo>
                        <a:pt x="178" y="266"/>
                      </a:lnTo>
                      <a:lnTo>
                        <a:pt x="178" y="266"/>
                      </a:lnTo>
                      <a:lnTo>
                        <a:pt x="182" y="250"/>
                      </a:lnTo>
                      <a:lnTo>
                        <a:pt x="186" y="238"/>
                      </a:lnTo>
                      <a:lnTo>
                        <a:pt x="190" y="226"/>
                      </a:lnTo>
                      <a:lnTo>
                        <a:pt x="194" y="210"/>
                      </a:lnTo>
                      <a:lnTo>
                        <a:pt x="196" y="210"/>
                      </a:lnTo>
                      <a:lnTo>
                        <a:pt x="196" y="210"/>
                      </a:lnTo>
                      <a:lnTo>
                        <a:pt x="206" y="228"/>
                      </a:lnTo>
                      <a:lnTo>
                        <a:pt x="206" y="228"/>
                      </a:lnTo>
                      <a:lnTo>
                        <a:pt x="220" y="170"/>
                      </a:lnTo>
                      <a:lnTo>
                        <a:pt x="220" y="170"/>
                      </a:lnTo>
                      <a:lnTo>
                        <a:pt x="220" y="170"/>
                      </a:lnTo>
                      <a:lnTo>
                        <a:pt x="240" y="238"/>
                      </a:lnTo>
                      <a:lnTo>
                        <a:pt x="240" y="238"/>
                      </a:lnTo>
                      <a:lnTo>
                        <a:pt x="250" y="224"/>
                      </a:lnTo>
                      <a:lnTo>
                        <a:pt x="250" y="224"/>
                      </a:lnTo>
                      <a:lnTo>
                        <a:pt x="250" y="224"/>
                      </a:lnTo>
                      <a:lnTo>
                        <a:pt x="252" y="236"/>
                      </a:lnTo>
                      <a:lnTo>
                        <a:pt x="256" y="244"/>
                      </a:lnTo>
                      <a:lnTo>
                        <a:pt x="258" y="252"/>
                      </a:lnTo>
                      <a:lnTo>
                        <a:pt x="262" y="264"/>
                      </a:lnTo>
                      <a:lnTo>
                        <a:pt x="262" y="264"/>
                      </a:lnTo>
                      <a:lnTo>
                        <a:pt x="262" y="264"/>
                      </a:lnTo>
                      <a:lnTo>
                        <a:pt x="262" y="280"/>
                      </a:lnTo>
                      <a:lnTo>
                        <a:pt x="262" y="280"/>
                      </a:lnTo>
                      <a:lnTo>
                        <a:pt x="262" y="288"/>
                      </a:lnTo>
                      <a:lnTo>
                        <a:pt x="260" y="296"/>
                      </a:lnTo>
                      <a:lnTo>
                        <a:pt x="256" y="302"/>
                      </a:lnTo>
                      <a:lnTo>
                        <a:pt x="252" y="306"/>
                      </a:lnTo>
                      <a:lnTo>
                        <a:pt x="246" y="308"/>
                      </a:lnTo>
                      <a:lnTo>
                        <a:pt x="238" y="312"/>
                      </a:lnTo>
                      <a:lnTo>
                        <a:pt x="220" y="312"/>
                      </a:lnTo>
                      <a:lnTo>
                        <a:pt x="220" y="312"/>
                      </a:lnTo>
                      <a:close/>
                      <a:moveTo>
                        <a:pt x="358" y="0"/>
                      </a:moveTo>
                      <a:lnTo>
                        <a:pt x="82" y="0"/>
                      </a:lnTo>
                      <a:lnTo>
                        <a:pt x="82" y="0"/>
                      </a:lnTo>
                      <a:lnTo>
                        <a:pt x="70" y="0"/>
                      </a:lnTo>
                      <a:lnTo>
                        <a:pt x="60" y="4"/>
                      </a:lnTo>
                      <a:lnTo>
                        <a:pt x="52" y="8"/>
                      </a:lnTo>
                      <a:lnTo>
                        <a:pt x="44" y="14"/>
                      </a:lnTo>
                      <a:lnTo>
                        <a:pt x="38" y="22"/>
                      </a:lnTo>
                      <a:lnTo>
                        <a:pt x="34" y="32"/>
                      </a:lnTo>
                      <a:lnTo>
                        <a:pt x="30" y="42"/>
                      </a:lnTo>
                      <a:lnTo>
                        <a:pt x="30" y="52"/>
                      </a:lnTo>
                      <a:lnTo>
                        <a:pt x="30" y="114"/>
                      </a:lnTo>
                      <a:lnTo>
                        <a:pt x="30" y="114"/>
                      </a:lnTo>
                      <a:lnTo>
                        <a:pt x="18" y="134"/>
                      </a:lnTo>
                      <a:lnTo>
                        <a:pt x="8" y="156"/>
                      </a:lnTo>
                      <a:lnTo>
                        <a:pt x="2" y="182"/>
                      </a:lnTo>
                      <a:lnTo>
                        <a:pt x="0" y="208"/>
                      </a:lnTo>
                      <a:lnTo>
                        <a:pt x="0" y="208"/>
                      </a:lnTo>
                      <a:lnTo>
                        <a:pt x="2" y="236"/>
                      </a:lnTo>
                      <a:lnTo>
                        <a:pt x="8" y="260"/>
                      </a:lnTo>
                      <a:lnTo>
                        <a:pt x="18" y="282"/>
                      </a:lnTo>
                      <a:lnTo>
                        <a:pt x="30" y="302"/>
                      </a:lnTo>
                      <a:lnTo>
                        <a:pt x="30" y="364"/>
                      </a:lnTo>
                      <a:lnTo>
                        <a:pt x="30" y="364"/>
                      </a:lnTo>
                      <a:lnTo>
                        <a:pt x="30" y="376"/>
                      </a:lnTo>
                      <a:lnTo>
                        <a:pt x="34" y="386"/>
                      </a:lnTo>
                      <a:lnTo>
                        <a:pt x="38" y="394"/>
                      </a:lnTo>
                      <a:lnTo>
                        <a:pt x="44" y="402"/>
                      </a:lnTo>
                      <a:lnTo>
                        <a:pt x="52" y="408"/>
                      </a:lnTo>
                      <a:lnTo>
                        <a:pt x="60" y="412"/>
                      </a:lnTo>
                      <a:lnTo>
                        <a:pt x="72" y="416"/>
                      </a:lnTo>
                      <a:lnTo>
                        <a:pt x="82" y="416"/>
                      </a:lnTo>
                      <a:lnTo>
                        <a:pt x="358" y="416"/>
                      </a:lnTo>
                      <a:lnTo>
                        <a:pt x="358" y="416"/>
                      </a:lnTo>
                      <a:lnTo>
                        <a:pt x="370" y="416"/>
                      </a:lnTo>
                      <a:lnTo>
                        <a:pt x="380" y="412"/>
                      </a:lnTo>
                      <a:lnTo>
                        <a:pt x="388" y="408"/>
                      </a:lnTo>
                      <a:lnTo>
                        <a:pt x="396" y="402"/>
                      </a:lnTo>
                      <a:lnTo>
                        <a:pt x="402" y="394"/>
                      </a:lnTo>
                      <a:lnTo>
                        <a:pt x="408" y="386"/>
                      </a:lnTo>
                      <a:lnTo>
                        <a:pt x="410" y="376"/>
                      </a:lnTo>
                      <a:lnTo>
                        <a:pt x="412" y="364"/>
                      </a:lnTo>
                      <a:lnTo>
                        <a:pt x="412" y="52"/>
                      </a:lnTo>
                      <a:lnTo>
                        <a:pt x="412" y="52"/>
                      </a:lnTo>
                      <a:lnTo>
                        <a:pt x="410" y="42"/>
                      </a:lnTo>
                      <a:lnTo>
                        <a:pt x="408" y="32"/>
                      </a:lnTo>
                      <a:lnTo>
                        <a:pt x="402" y="22"/>
                      </a:lnTo>
                      <a:lnTo>
                        <a:pt x="396" y="14"/>
                      </a:lnTo>
                      <a:lnTo>
                        <a:pt x="390" y="8"/>
                      </a:lnTo>
                      <a:lnTo>
                        <a:pt x="380" y="4"/>
                      </a:lnTo>
                      <a:lnTo>
                        <a:pt x="370" y="0"/>
                      </a:lnTo>
                      <a:lnTo>
                        <a:pt x="358" y="0"/>
                      </a:lnTo>
                      <a:lnTo>
                        <a:pt x="358" y="0"/>
                      </a:lnTo>
                      <a:close/>
                      <a:moveTo>
                        <a:pt x="370" y="360"/>
                      </a:moveTo>
                      <a:lnTo>
                        <a:pt x="370" y="360"/>
                      </a:lnTo>
                      <a:lnTo>
                        <a:pt x="370" y="368"/>
                      </a:lnTo>
                      <a:lnTo>
                        <a:pt x="366" y="374"/>
                      </a:lnTo>
                      <a:lnTo>
                        <a:pt x="360" y="376"/>
                      </a:lnTo>
                      <a:lnTo>
                        <a:pt x="352" y="376"/>
                      </a:lnTo>
                      <a:lnTo>
                        <a:pt x="90" y="376"/>
                      </a:lnTo>
                      <a:lnTo>
                        <a:pt x="90" y="376"/>
                      </a:lnTo>
                      <a:lnTo>
                        <a:pt x="80" y="376"/>
                      </a:lnTo>
                      <a:lnTo>
                        <a:pt x="74" y="374"/>
                      </a:lnTo>
                      <a:lnTo>
                        <a:pt x="72" y="368"/>
                      </a:lnTo>
                      <a:lnTo>
                        <a:pt x="70" y="360"/>
                      </a:lnTo>
                      <a:lnTo>
                        <a:pt x="70" y="58"/>
                      </a:lnTo>
                      <a:lnTo>
                        <a:pt x="70" y="58"/>
                      </a:lnTo>
                      <a:lnTo>
                        <a:pt x="72" y="50"/>
                      </a:lnTo>
                      <a:lnTo>
                        <a:pt x="74" y="44"/>
                      </a:lnTo>
                      <a:lnTo>
                        <a:pt x="80" y="40"/>
                      </a:lnTo>
                      <a:lnTo>
                        <a:pt x="90" y="40"/>
                      </a:lnTo>
                      <a:lnTo>
                        <a:pt x="352" y="40"/>
                      </a:lnTo>
                      <a:lnTo>
                        <a:pt x="352" y="40"/>
                      </a:lnTo>
                      <a:lnTo>
                        <a:pt x="360" y="40"/>
                      </a:lnTo>
                      <a:lnTo>
                        <a:pt x="366" y="44"/>
                      </a:lnTo>
                      <a:lnTo>
                        <a:pt x="370" y="50"/>
                      </a:lnTo>
                      <a:lnTo>
                        <a:pt x="370" y="58"/>
                      </a:lnTo>
                      <a:lnTo>
                        <a:pt x="370" y="36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4" name="Group 633"/>
              <p:cNvGrpSpPr>
                <a:grpSpLocks noChangeAspect="1"/>
              </p:cNvGrpSpPr>
              <p:nvPr/>
            </p:nvGrpSpPr>
            <p:grpSpPr bwMode="auto">
              <a:xfrm>
                <a:off x="4992802" y="2276142"/>
                <a:ext cx="69719" cy="170881"/>
                <a:chOff x="-584" y="839"/>
                <a:chExt cx="306" cy="750"/>
              </a:xfrm>
            </p:grpSpPr>
            <p:sp>
              <p:nvSpPr>
                <p:cNvPr id="314" name="AutoShape 632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584" y="1143"/>
                  <a:ext cx="306" cy="4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15" name="Freeform 634"/>
                <p:cNvSpPr>
                  <a:spLocks noEditPoints="1"/>
                </p:cNvSpPr>
                <p:nvPr/>
              </p:nvSpPr>
              <p:spPr bwMode="auto">
                <a:xfrm>
                  <a:off x="-584" y="839"/>
                  <a:ext cx="306" cy="446"/>
                </a:xfrm>
                <a:custGeom>
                  <a:avLst/>
                  <a:gdLst>
                    <a:gd name="T0" fmla="*/ 154 w 306"/>
                    <a:gd name="T1" fmla="*/ 0 h 446"/>
                    <a:gd name="T2" fmla="*/ 14 w 306"/>
                    <a:gd name="T3" fmla="*/ 270 h 446"/>
                    <a:gd name="T4" fmla="*/ 4 w 306"/>
                    <a:gd name="T5" fmla="*/ 294 h 446"/>
                    <a:gd name="T6" fmla="*/ 0 w 306"/>
                    <a:gd name="T7" fmla="*/ 324 h 446"/>
                    <a:gd name="T8" fmla="*/ 4 w 306"/>
                    <a:gd name="T9" fmla="*/ 356 h 446"/>
                    <a:gd name="T10" fmla="*/ 20 w 306"/>
                    <a:gd name="T11" fmla="*/ 386 h 446"/>
                    <a:gd name="T12" fmla="*/ 32 w 306"/>
                    <a:gd name="T13" fmla="*/ 400 h 446"/>
                    <a:gd name="T14" fmla="*/ 60 w 306"/>
                    <a:gd name="T15" fmla="*/ 422 h 446"/>
                    <a:gd name="T16" fmla="*/ 94 w 306"/>
                    <a:gd name="T17" fmla="*/ 436 h 446"/>
                    <a:gd name="T18" fmla="*/ 132 w 306"/>
                    <a:gd name="T19" fmla="*/ 444 h 446"/>
                    <a:gd name="T20" fmla="*/ 154 w 306"/>
                    <a:gd name="T21" fmla="*/ 446 h 446"/>
                    <a:gd name="T22" fmla="*/ 194 w 306"/>
                    <a:gd name="T23" fmla="*/ 442 h 446"/>
                    <a:gd name="T24" fmla="*/ 230 w 306"/>
                    <a:gd name="T25" fmla="*/ 430 h 446"/>
                    <a:gd name="T26" fmla="*/ 262 w 306"/>
                    <a:gd name="T27" fmla="*/ 412 h 446"/>
                    <a:gd name="T28" fmla="*/ 286 w 306"/>
                    <a:gd name="T29" fmla="*/ 386 h 446"/>
                    <a:gd name="T30" fmla="*/ 296 w 306"/>
                    <a:gd name="T31" fmla="*/ 372 h 446"/>
                    <a:gd name="T32" fmla="*/ 306 w 306"/>
                    <a:gd name="T33" fmla="*/ 340 h 446"/>
                    <a:gd name="T34" fmla="*/ 306 w 306"/>
                    <a:gd name="T35" fmla="*/ 310 h 446"/>
                    <a:gd name="T36" fmla="*/ 298 w 306"/>
                    <a:gd name="T37" fmla="*/ 282 h 446"/>
                    <a:gd name="T38" fmla="*/ 292 w 306"/>
                    <a:gd name="T39" fmla="*/ 270 h 446"/>
                    <a:gd name="T40" fmla="*/ 254 w 306"/>
                    <a:gd name="T41" fmla="*/ 362 h 446"/>
                    <a:gd name="T42" fmla="*/ 230 w 306"/>
                    <a:gd name="T43" fmla="*/ 382 h 446"/>
                    <a:gd name="T44" fmla="*/ 202 w 306"/>
                    <a:gd name="T45" fmla="*/ 396 h 446"/>
                    <a:gd name="T46" fmla="*/ 210 w 306"/>
                    <a:gd name="T47" fmla="*/ 384 h 446"/>
                    <a:gd name="T48" fmla="*/ 222 w 306"/>
                    <a:gd name="T49" fmla="*/ 356 h 446"/>
                    <a:gd name="T50" fmla="*/ 224 w 306"/>
                    <a:gd name="T51" fmla="*/ 338 h 446"/>
                    <a:gd name="T52" fmla="*/ 222 w 306"/>
                    <a:gd name="T53" fmla="*/ 316 h 446"/>
                    <a:gd name="T54" fmla="*/ 214 w 306"/>
                    <a:gd name="T55" fmla="*/ 298 h 446"/>
                    <a:gd name="T56" fmla="*/ 202 w 306"/>
                    <a:gd name="T57" fmla="*/ 282 h 446"/>
                    <a:gd name="T58" fmla="*/ 188 w 306"/>
                    <a:gd name="T59" fmla="*/ 270 h 446"/>
                    <a:gd name="T60" fmla="*/ 118 w 306"/>
                    <a:gd name="T61" fmla="*/ 270 h 446"/>
                    <a:gd name="T62" fmla="*/ 110 w 306"/>
                    <a:gd name="T63" fmla="*/ 274 h 446"/>
                    <a:gd name="T64" fmla="*/ 98 w 306"/>
                    <a:gd name="T65" fmla="*/ 290 h 446"/>
                    <a:gd name="T66" fmla="*/ 88 w 306"/>
                    <a:gd name="T67" fmla="*/ 308 h 446"/>
                    <a:gd name="T68" fmla="*/ 84 w 306"/>
                    <a:gd name="T69" fmla="*/ 328 h 446"/>
                    <a:gd name="T70" fmla="*/ 82 w 306"/>
                    <a:gd name="T71" fmla="*/ 338 h 446"/>
                    <a:gd name="T72" fmla="*/ 88 w 306"/>
                    <a:gd name="T73" fmla="*/ 370 h 446"/>
                    <a:gd name="T74" fmla="*/ 106 w 306"/>
                    <a:gd name="T75" fmla="*/ 396 h 446"/>
                    <a:gd name="T76" fmla="*/ 90 w 306"/>
                    <a:gd name="T77" fmla="*/ 390 h 446"/>
                    <a:gd name="T78" fmla="*/ 62 w 306"/>
                    <a:gd name="T79" fmla="*/ 372 h 446"/>
                    <a:gd name="T80" fmla="*/ 52 w 306"/>
                    <a:gd name="T81" fmla="*/ 362 h 446"/>
                    <a:gd name="T82" fmla="*/ 42 w 306"/>
                    <a:gd name="T83" fmla="*/ 342 h 446"/>
                    <a:gd name="T84" fmla="*/ 40 w 306"/>
                    <a:gd name="T85" fmla="*/ 322 h 446"/>
                    <a:gd name="T86" fmla="*/ 50 w 306"/>
                    <a:gd name="T87" fmla="*/ 288 h 446"/>
                    <a:gd name="T88" fmla="*/ 256 w 306"/>
                    <a:gd name="T89" fmla="*/ 288 h 446"/>
                    <a:gd name="T90" fmla="*/ 262 w 306"/>
                    <a:gd name="T91" fmla="*/ 302 h 446"/>
                    <a:gd name="T92" fmla="*/ 266 w 306"/>
                    <a:gd name="T93" fmla="*/ 332 h 446"/>
                    <a:gd name="T94" fmla="*/ 260 w 306"/>
                    <a:gd name="T95" fmla="*/ 352 h 446"/>
                    <a:gd name="T96" fmla="*/ 254 w 306"/>
                    <a:gd name="T97" fmla="*/ 362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06" h="446">
                      <a:moveTo>
                        <a:pt x="292" y="270"/>
                      </a:moveTo>
                      <a:lnTo>
                        <a:pt x="154" y="0"/>
                      </a:lnTo>
                      <a:lnTo>
                        <a:pt x="14" y="270"/>
                      </a:lnTo>
                      <a:lnTo>
                        <a:pt x="14" y="270"/>
                      </a:lnTo>
                      <a:lnTo>
                        <a:pt x="8" y="282"/>
                      </a:lnTo>
                      <a:lnTo>
                        <a:pt x="4" y="294"/>
                      </a:lnTo>
                      <a:lnTo>
                        <a:pt x="2" y="310"/>
                      </a:lnTo>
                      <a:lnTo>
                        <a:pt x="0" y="324"/>
                      </a:lnTo>
                      <a:lnTo>
                        <a:pt x="0" y="340"/>
                      </a:lnTo>
                      <a:lnTo>
                        <a:pt x="4" y="356"/>
                      </a:lnTo>
                      <a:lnTo>
                        <a:pt x="10" y="372"/>
                      </a:lnTo>
                      <a:lnTo>
                        <a:pt x="20" y="386"/>
                      </a:lnTo>
                      <a:lnTo>
                        <a:pt x="20" y="386"/>
                      </a:lnTo>
                      <a:lnTo>
                        <a:pt x="32" y="400"/>
                      </a:lnTo>
                      <a:lnTo>
                        <a:pt x="46" y="412"/>
                      </a:lnTo>
                      <a:lnTo>
                        <a:pt x="60" y="422"/>
                      </a:lnTo>
                      <a:lnTo>
                        <a:pt x="76" y="430"/>
                      </a:lnTo>
                      <a:lnTo>
                        <a:pt x="94" y="436"/>
                      </a:lnTo>
                      <a:lnTo>
                        <a:pt x="114" y="442"/>
                      </a:lnTo>
                      <a:lnTo>
                        <a:pt x="132" y="444"/>
                      </a:lnTo>
                      <a:lnTo>
                        <a:pt x="154" y="446"/>
                      </a:lnTo>
                      <a:lnTo>
                        <a:pt x="154" y="446"/>
                      </a:lnTo>
                      <a:lnTo>
                        <a:pt x="174" y="444"/>
                      </a:lnTo>
                      <a:lnTo>
                        <a:pt x="194" y="442"/>
                      </a:lnTo>
                      <a:lnTo>
                        <a:pt x="212" y="436"/>
                      </a:lnTo>
                      <a:lnTo>
                        <a:pt x="230" y="430"/>
                      </a:lnTo>
                      <a:lnTo>
                        <a:pt x="246" y="422"/>
                      </a:lnTo>
                      <a:lnTo>
                        <a:pt x="262" y="412"/>
                      </a:lnTo>
                      <a:lnTo>
                        <a:pt x="274" y="400"/>
                      </a:lnTo>
                      <a:lnTo>
                        <a:pt x="286" y="386"/>
                      </a:lnTo>
                      <a:lnTo>
                        <a:pt x="286" y="386"/>
                      </a:lnTo>
                      <a:lnTo>
                        <a:pt x="296" y="372"/>
                      </a:lnTo>
                      <a:lnTo>
                        <a:pt x="302" y="356"/>
                      </a:lnTo>
                      <a:lnTo>
                        <a:pt x="306" y="340"/>
                      </a:lnTo>
                      <a:lnTo>
                        <a:pt x="306" y="324"/>
                      </a:lnTo>
                      <a:lnTo>
                        <a:pt x="306" y="310"/>
                      </a:lnTo>
                      <a:lnTo>
                        <a:pt x="302" y="294"/>
                      </a:lnTo>
                      <a:lnTo>
                        <a:pt x="298" y="282"/>
                      </a:lnTo>
                      <a:lnTo>
                        <a:pt x="292" y="270"/>
                      </a:lnTo>
                      <a:lnTo>
                        <a:pt x="292" y="270"/>
                      </a:lnTo>
                      <a:close/>
                      <a:moveTo>
                        <a:pt x="254" y="362"/>
                      </a:moveTo>
                      <a:lnTo>
                        <a:pt x="254" y="362"/>
                      </a:lnTo>
                      <a:lnTo>
                        <a:pt x="244" y="372"/>
                      </a:lnTo>
                      <a:lnTo>
                        <a:pt x="230" y="382"/>
                      </a:lnTo>
                      <a:lnTo>
                        <a:pt x="216" y="390"/>
                      </a:lnTo>
                      <a:lnTo>
                        <a:pt x="202" y="396"/>
                      </a:lnTo>
                      <a:lnTo>
                        <a:pt x="202" y="396"/>
                      </a:lnTo>
                      <a:lnTo>
                        <a:pt x="210" y="384"/>
                      </a:lnTo>
                      <a:lnTo>
                        <a:pt x="218" y="370"/>
                      </a:lnTo>
                      <a:lnTo>
                        <a:pt x="222" y="356"/>
                      </a:lnTo>
                      <a:lnTo>
                        <a:pt x="224" y="338"/>
                      </a:lnTo>
                      <a:lnTo>
                        <a:pt x="224" y="338"/>
                      </a:lnTo>
                      <a:lnTo>
                        <a:pt x="224" y="328"/>
                      </a:lnTo>
                      <a:lnTo>
                        <a:pt x="222" y="316"/>
                      </a:lnTo>
                      <a:lnTo>
                        <a:pt x="218" y="308"/>
                      </a:lnTo>
                      <a:lnTo>
                        <a:pt x="214" y="298"/>
                      </a:lnTo>
                      <a:lnTo>
                        <a:pt x="208" y="290"/>
                      </a:lnTo>
                      <a:lnTo>
                        <a:pt x="202" y="282"/>
                      </a:lnTo>
                      <a:lnTo>
                        <a:pt x="196" y="274"/>
                      </a:lnTo>
                      <a:lnTo>
                        <a:pt x="188" y="270"/>
                      </a:lnTo>
                      <a:lnTo>
                        <a:pt x="154" y="326"/>
                      </a:lnTo>
                      <a:lnTo>
                        <a:pt x="118" y="270"/>
                      </a:lnTo>
                      <a:lnTo>
                        <a:pt x="118" y="270"/>
                      </a:lnTo>
                      <a:lnTo>
                        <a:pt x="110" y="274"/>
                      </a:lnTo>
                      <a:lnTo>
                        <a:pt x="104" y="282"/>
                      </a:lnTo>
                      <a:lnTo>
                        <a:pt x="98" y="290"/>
                      </a:lnTo>
                      <a:lnTo>
                        <a:pt x="92" y="298"/>
                      </a:lnTo>
                      <a:lnTo>
                        <a:pt x="88" y="308"/>
                      </a:lnTo>
                      <a:lnTo>
                        <a:pt x="86" y="316"/>
                      </a:lnTo>
                      <a:lnTo>
                        <a:pt x="84" y="328"/>
                      </a:lnTo>
                      <a:lnTo>
                        <a:pt x="82" y="338"/>
                      </a:lnTo>
                      <a:lnTo>
                        <a:pt x="82" y="338"/>
                      </a:lnTo>
                      <a:lnTo>
                        <a:pt x="84" y="356"/>
                      </a:lnTo>
                      <a:lnTo>
                        <a:pt x="88" y="370"/>
                      </a:lnTo>
                      <a:lnTo>
                        <a:pt x="96" y="384"/>
                      </a:lnTo>
                      <a:lnTo>
                        <a:pt x="106" y="396"/>
                      </a:lnTo>
                      <a:lnTo>
                        <a:pt x="106" y="396"/>
                      </a:lnTo>
                      <a:lnTo>
                        <a:pt x="90" y="390"/>
                      </a:lnTo>
                      <a:lnTo>
                        <a:pt x="76" y="382"/>
                      </a:lnTo>
                      <a:lnTo>
                        <a:pt x="62" y="372"/>
                      </a:lnTo>
                      <a:lnTo>
                        <a:pt x="52" y="362"/>
                      </a:lnTo>
                      <a:lnTo>
                        <a:pt x="52" y="362"/>
                      </a:lnTo>
                      <a:lnTo>
                        <a:pt x="46" y="352"/>
                      </a:lnTo>
                      <a:lnTo>
                        <a:pt x="42" y="342"/>
                      </a:lnTo>
                      <a:lnTo>
                        <a:pt x="40" y="332"/>
                      </a:lnTo>
                      <a:lnTo>
                        <a:pt x="40" y="322"/>
                      </a:lnTo>
                      <a:lnTo>
                        <a:pt x="44" y="302"/>
                      </a:lnTo>
                      <a:lnTo>
                        <a:pt x="50" y="288"/>
                      </a:lnTo>
                      <a:lnTo>
                        <a:pt x="152" y="88"/>
                      </a:lnTo>
                      <a:lnTo>
                        <a:pt x="256" y="288"/>
                      </a:lnTo>
                      <a:lnTo>
                        <a:pt x="256" y="288"/>
                      </a:lnTo>
                      <a:lnTo>
                        <a:pt x="262" y="302"/>
                      </a:lnTo>
                      <a:lnTo>
                        <a:pt x="266" y="322"/>
                      </a:lnTo>
                      <a:lnTo>
                        <a:pt x="266" y="332"/>
                      </a:lnTo>
                      <a:lnTo>
                        <a:pt x="264" y="342"/>
                      </a:lnTo>
                      <a:lnTo>
                        <a:pt x="260" y="352"/>
                      </a:lnTo>
                      <a:lnTo>
                        <a:pt x="254" y="362"/>
                      </a:lnTo>
                      <a:lnTo>
                        <a:pt x="254" y="3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5" name="Group 637"/>
              <p:cNvGrpSpPr>
                <a:grpSpLocks noChangeAspect="1"/>
              </p:cNvGrpSpPr>
              <p:nvPr/>
            </p:nvGrpSpPr>
            <p:grpSpPr bwMode="auto">
              <a:xfrm>
                <a:off x="4865253" y="2269960"/>
                <a:ext cx="78377" cy="188197"/>
                <a:chOff x="-584" y="1454"/>
                <a:chExt cx="344" cy="826"/>
              </a:xfrm>
            </p:grpSpPr>
            <p:sp>
              <p:nvSpPr>
                <p:cNvPr id="312" name="AutoShape 636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584" y="1758"/>
                  <a:ext cx="344" cy="5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13" name="Freeform 638"/>
                <p:cNvSpPr>
                  <a:spLocks noEditPoints="1"/>
                </p:cNvSpPr>
                <p:nvPr/>
              </p:nvSpPr>
              <p:spPr bwMode="auto">
                <a:xfrm>
                  <a:off x="-584" y="1454"/>
                  <a:ext cx="344" cy="522"/>
                </a:xfrm>
                <a:custGeom>
                  <a:avLst/>
                  <a:gdLst>
                    <a:gd name="T0" fmla="*/ 176 w 344"/>
                    <a:gd name="T1" fmla="*/ 222 h 522"/>
                    <a:gd name="T2" fmla="*/ 8 w 344"/>
                    <a:gd name="T3" fmla="*/ 180 h 522"/>
                    <a:gd name="T4" fmla="*/ 2 w 344"/>
                    <a:gd name="T5" fmla="*/ 232 h 522"/>
                    <a:gd name="T6" fmla="*/ 26 w 344"/>
                    <a:gd name="T7" fmla="*/ 264 h 522"/>
                    <a:gd name="T8" fmla="*/ 88 w 344"/>
                    <a:gd name="T9" fmla="*/ 284 h 522"/>
                    <a:gd name="T10" fmla="*/ 158 w 344"/>
                    <a:gd name="T11" fmla="*/ 258 h 522"/>
                    <a:gd name="T12" fmla="*/ 40 w 344"/>
                    <a:gd name="T13" fmla="*/ 220 h 522"/>
                    <a:gd name="T14" fmla="*/ 134 w 344"/>
                    <a:gd name="T15" fmla="*/ 198 h 522"/>
                    <a:gd name="T16" fmla="*/ 132 w 344"/>
                    <a:gd name="T17" fmla="*/ 226 h 522"/>
                    <a:gd name="T18" fmla="*/ 88 w 344"/>
                    <a:gd name="T19" fmla="*/ 244 h 522"/>
                    <a:gd name="T20" fmla="*/ 42 w 344"/>
                    <a:gd name="T21" fmla="*/ 226 h 522"/>
                    <a:gd name="T22" fmla="*/ 210 w 344"/>
                    <a:gd name="T23" fmla="*/ 110 h 522"/>
                    <a:gd name="T24" fmla="*/ 230 w 344"/>
                    <a:gd name="T25" fmla="*/ 82 h 522"/>
                    <a:gd name="T26" fmla="*/ 154 w 344"/>
                    <a:gd name="T27" fmla="*/ 68 h 522"/>
                    <a:gd name="T28" fmla="*/ 156 w 344"/>
                    <a:gd name="T29" fmla="*/ 98 h 522"/>
                    <a:gd name="T30" fmla="*/ 190 w 344"/>
                    <a:gd name="T31" fmla="*/ 114 h 522"/>
                    <a:gd name="T32" fmla="*/ 212 w 344"/>
                    <a:gd name="T33" fmla="*/ 82 h 522"/>
                    <a:gd name="T34" fmla="*/ 202 w 344"/>
                    <a:gd name="T35" fmla="*/ 94 h 522"/>
                    <a:gd name="T36" fmla="*/ 170 w 344"/>
                    <a:gd name="T37" fmla="*/ 88 h 522"/>
                    <a:gd name="T38" fmla="*/ 170 w 344"/>
                    <a:gd name="T39" fmla="*/ 76 h 522"/>
                    <a:gd name="T40" fmla="*/ 234 w 344"/>
                    <a:gd name="T41" fmla="*/ 156 h 522"/>
                    <a:gd name="T42" fmla="*/ 240 w 344"/>
                    <a:gd name="T43" fmla="*/ 190 h 522"/>
                    <a:gd name="T44" fmla="*/ 288 w 344"/>
                    <a:gd name="T45" fmla="*/ 212 h 522"/>
                    <a:gd name="T46" fmla="*/ 336 w 344"/>
                    <a:gd name="T47" fmla="*/ 190 h 522"/>
                    <a:gd name="T48" fmla="*/ 338 w 344"/>
                    <a:gd name="T49" fmla="*/ 146 h 522"/>
                    <a:gd name="T50" fmla="*/ 304 w 344"/>
                    <a:gd name="T51" fmla="*/ 184 h 522"/>
                    <a:gd name="T52" fmla="*/ 272 w 344"/>
                    <a:gd name="T53" fmla="*/ 184 h 522"/>
                    <a:gd name="T54" fmla="*/ 258 w 344"/>
                    <a:gd name="T55" fmla="*/ 164 h 522"/>
                    <a:gd name="T56" fmla="*/ 318 w 344"/>
                    <a:gd name="T57" fmla="*/ 166 h 522"/>
                    <a:gd name="T58" fmla="*/ 152 w 344"/>
                    <a:gd name="T59" fmla="*/ 318 h 522"/>
                    <a:gd name="T60" fmla="*/ 148 w 344"/>
                    <a:gd name="T61" fmla="*/ 360 h 522"/>
                    <a:gd name="T62" fmla="*/ 182 w 344"/>
                    <a:gd name="T63" fmla="*/ 396 h 522"/>
                    <a:gd name="T64" fmla="*/ 252 w 344"/>
                    <a:gd name="T65" fmla="*/ 396 h 522"/>
                    <a:gd name="T66" fmla="*/ 286 w 344"/>
                    <a:gd name="T67" fmla="*/ 360 h 522"/>
                    <a:gd name="T68" fmla="*/ 216 w 344"/>
                    <a:gd name="T69" fmla="*/ 194 h 522"/>
                    <a:gd name="T70" fmla="*/ 228 w 344"/>
                    <a:gd name="T71" fmla="*/ 370 h 522"/>
                    <a:gd name="T72" fmla="*/ 186 w 344"/>
                    <a:gd name="T73" fmla="*/ 362 h 522"/>
                    <a:gd name="T74" fmla="*/ 180 w 344"/>
                    <a:gd name="T75" fmla="*/ 334 h 522"/>
                    <a:gd name="T76" fmla="*/ 256 w 344"/>
                    <a:gd name="T77" fmla="*/ 350 h 522"/>
                    <a:gd name="T78" fmla="*/ 44 w 344"/>
                    <a:gd name="T79" fmla="*/ 376 h 522"/>
                    <a:gd name="T80" fmla="*/ 46 w 344"/>
                    <a:gd name="T81" fmla="*/ 412 h 522"/>
                    <a:gd name="T82" fmla="*/ 84 w 344"/>
                    <a:gd name="T83" fmla="*/ 428 h 522"/>
                    <a:gd name="T84" fmla="*/ 122 w 344"/>
                    <a:gd name="T85" fmla="*/ 412 h 522"/>
                    <a:gd name="T86" fmla="*/ 84 w 344"/>
                    <a:gd name="T87" fmla="*/ 298 h 522"/>
                    <a:gd name="T88" fmla="*/ 90 w 344"/>
                    <a:gd name="T89" fmla="*/ 408 h 522"/>
                    <a:gd name="T90" fmla="*/ 66 w 344"/>
                    <a:gd name="T91" fmla="*/ 402 h 522"/>
                    <a:gd name="T92" fmla="*/ 62 w 344"/>
                    <a:gd name="T93" fmla="*/ 386 h 522"/>
                    <a:gd name="T94" fmla="*/ 108 w 344"/>
                    <a:gd name="T95" fmla="*/ 396 h 522"/>
                    <a:gd name="T96" fmla="*/ 182 w 344"/>
                    <a:gd name="T97" fmla="*/ 478 h 522"/>
                    <a:gd name="T98" fmla="*/ 184 w 344"/>
                    <a:gd name="T99" fmla="*/ 508 h 522"/>
                    <a:gd name="T100" fmla="*/ 216 w 344"/>
                    <a:gd name="T101" fmla="*/ 522 h 522"/>
                    <a:gd name="T102" fmla="*/ 246 w 344"/>
                    <a:gd name="T103" fmla="*/ 508 h 522"/>
                    <a:gd name="T104" fmla="*/ 216 w 344"/>
                    <a:gd name="T105" fmla="*/ 416 h 522"/>
                    <a:gd name="T106" fmla="*/ 216 w 344"/>
                    <a:gd name="T107" fmla="*/ 506 h 522"/>
                    <a:gd name="T108" fmla="*/ 196 w 344"/>
                    <a:gd name="T109" fmla="*/ 498 h 522"/>
                    <a:gd name="T110" fmla="*/ 234 w 344"/>
                    <a:gd name="T111" fmla="*/ 486 h 522"/>
                    <a:gd name="T112" fmla="*/ 234 w 344"/>
                    <a:gd name="T113" fmla="*/ 498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44" h="522">
                      <a:moveTo>
                        <a:pt x="164" y="250"/>
                      </a:moveTo>
                      <a:lnTo>
                        <a:pt x="164" y="250"/>
                      </a:lnTo>
                      <a:lnTo>
                        <a:pt x="170" y="240"/>
                      </a:lnTo>
                      <a:lnTo>
                        <a:pt x="174" y="232"/>
                      </a:lnTo>
                      <a:lnTo>
                        <a:pt x="176" y="222"/>
                      </a:lnTo>
                      <a:lnTo>
                        <a:pt x="176" y="212"/>
                      </a:lnTo>
                      <a:lnTo>
                        <a:pt x="174" y="194"/>
                      </a:lnTo>
                      <a:lnTo>
                        <a:pt x="168" y="180"/>
                      </a:lnTo>
                      <a:lnTo>
                        <a:pt x="88" y="24"/>
                      </a:lnTo>
                      <a:lnTo>
                        <a:pt x="8" y="180"/>
                      </a:lnTo>
                      <a:lnTo>
                        <a:pt x="8" y="180"/>
                      </a:lnTo>
                      <a:lnTo>
                        <a:pt x="2" y="194"/>
                      </a:lnTo>
                      <a:lnTo>
                        <a:pt x="0" y="212"/>
                      </a:lnTo>
                      <a:lnTo>
                        <a:pt x="0" y="222"/>
                      </a:lnTo>
                      <a:lnTo>
                        <a:pt x="2" y="232"/>
                      </a:lnTo>
                      <a:lnTo>
                        <a:pt x="6" y="240"/>
                      </a:lnTo>
                      <a:lnTo>
                        <a:pt x="12" y="250"/>
                      </a:lnTo>
                      <a:lnTo>
                        <a:pt x="12" y="250"/>
                      </a:lnTo>
                      <a:lnTo>
                        <a:pt x="18" y="256"/>
                      </a:lnTo>
                      <a:lnTo>
                        <a:pt x="26" y="264"/>
                      </a:lnTo>
                      <a:lnTo>
                        <a:pt x="34" y="270"/>
                      </a:lnTo>
                      <a:lnTo>
                        <a:pt x="44" y="274"/>
                      </a:lnTo>
                      <a:lnTo>
                        <a:pt x="64" y="282"/>
                      </a:lnTo>
                      <a:lnTo>
                        <a:pt x="88" y="284"/>
                      </a:lnTo>
                      <a:lnTo>
                        <a:pt x="88" y="284"/>
                      </a:lnTo>
                      <a:lnTo>
                        <a:pt x="110" y="282"/>
                      </a:lnTo>
                      <a:lnTo>
                        <a:pt x="132" y="274"/>
                      </a:lnTo>
                      <a:lnTo>
                        <a:pt x="140" y="270"/>
                      </a:lnTo>
                      <a:lnTo>
                        <a:pt x="150" y="264"/>
                      </a:lnTo>
                      <a:lnTo>
                        <a:pt x="158" y="258"/>
                      </a:lnTo>
                      <a:lnTo>
                        <a:pt x="164" y="250"/>
                      </a:lnTo>
                      <a:lnTo>
                        <a:pt x="164" y="250"/>
                      </a:lnTo>
                      <a:close/>
                      <a:moveTo>
                        <a:pt x="42" y="226"/>
                      </a:moveTo>
                      <a:lnTo>
                        <a:pt x="42" y="226"/>
                      </a:lnTo>
                      <a:lnTo>
                        <a:pt x="40" y="220"/>
                      </a:lnTo>
                      <a:lnTo>
                        <a:pt x="38" y="216"/>
                      </a:lnTo>
                      <a:lnTo>
                        <a:pt x="38" y="208"/>
                      </a:lnTo>
                      <a:lnTo>
                        <a:pt x="42" y="198"/>
                      </a:lnTo>
                      <a:lnTo>
                        <a:pt x="88" y="110"/>
                      </a:lnTo>
                      <a:lnTo>
                        <a:pt x="134" y="198"/>
                      </a:lnTo>
                      <a:lnTo>
                        <a:pt x="134" y="198"/>
                      </a:lnTo>
                      <a:lnTo>
                        <a:pt x="136" y="204"/>
                      </a:lnTo>
                      <a:lnTo>
                        <a:pt x="136" y="210"/>
                      </a:lnTo>
                      <a:lnTo>
                        <a:pt x="136" y="218"/>
                      </a:lnTo>
                      <a:lnTo>
                        <a:pt x="132" y="226"/>
                      </a:lnTo>
                      <a:lnTo>
                        <a:pt x="132" y="226"/>
                      </a:lnTo>
                      <a:lnTo>
                        <a:pt x="124" y="234"/>
                      </a:lnTo>
                      <a:lnTo>
                        <a:pt x="114" y="240"/>
                      </a:lnTo>
                      <a:lnTo>
                        <a:pt x="102" y="242"/>
                      </a:lnTo>
                      <a:lnTo>
                        <a:pt x="88" y="244"/>
                      </a:lnTo>
                      <a:lnTo>
                        <a:pt x="88" y="244"/>
                      </a:lnTo>
                      <a:lnTo>
                        <a:pt x="74" y="242"/>
                      </a:lnTo>
                      <a:lnTo>
                        <a:pt x="62" y="240"/>
                      </a:lnTo>
                      <a:lnTo>
                        <a:pt x="50" y="234"/>
                      </a:lnTo>
                      <a:lnTo>
                        <a:pt x="42" y="226"/>
                      </a:lnTo>
                      <a:lnTo>
                        <a:pt x="42" y="226"/>
                      </a:lnTo>
                      <a:close/>
                      <a:moveTo>
                        <a:pt x="190" y="114"/>
                      </a:moveTo>
                      <a:lnTo>
                        <a:pt x="190" y="114"/>
                      </a:lnTo>
                      <a:lnTo>
                        <a:pt x="200" y="112"/>
                      </a:lnTo>
                      <a:lnTo>
                        <a:pt x="210" y="110"/>
                      </a:lnTo>
                      <a:lnTo>
                        <a:pt x="218" y="104"/>
                      </a:lnTo>
                      <a:lnTo>
                        <a:pt x="224" y="98"/>
                      </a:lnTo>
                      <a:lnTo>
                        <a:pt x="224" y="98"/>
                      </a:lnTo>
                      <a:lnTo>
                        <a:pt x="228" y="90"/>
                      </a:lnTo>
                      <a:lnTo>
                        <a:pt x="230" y="82"/>
                      </a:lnTo>
                      <a:lnTo>
                        <a:pt x="228" y="74"/>
                      </a:lnTo>
                      <a:lnTo>
                        <a:pt x="226" y="68"/>
                      </a:lnTo>
                      <a:lnTo>
                        <a:pt x="190" y="0"/>
                      </a:lnTo>
                      <a:lnTo>
                        <a:pt x="154" y="68"/>
                      </a:lnTo>
                      <a:lnTo>
                        <a:pt x="154" y="68"/>
                      </a:lnTo>
                      <a:lnTo>
                        <a:pt x="152" y="74"/>
                      </a:lnTo>
                      <a:lnTo>
                        <a:pt x="152" y="82"/>
                      </a:lnTo>
                      <a:lnTo>
                        <a:pt x="152" y="90"/>
                      </a:lnTo>
                      <a:lnTo>
                        <a:pt x="156" y="98"/>
                      </a:lnTo>
                      <a:lnTo>
                        <a:pt x="156" y="98"/>
                      </a:lnTo>
                      <a:lnTo>
                        <a:pt x="164" y="104"/>
                      </a:lnTo>
                      <a:lnTo>
                        <a:pt x="172" y="110"/>
                      </a:lnTo>
                      <a:lnTo>
                        <a:pt x="180" y="112"/>
                      </a:lnTo>
                      <a:lnTo>
                        <a:pt x="190" y="114"/>
                      </a:lnTo>
                      <a:lnTo>
                        <a:pt x="190" y="114"/>
                      </a:lnTo>
                      <a:close/>
                      <a:moveTo>
                        <a:pt x="170" y="76"/>
                      </a:moveTo>
                      <a:lnTo>
                        <a:pt x="190" y="36"/>
                      </a:lnTo>
                      <a:lnTo>
                        <a:pt x="210" y="76"/>
                      </a:lnTo>
                      <a:lnTo>
                        <a:pt x="210" y="76"/>
                      </a:lnTo>
                      <a:lnTo>
                        <a:pt x="212" y="82"/>
                      </a:lnTo>
                      <a:lnTo>
                        <a:pt x="212" y="84"/>
                      </a:lnTo>
                      <a:lnTo>
                        <a:pt x="210" y="88"/>
                      </a:lnTo>
                      <a:lnTo>
                        <a:pt x="210" y="88"/>
                      </a:lnTo>
                      <a:lnTo>
                        <a:pt x="206" y="92"/>
                      </a:lnTo>
                      <a:lnTo>
                        <a:pt x="202" y="94"/>
                      </a:lnTo>
                      <a:lnTo>
                        <a:pt x="190" y="96"/>
                      </a:lnTo>
                      <a:lnTo>
                        <a:pt x="190" y="96"/>
                      </a:lnTo>
                      <a:lnTo>
                        <a:pt x="178" y="94"/>
                      </a:lnTo>
                      <a:lnTo>
                        <a:pt x="174" y="92"/>
                      </a:lnTo>
                      <a:lnTo>
                        <a:pt x="170" y="88"/>
                      </a:lnTo>
                      <a:lnTo>
                        <a:pt x="170" y="88"/>
                      </a:lnTo>
                      <a:lnTo>
                        <a:pt x="168" y="84"/>
                      </a:lnTo>
                      <a:lnTo>
                        <a:pt x="168" y="80"/>
                      </a:lnTo>
                      <a:lnTo>
                        <a:pt x="170" y="76"/>
                      </a:lnTo>
                      <a:lnTo>
                        <a:pt x="170" y="76"/>
                      </a:lnTo>
                      <a:close/>
                      <a:moveTo>
                        <a:pt x="338" y="146"/>
                      </a:moveTo>
                      <a:lnTo>
                        <a:pt x="288" y="48"/>
                      </a:lnTo>
                      <a:lnTo>
                        <a:pt x="238" y="146"/>
                      </a:lnTo>
                      <a:lnTo>
                        <a:pt x="238" y="146"/>
                      </a:lnTo>
                      <a:lnTo>
                        <a:pt x="234" y="156"/>
                      </a:lnTo>
                      <a:lnTo>
                        <a:pt x="232" y="166"/>
                      </a:lnTo>
                      <a:lnTo>
                        <a:pt x="234" y="178"/>
                      </a:lnTo>
                      <a:lnTo>
                        <a:pt x="236" y="184"/>
                      </a:lnTo>
                      <a:lnTo>
                        <a:pt x="240" y="190"/>
                      </a:lnTo>
                      <a:lnTo>
                        <a:pt x="240" y="190"/>
                      </a:lnTo>
                      <a:lnTo>
                        <a:pt x="250" y="198"/>
                      </a:lnTo>
                      <a:lnTo>
                        <a:pt x="260" y="206"/>
                      </a:lnTo>
                      <a:lnTo>
                        <a:pt x="274" y="210"/>
                      </a:lnTo>
                      <a:lnTo>
                        <a:pt x="288" y="212"/>
                      </a:lnTo>
                      <a:lnTo>
                        <a:pt x="288" y="212"/>
                      </a:lnTo>
                      <a:lnTo>
                        <a:pt x="302" y="210"/>
                      </a:lnTo>
                      <a:lnTo>
                        <a:pt x="316" y="206"/>
                      </a:lnTo>
                      <a:lnTo>
                        <a:pt x="326" y="198"/>
                      </a:lnTo>
                      <a:lnTo>
                        <a:pt x="336" y="190"/>
                      </a:lnTo>
                      <a:lnTo>
                        <a:pt x="336" y="190"/>
                      </a:lnTo>
                      <a:lnTo>
                        <a:pt x="340" y="184"/>
                      </a:lnTo>
                      <a:lnTo>
                        <a:pt x="342" y="178"/>
                      </a:lnTo>
                      <a:lnTo>
                        <a:pt x="344" y="166"/>
                      </a:lnTo>
                      <a:lnTo>
                        <a:pt x="342" y="156"/>
                      </a:lnTo>
                      <a:lnTo>
                        <a:pt x="338" y="146"/>
                      </a:lnTo>
                      <a:lnTo>
                        <a:pt x="338" y="146"/>
                      </a:lnTo>
                      <a:close/>
                      <a:moveTo>
                        <a:pt x="316" y="174"/>
                      </a:moveTo>
                      <a:lnTo>
                        <a:pt x="316" y="174"/>
                      </a:lnTo>
                      <a:lnTo>
                        <a:pt x="312" y="180"/>
                      </a:lnTo>
                      <a:lnTo>
                        <a:pt x="304" y="184"/>
                      </a:lnTo>
                      <a:lnTo>
                        <a:pt x="296" y="186"/>
                      </a:lnTo>
                      <a:lnTo>
                        <a:pt x="288" y="186"/>
                      </a:lnTo>
                      <a:lnTo>
                        <a:pt x="288" y="186"/>
                      </a:lnTo>
                      <a:lnTo>
                        <a:pt x="280" y="186"/>
                      </a:lnTo>
                      <a:lnTo>
                        <a:pt x="272" y="184"/>
                      </a:lnTo>
                      <a:lnTo>
                        <a:pt x="264" y="180"/>
                      </a:lnTo>
                      <a:lnTo>
                        <a:pt x="260" y="174"/>
                      </a:lnTo>
                      <a:lnTo>
                        <a:pt x="260" y="174"/>
                      </a:lnTo>
                      <a:lnTo>
                        <a:pt x="258" y="170"/>
                      </a:lnTo>
                      <a:lnTo>
                        <a:pt x="258" y="164"/>
                      </a:lnTo>
                      <a:lnTo>
                        <a:pt x="260" y="158"/>
                      </a:lnTo>
                      <a:lnTo>
                        <a:pt x="288" y="102"/>
                      </a:lnTo>
                      <a:lnTo>
                        <a:pt x="316" y="158"/>
                      </a:lnTo>
                      <a:lnTo>
                        <a:pt x="316" y="158"/>
                      </a:lnTo>
                      <a:lnTo>
                        <a:pt x="318" y="166"/>
                      </a:lnTo>
                      <a:lnTo>
                        <a:pt x="318" y="170"/>
                      </a:lnTo>
                      <a:lnTo>
                        <a:pt x="316" y="174"/>
                      </a:lnTo>
                      <a:lnTo>
                        <a:pt x="316" y="174"/>
                      </a:lnTo>
                      <a:close/>
                      <a:moveTo>
                        <a:pt x="216" y="194"/>
                      </a:moveTo>
                      <a:lnTo>
                        <a:pt x="152" y="318"/>
                      </a:lnTo>
                      <a:lnTo>
                        <a:pt x="152" y="318"/>
                      </a:lnTo>
                      <a:lnTo>
                        <a:pt x="148" y="332"/>
                      </a:lnTo>
                      <a:lnTo>
                        <a:pt x="146" y="346"/>
                      </a:lnTo>
                      <a:lnTo>
                        <a:pt x="146" y="354"/>
                      </a:lnTo>
                      <a:lnTo>
                        <a:pt x="148" y="360"/>
                      </a:lnTo>
                      <a:lnTo>
                        <a:pt x="150" y="368"/>
                      </a:lnTo>
                      <a:lnTo>
                        <a:pt x="156" y="376"/>
                      </a:lnTo>
                      <a:lnTo>
                        <a:pt x="156" y="376"/>
                      </a:lnTo>
                      <a:lnTo>
                        <a:pt x="166" y="388"/>
                      </a:lnTo>
                      <a:lnTo>
                        <a:pt x="182" y="396"/>
                      </a:lnTo>
                      <a:lnTo>
                        <a:pt x="198" y="402"/>
                      </a:lnTo>
                      <a:lnTo>
                        <a:pt x="216" y="402"/>
                      </a:lnTo>
                      <a:lnTo>
                        <a:pt x="216" y="402"/>
                      </a:lnTo>
                      <a:lnTo>
                        <a:pt x="236" y="402"/>
                      </a:lnTo>
                      <a:lnTo>
                        <a:pt x="252" y="396"/>
                      </a:lnTo>
                      <a:lnTo>
                        <a:pt x="266" y="388"/>
                      </a:lnTo>
                      <a:lnTo>
                        <a:pt x="278" y="376"/>
                      </a:lnTo>
                      <a:lnTo>
                        <a:pt x="278" y="376"/>
                      </a:lnTo>
                      <a:lnTo>
                        <a:pt x="284" y="368"/>
                      </a:lnTo>
                      <a:lnTo>
                        <a:pt x="286" y="360"/>
                      </a:lnTo>
                      <a:lnTo>
                        <a:pt x="288" y="354"/>
                      </a:lnTo>
                      <a:lnTo>
                        <a:pt x="288" y="346"/>
                      </a:lnTo>
                      <a:lnTo>
                        <a:pt x="286" y="332"/>
                      </a:lnTo>
                      <a:lnTo>
                        <a:pt x="282" y="318"/>
                      </a:lnTo>
                      <a:lnTo>
                        <a:pt x="216" y="194"/>
                      </a:lnTo>
                      <a:close/>
                      <a:moveTo>
                        <a:pt x="254" y="356"/>
                      </a:moveTo>
                      <a:lnTo>
                        <a:pt x="254" y="356"/>
                      </a:lnTo>
                      <a:lnTo>
                        <a:pt x="246" y="362"/>
                      </a:lnTo>
                      <a:lnTo>
                        <a:pt x="238" y="368"/>
                      </a:lnTo>
                      <a:lnTo>
                        <a:pt x="228" y="370"/>
                      </a:lnTo>
                      <a:lnTo>
                        <a:pt x="216" y="372"/>
                      </a:lnTo>
                      <a:lnTo>
                        <a:pt x="216" y="372"/>
                      </a:lnTo>
                      <a:lnTo>
                        <a:pt x="206" y="370"/>
                      </a:lnTo>
                      <a:lnTo>
                        <a:pt x="196" y="368"/>
                      </a:lnTo>
                      <a:lnTo>
                        <a:pt x="186" y="362"/>
                      </a:lnTo>
                      <a:lnTo>
                        <a:pt x="180" y="356"/>
                      </a:lnTo>
                      <a:lnTo>
                        <a:pt x="180" y="356"/>
                      </a:lnTo>
                      <a:lnTo>
                        <a:pt x="178" y="348"/>
                      </a:lnTo>
                      <a:lnTo>
                        <a:pt x="178" y="342"/>
                      </a:lnTo>
                      <a:lnTo>
                        <a:pt x="180" y="334"/>
                      </a:lnTo>
                      <a:lnTo>
                        <a:pt x="216" y="262"/>
                      </a:lnTo>
                      <a:lnTo>
                        <a:pt x="254" y="334"/>
                      </a:lnTo>
                      <a:lnTo>
                        <a:pt x="254" y="334"/>
                      </a:lnTo>
                      <a:lnTo>
                        <a:pt x="256" y="344"/>
                      </a:lnTo>
                      <a:lnTo>
                        <a:pt x="256" y="350"/>
                      </a:lnTo>
                      <a:lnTo>
                        <a:pt x="254" y="356"/>
                      </a:lnTo>
                      <a:lnTo>
                        <a:pt x="254" y="356"/>
                      </a:lnTo>
                      <a:close/>
                      <a:moveTo>
                        <a:pt x="84" y="298"/>
                      </a:moveTo>
                      <a:lnTo>
                        <a:pt x="44" y="376"/>
                      </a:lnTo>
                      <a:lnTo>
                        <a:pt x="44" y="376"/>
                      </a:lnTo>
                      <a:lnTo>
                        <a:pt x="42" y="384"/>
                      </a:lnTo>
                      <a:lnTo>
                        <a:pt x="40" y="392"/>
                      </a:lnTo>
                      <a:lnTo>
                        <a:pt x="42" y="402"/>
                      </a:lnTo>
                      <a:lnTo>
                        <a:pt x="46" y="412"/>
                      </a:lnTo>
                      <a:lnTo>
                        <a:pt x="46" y="412"/>
                      </a:lnTo>
                      <a:lnTo>
                        <a:pt x="54" y="418"/>
                      </a:lnTo>
                      <a:lnTo>
                        <a:pt x="62" y="424"/>
                      </a:lnTo>
                      <a:lnTo>
                        <a:pt x="72" y="426"/>
                      </a:lnTo>
                      <a:lnTo>
                        <a:pt x="84" y="428"/>
                      </a:lnTo>
                      <a:lnTo>
                        <a:pt x="84" y="428"/>
                      </a:lnTo>
                      <a:lnTo>
                        <a:pt x="96" y="426"/>
                      </a:lnTo>
                      <a:lnTo>
                        <a:pt x="106" y="424"/>
                      </a:lnTo>
                      <a:lnTo>
                        <a:pt x="114" y="418"/>
                      </a:lnTo>
                      <a:lnTo>
                        <a:pt x="122" y="412"/>
                      </a:lnTo>
                      <a:lnTo>
                        <a:pt x="122" y="412"/>
                      </a:lnTo>
                      <a:lnTo>
                        <a:pt x="126" y="402"/>
                      </a:lnTo>
                      <a:lnTo>
                        <a:pt x="128" y="392"/>
                      </a:lnTo>
                      <a:lnTo>
                        <a:pt x="126" y="384"/>
                      </a:lnTo>
                      <a:lnTo>
                        <a:pt x="124" y="376"/>
                      </a:lnTo>
                      <a:lnTo>
                        <a:pt x="84" y="298"/>
                      </a:lnTo>
                      <a:close/>
                      <a:moveTo>
                        <a:pt x="106" y="398"/>
                      </a:moveTo>
                      <a:lnTo>
                        <a:pt x="106" y="398"/>
                      </a:lnTo>
                      <a:lnTo>
                        <a:pt x="102" y="402"/>
                      </a:lnTo>
                      <a:lnTo>
                        <a:pt x="98" y="406"/>
                      </a:lnTo>
                      <a:lnTo>
                        <a:pt x="90" y="408"/>
                      </a:lnTo>
                      <a:lnTo>
                        <a:pt x="84" y="408"/>
                      </a:lnTo>
                      <a:lnTo>
                        <a:pt x="84" y="408"/>
                      </a:lnTo>
                      <a:lnTo>
                        <a:pt x="78" y="408"/>
                      </a:lnTo>
                      <a:lnTo>
                        <a:pt x="70" y="406"/>
                      </a:lnTo>
                      <a:lnTo>
                        <a:pt x="66" y="402"/>
                      </a:lnTo>
                      <a:lnTo>
                        <a:pt x="62" y="398"/>
                      </a:lnTo>
                      <a:lnTo>
                        <a:pt x="62" y="398"/>
                      </a:lnTo>
                      <a:lnTo>
                        <a:pt x="60" y="394"/>
                      </a:lnTo>
                      <a:lnTo>
                        <a:pt x="60" y="390"/>
                      </a:lnTo>
                      <a:lnTo>
                        <a:pt x="62" y="386"/>
                      </a:lnTo>
                      <a:lnTo>
                        <a:pt x="84" y="342"/>
                      </a:lnTo>
                      <a:lnTo>
                        <a:pt x="106" y="386"/>
                      </a:lnTo>
                      <a:lnTo>
                        <a:pt x="106" y="386"/>
                      </a:lnTo>
                      <a:lnTo>
                        <a:pt x="108" y="392"/>
                      </a:lnTo>
                      <a:lnTo>
                        <a:pt x="108" y="396"/>
                      </a:lnTo>
                      <a:lnTo>
                        <a:pt x="106" y="398"/>
                      </a:lnTo>
                      <a:lnTo>
                        <a:pt x="106" y="398"/>
                      </a:lnTo>
                      <a:close/>
                      <a:moveTo>
                        <a:pt x="216" y="416"/>
                      </a:moveTo>
                      <a:lnTo>
                        <a:pt x="182" y="478"/>
                      </a:lnTo>
                      <a:lnTo>
                        <a:pt x="182" y="478"/>
                      </a:lnTo>
                      <a:lnTo>
                        <a:pt x="180" y="486"/>
                      </a:lnTo>
                      <a:lnTo>
                        <a:pt x="180" y="492"/>
                      </a:lnTo>
                      <a:lnTo>
                        <a:pt x="180" y="500"/>
                      </a:lnTo>
                      <a:lnTo>
                        <a:pt x="184" y="508"/>
                      </a:lnTo>
                      <a:lnTo>
                        <a:pt x="184" y="508"/>
                      </a:lnTo>
                      <a:lnTo>
                        <a:pt x="190" y="514"/>
                      </a:lnTo>
                      <a:lnTo>
                        <a:pt x="198" y="518"/>
                      </a:lnTo>
                      <a:lnTo>
                        <a:pt x="206" y="520"/>
                      </a:lnTo>
                      <a:lnTo>
                        <a:pt x="216" y="522"/>
                      </a:lnTo>
                      <a:lnTo>
                        <a:pt x="216" y="522"/>
                      </a:lnTo>
                      <a:lnTo>
                        <a:pt x="224" y="520"/>
                      </a:lnTo>
                      <a:lnTo>
                        <a:pt x="234" y="518"/>
                      </a:lnTo>
                      <a:lnTo>
                        <a:pt x="240" y="514"/>
                      </a:lnTo>
                      <a:lnTo>
                        <a:pt x="246" y="508"/>
                      </a:lnTo>
                      <a:lnTo>
                        <a:pt x="246" y="508"/>
                      </a:lnTo>
                      <a:lnTo>
                        <a:pt x="250" y="500"/>
                      </a:lnTo>
                      <a:lnTo>
                        <a:pt x="252" y="492"/>
                      </a:lnTo>
                      <a:lnTo>
                        <a:pt x="252" y="486"/>
                      </a:lnTo>
                      <a:lnTo>
                        <a:pt x="248" y="478"/>
                      </a:lnTo>
                      <a:lnTo>
                        <a:pt x="216" y="416"/>
                      </a:lnTo>
                      <a:close/>
                      <a:moveTo>
                        <a:pt x="234" y="498"/>
                      </a:moveTo>
                      <a:lnTo>
                        <a:pt x="234" y="498"/>
                      </a:lnTo>
                      <a:lnTo>
                        <a:pt x="230" y="502"/>
                      </a:lnTo>
                      <a:lnTo>
                        <a:pt x="226" y="504"/>
                      </a:lnTo>
                      <a:lnTo>
                        <a:pt x="216" y="506"/>
                      </a:lnTo>
                      <a:lnTo>
                        <a:pt x="216" y="506"/>
                      </a:lnTo>
                      <a:lnTo>
                        <a:pt x="204" y="504"/>
                      </a:lnTo>
                      <a:lnTo>
                        <a:pt x="200" y="502"/>
                      </a:lnTo>
                      <a:lnTo>
                        <a:pt x="196" y="498"/>
                      </a:lnTo>
                      <a:lnTo>
                        <a:pt x="196" y="498"/>
                      </a:lnTo>
                      <a:lnTo>
                        <a:pt x="196" y="494"/>
                      </a:lnTo>
                      <a:lnTo>
                        <a:pt x="196" y="490"/>
                      </a:lnTo>
                      <a:lnTo>
                        <a:pt x="196" y="486"/>
                      </a:lnTo>
                      <a:lnTo>
                        <a:pt x="216" y="450"/>
                      </a:lnTo>
                      <a:lnTo>
                        <a:pt x="234" y="486"/>
                      </a:lnTo>
                      <a:lnTo>
                        <a:pt x="234" y="486"/>
                      </a:lnTo>
                      <a:lnTo>
                        <a:pt x="236" y="492"/>
                      </a:lnTo>
                      <a:lnTo>
                        <a:pt x="236" y="494"/>
                      </a:lnTo>
                      <a:lnTo>
                        <a:pt x="234" y="498"/>
                      </a:lnTo>
                      <a:lnTo>
                        <a:pt x="234" y="4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6" name="Group 641"/>
              <p:cNvGrpSpPr>
                <a:grpSpLocks noChangeAspect="1"/>
              </p:cNvGrpSpPr>
              <p:nvPr/>
            </p:nvGrpSpPr>
            <p:grpSpPr bwMode="auto">
              <a:xfrm>
                <a:off x="5286082" y="2283403"/>
                <a:ext cx="94781" cy="161312"/>
                <a:chOff x="-642" y="2057"/>
                <a:chExt cx="416" cy="708"/>
              </a:xfrm>
            </p:grpSpPr>
            <p:sp>
              <p:nvSpPr>
                <p:cNvPr id="310" name="AutoShape 640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642" y="2361"/>
                  <a:ext cx="416" cy="4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11" name="Freeform 642"/>
                <p:cNvSpPr>
                  <a:spLocks noEditPoints="1"/>
                </p:cNvSpPr>
                <p:nvPr/>
              </p:nvSpPr>
              <p:spPr bwMode="auto">
                <a:xfrm>
                  <a:off x="-642" y="2057"/>
                  <a:ext cx="416" cy="404"/>
                </a:xfrm>
                <a:custGeom>
                  <a:avLst/>
                  <a:gdLst>
                    <a:gd name="T0" fmla="*/ 378 w 416"/>
                    <a:gd name="T1" fmla="*/ 166 h 404"/>
                    <a:gd name="T2" fmla="*/ 364 w 416"/>
                    <a:gd name="T3" fmla="*/ 168 h 404"/>
                    <a:gd name="T4" fmla="*/ 360 w 416"/>
                    <a:gd name="T5" fmla="*/ 404 h 404"/>
                    <a:gd name="T6" fmla="*/ 394 w 416"/>
                    <a:gd name="T7" fmla="*/ 170 h 404"/>
                    <a:gd name="T8" fmla="*/ 390 w 416"/>
                    <a:gd name="T9" fmla="*/ 168 h 404"/>
                    <a:gd name="T10" fmla="*/ 378 w 416"/>
                    <a:gd name="T11" fmla="*/ 166 h 404"/>
                    <a:gd name="T12" fmla="*/ 320 w 416"/>
                    <a:gd name="T13" fmla="*/ 210 h 404"/>
                    <a:gd name="T14" fmla="*/ 308 w 416"/>
                    <a:gd name="T15" fmla="*/ 212 h 404"/>
                    <a:gd name="T16" fmla="*/ 304 w 416"/>
                    <a:gd name="T17" fmla="*/ 214 h 404"/>
                    <a:gd name="T18" fmla="*/ 338 w 416"/>
                    <a:gd name="T19" fmla="*/ 404 h 404"/>
                    <a:gd name="T20" fmla="*/ 338 w 416"/>
                    <a:gd name="T21" fmla="*/ 212 h 404"/>
                    <a:gd name="T22" fmla="*/ 334 w 416"/>
                    <a:gd name="T23" fmla="*/ 212 h 404"/>
                    <a:gd name="T24" fmla="*/ 320 w 416"/>
                    <a:gd name="T25" fmla="*/ 210 h 404"/>
                    <a:gd name="T26" fmla="*/ 264 w 416"/>
                    <a:gd name="T27" fmla="*/ 198 h 404"/>
                    <a:gd name="T28" fmla="*/ 252 w 416"/>
                    <a:gd name="T29" fmla="*/ 200 h 404"/>
                    <a:gd name="T30" fmla="*/ 248 w 416"/>
                    <a:gd name="T31" fmla="*/ 404 h 404"/>
                    <a:gd name="T32" fmla="*/ 282 w 416"/>
                    <a:gd name="T33" fmla="*/ 202 h 404"/>
                    <a:gd name="T34" fmla="*/ 278 w 416"/>
                    <a:gd name="T35" fmla="*/ 200 h 404"/>
                    <a:gd name="T36" fmla="*/ 264 w 416"/>
                    <a:gd name="T37" fmla="*/ 198 h 404"/>
                    <a:gd name="T38" fmla="*/ 208 w 416"/>
                    <a:gd name="T39" fmla="*/ 240 h 404"/>
                    <a:gd name="T40" fmla="*/ 196 w 416"/>
                    <a:gd name="T41" fmla="*/ 242 h 404"/>
                    <a:gd name="T42" fmla="*/ 192 w 416"/>
                    <a:gd name="T43" fmla="*/ 242 h 404"/>
                    <a:gd name="T44" fmla="*/ 226 w 416"/>
                    <a:gd name="T45" fmla="*/ 404 h 404"/>
                    <a:gd name="T46" fmla="*/ 226 w 416"/>
                    <a:gd name="T47" fmla="*/ 242 h 404"/>
                    <a:gd name="T48" fmla="*/ 220 w 416"/>
                    <a:gd name="T49" fmla="*/ 242 h 404"/>
                    <a:gd name="T50" fmla="*/ 208 w 416"/>
                    <a:gd name="T51" fmla="*/ 240 h 404"/>
                    <a:gd name="T52" fmla="*/ 152 w 416"/>
                    <a:gd name="T53" fmla="*/ 288 h 404"/>
                    <a:gd name="T54" fmla="*/ 140 w 416"/>
                    <a:gd name="T55" fmla="*/ 288 h 404"/>
                    <a:gd name="T56" fmla="*/ 136 w 416"/>
                    <a:gd name="T57" fmla="*/ 404 h 404"/>
                    <a:gd name="T58" fmla="*/ 168 w 416"/>
                    <a:gd name="T59" fmla="*/ 290 h 404"/>
                    <a:gd name="T60" fmla="*/ 164 w 416"/>
                    <a:gd name="T61" fmla="*/ 288 h 404"/>
                    <a:gd name="T62" fmla="*/ 152 w 416"/>
                    <a:gd name="T63" fmla="*/ 288 h 404"/>
                    <a:gd name="T64" fmla="*/ 96 w 416"/>
                    <a:gd name="T65" fmla="*/ 244 h 404"/>
                    <a:gd name="T66" fmla="*/ 84 w 416"/>
                    <a:gd name="T67" fmla="*/ 246 h 404"/>
                    <a:gd name="T68" fmla="*/ 80 w 416"/>
                    <a:gd name="T69" fmla="*/ 248 h 404"/>
                    <a:gd name="T70" fmla="*/ 112 w 416"/>
                    <a:gd name="T71" fmla="*/ 404 h 404"/>
                    <a:gd name="T72" fmla="*/ 112 w 416"/>
                    <a:gd name="T73" fmla="*/ 248 h 404"/>
                    <a:gd name="T74" fmla="*/ 108 w 416"/>
                    <a:gd name="T75" fmla="*/ 246 h 404"/>
                    <a:gd name="T76" fmla="*/ 96 w 416"/>
                    <a:gd name="T77" fmla="*/ 244 h 404"/>
                    <a:gd name="T78" fmla="*/ 40 w 416"/>
                    <a:gd name="T79" fmla="*/ 280 h 404"/>
                    <a:gd name="T80" fmla="*/ 28 w 416"/>
                    <a:gd name="T81" fmla="*/ 282 h 404"/>
                    <a:gd name="T82" fmla="*/ 24 w 416"/>
                    <a:gd name="T83" fmla="*/ 404 h 404"/>
                    <a:gd name="T84" fmla="*/ 56 w 416"/>
                    <a:gd name="T85" fmla="*/ 284 h 404"/>
                    <a:gd name="T86" fmla="*/ 52 w 416"/>
                    <a:gd name="T87" fmla="*/ 282 h 404"/>
                    <a:gd name="T88" fmla="*/ 40 w 416"/>
                    <a:gd name="T89" fmla="*/ 280 h 404"/>
                    <a:gd name="T90" fmla="*/ 416 w 416"/>
                    <a:gd name="T91" fmla="*/ 30 h 404"/>
                    <a:gd name="T92" fmla="*/ 414 w 416"/>
                    <a:gd name="T93" fmla="*/ 24 h 404"/>
                    <a:gd name="T94" fmla="*/ 404 w 416"/>
                    <a:gd name="T95" fmla="*/ 12 h 404"/>
                    <a:gd name="T96" fmla="*/ 392 w 416"/>
                    <a:gd name="T97" fmla="*/ 2 h 404"/>
                    <a:gd name="T98" fmla="*/ 388 w 416"/>
                    <a:gd name="T99" fmla="*/ 0 h 404"/>
                    <a:gd name="T100" fmla="*/ 228 w 416"/>
                    <a:gd name="T101" fmla="*/ 58 h 404"/>
                    <a:gd name="T102" fmla="*/ 226 w 416"/>
                    <a:gd name="T103" fmla="*/ 60 h 404"/>
                    <a:gd name="T104" fmla="*/ 120 w 416"/>
                    <a:gd name="T105" fmla="*/ 112 h 404"/>
                    <a:gd name="T106" fmla="*/ 0 w 416"/>
                    <a:gd name="T107" fmla="*/ 184 h 404"/>
                    <a:gd name="T108" fmla="*/ 2 w 416"/>
                    <a:gd name="T109" fmla="*/ 190 h 404"/>
                    <a:gd name="T110" fmla="*/ 12 w 416"/>
                    <a:gd name="T111" fmla="*/ 202 h 404"/>
                    <a:gd name="T112" fmla="*/ 26 w 416"/>
                    <a:gd name="T113" fmla="*/ 210 h 404"/>
                    <a:gd name="T114" fmla="*/ 30 w 416"/>
                    <a:gd name="T115" fmla="*/ 212 h 404"/>
                    <a:gd name="T116" fmla="*/ 130 w 416"/>
                    <a:gd name="T117" fmla="*/ 184 h 404"/>
                    <a:gd name="T118" fmla="*/ 240 w 416"/>
                    <a:gd name="T119" fmla="*/ 108 h 404"/>
                    <a:gd name="T120" fmla="*/ 416 w 416"/>
                    <a:gd name="T121" fmla="*/ 30 h 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16" h="404">
                      <a:moveTo>
                        <a:pt x="378" y="166"/>
                      </a:moveTo>
                      <a:lnTo>
                        <a:pt x="378" y="166"/>
                      </a:lnTo>
                      <a:lnTo>
                        <a:pt x="364" y="168"/>
                      </a:lnTo>
                      <a:lnTo>
                        <a:pt x="364" y="168"/>
                      </a:lnTo>
                      <a:lnTo>
                        <a:pt x="360" y="170"/>
                      </a:lnTo>
                      <a:lnTo>
                        <a:pt x="360" y="404"/>
                      </a:lnTo>
                      <a:lnTo>
                        <a:pt x="394" y="404"/>
                      </a:lnTo>
                      <a:lnTo>
                        <a:pt x="394" y="170"/>
                      </a:lnTo>
                      <a:lnTo>
                        <a:pt x="394" y="170"/>
                      </a:lnTo>
                      <a:lnTo>
                        <a:pt x="390" y="168"/>
                      </a:lnTo>
                      <a:lnTo>
                        <a:pt x="390" y="168"/>
                      </a:lnTo>
                      <a:lnTo>
                        <a:pt x="378" y="166"/>
                      </a:lnTo>
                      <a:lnTo>
                        <a:pt x="378" y="166"/>
                      </a:lnTo>
                      <a:close/>
                      <a:moveTo>
                        <a:pt x="320" y="210"/>
                      </a:moveTo>
                      <a:lnTo>
                        <a:pt x="320" y="210"/>
                      </a:lnTo>
                      <a:lnTo>
                        <a:pt x="308" y="212"/>
                      </a:lnTo>
                      <a:lnTo>
                        <a:pt x="308" y="212"/>
                      </a:lnTo>
                      <a:lnTo>
                        <a:pt x="304" y="214"/>
                      </a:lnTo>
                      <a:lnTo>
                        <a:pt x="304" y="404"/>
                      </a:lnTo>
                      <a:lnTo>
                        <a:pt x="338" y="404"/>
                      </a:lnTo>
                      <a:lnTo>
                        <a:pt x="338" y="212"/>
                      </a:lnTo>
                      <a:lnTo>
                        <a:pt x="338" y="212"/>
                      </a:lnTo>
                      <a:lnTo>
                        <a:pt x="334" y="212"/>
                      </a:lnTo>
                      <a:lnTo>
                        <a:pt x="334" y="212"/>
                      </a:lnTo>
                      <a:lnTo>
                        <a:pt x="320" y="210"/>
                      </a:lnTo>
                      <a:lnTo>
                        <a:pt x="320" y="210"/>
                      </a:lnTo>
                      <a:close/>
                      <a:moveTo>
                        <a:pt x="264" y="198"/>
                      </a:moveTo>
                      <a:lnTo>
                        <a:pt x="264" y="198"/>
                      </a:lnTo>
                      <a:lnTo>
                        <a:pt x="252" y="200"/>
                      </a:lnTo>
                      <a:lnTo>
                        <a:pt x="252" y="200"/>
                      </a:lnTo>
                      <a:lnTo>
                        <a:pt x="248" y="202"/>
                      </a:lnTo>
                      <a:lnTo>
                        <a:pt x="248" y="404"/>
                      </a:lnTo>
                      <a:lnTo>
                        <a:pt x="282" y="404"/>
                      </a:lnTo>
                      <a:lnTo>
                        <a:pt x="282" y="202"/>
                      </a:lnTo>
                      <a:lnTo>
                        <a:pt x="282" y="202"/>
                      </a:lnTo>
                      <a:lnTo>
                        <a:pt x="278" y="200"/>
                      </a:lnTo>
                      <a:lnTo>
                        <a:pt x="278" y="200"/>
                      </a:lnTo>
                      <a:lnTo>
                        <a:pt x="264" y="198"/>
                      </a:lnTo>
                      <a:lnTo>
                        <a:pt x="264" y="198"/>
                      </a:lnTo>
                      <a:close/>
                      <a:moveTo>
                        <a:pt x="208" y="240"/>
                      </a:moveTo>
                      <a:lnTo>
                        <a:pt x="208" y="240"/>
                      </a:lnTo>
                      <a:lnTo>
                        <a:pt x="196" y="242"/>
                      </a:lnTo>
                      <a:lnTo>
                        <a:pt x="196" y="242"/>
                      </a:lnTo>
                      <a:lnTo>
                        <a:pt x="192" y="242"/>
                      </a:lnTo>
                      <a:lnTo>
                        <a:pt x="192" y="404"/>
                      </a:lnTo>
                      <a:lnTo>
                        <a:pt x="226" y="404"/>
                      </a:lnTo>
                      <a:lnTo>
                        <a:pt x="226" y="242"/>
                      </a:lnTo>
                      <a:lnTo>
                        <a:pt x="226" y="242"/>
                      </a:lnTo>
                      <a:lnTo>
                        <a:pt x="220" y="242"/>
                      </a:lnTo>
                      <a:lnTo>
                        <a:pt x="220" y="242"/>
                      </a:lnTo>
                      <a:lnTo>
                        <a:pt x="208" y="240"/>
                      </a:lnTo>
                      <a:lnTo>
                        <a:pt x="208" y="240"/>
                      </a:lnTo>
                      <a:close/>
                      <a:moveTo>
                        <a:pt x="152" y="288"/>
                      </a:moveTo>
                      <a:lnTo>
                        <a:pt x="152" y="288"/>
                      </a:lnTo>
                      <a:lnTo>
                        <a:pt x="140" y="288"/>
                      </a:lnTo>
                      <a:lnTo>
                        <a:pt x="140" y="288"/>
                      </a:lnTo>
                      <a:lnTo>
                        <a:pt x="136" y="290"/>
                      </a:lnTo>
                      <a:lnTo>
                        <a:pt x="136" y="404"/>
                      </a:lnTo>
                      <a:lnTo>
                        <a:pt x="168" y="404"/>
                      </a:lnTo>
                      <a:lnTo>
                        <a:pt x="168" y="290"/>
                      </a:lnTo>
                      <a:lnTo>
                        <a:pt x="168" y="290"/>
                      </a:lnTo>
                      <a:lnTo>
                        <a:pt x="164" y="288"/>
                      </a:lnTo>
                      <a:lnTo>
                        <a:pt x="164" y="288"/>
                      </a:lnTo>
                      <a:lnTo>
                        <a:pt x="152" y="288"/>
                      </a:lnTo>
                      <a:lnTo>
                        <a:pt x="152" y="288"/>
                      </a:lnTo>
                      <a:close/>
                      <a:moveTo>
                        <a:pt x="96" y="244"/>
                      </a:moveTo>
                      <a:lnTo>
                        <a:pt x="96" y="244"/>
                      </a:lnTo>
                      <a:lnTo>
                        <a:pt x="84" y="246"/>
                      </a:lnTo>
                      <a:lnTo>
                        <a:pt x="84" y="246"/>
                      </a:lnTo>
                      <a:lnTo>
                        <a:pt x="80" y="248"/>
                      </a:lnTo>
                      <a:lnTo>
                        <a:pt x="80" y="404"/>
                      </a:lnTo>
                      <a:lnTo>
                        <a:pt x="112" y="404"/>
                      </a:lnTo>
                      <a:lnTo>
                        <a:pt x="112" y="248"/>
                      </a:lnTo>
                      <a:lnTo>
                        <a:pt x="112" y="248"/>
                      </a:lnTo>
                      <a:lnTo>
                        <a:pt x="108" y="246"/>
                      </a:lnTo>
                      <a:lnTo>
                        <a:pt x="108" y="246"/>
                      </a:lnTo>
                      <a:lnTo>
                        <a:pt x="96" y="244"/>
                      </a:lnTo>
                      <a:lnTo>
                        <a:pt x="96" y="244"/>
                      </a:lnTo>
                      <a:close/>
                      <a:moveTo>
                        <a:pt x="40" y="280"/>
                      </a:moveTo>
                      <a:lnTo>
                        <a:pt x="40" y="280"/>
                      </a:lnTo>
                      <a:lnTo>
                        <a:pt x="28" y="282"/>
                      </a:lnTo>
                      <a:lnTo>
                        <a:pt x="28" y="282"/>
                      </a:lnTo>
                      <a:lnTo>
                        <a:pt x="24" y="284"/>
                      </a:lnTo>
                      <a:lnTo>
                        <a:pt x="24" y="404"/>
                      </a:lnTo>
                      <a:lnTo>
                        <a:pt x="56" y="404"/>
                      </a:lnTo>
                      <a:lnTo>
                        <a:pt x="56" y="284"/>
                      </a:lnTo>
                      <a:lnTo>
                        <a:pt x="56" y="284"/>
                      </a:lnTo>
                      <a:lnTo>
                        <a:pt x="52" y="282"/>
                      </a:lnTo>
                      <a:lnTo>
                        <a:pt x="52" y="282"/>
                      </a:lnTo>
                      <a:lnTo>
                        <a:pt x="40" y="280"/>
                      </a:lnTo>
                      <a:lnTo>
                        <a:pt x="40" y="280"/>
                      </a:lnTo>
                      <a:close/>
                      <a:moveTo>
                        <a:pt x="416" y="30"/>
                      </a:moveTo>
                      <a:lnTo>
                        <a:pt x="416" y="30"/>
                      </a:lnTo>
                      <a:lnTo>
                        <a:pt x="414" y="24"/>
                      </a:lnTo>
                      <a:lnTo>
                        <a:pt x="414" y="24"/>
                      </a:lnTo>
                      <a:lnTo>
                        <a:pt x="404" y="12"/>
                      </a:lnTo>
                      <a:lnTo>
                        <a:pt x="404" y="12"/>
                      </a:lnTo>
                      <a:lnTo>
                        <a:pt x="392" y="2"/>
                      </a:lnTo>
                      <a:lnTo>
                        <a:pt x="392" y="2"/>
                      </a:lnTo>
                      <a:lnTo>
                        <a:pt x="388" y="0"/>
                      </a:lnTo>
                      <a:lnTo>
                        <a:pt x="300" y="88"/>
                      </a:lnTo>
                      <a:lnTo>
                        <a:pt x="228" y="58"/>
                      </a:lnTo>
                      <a:lnTo>
                        <a:pt x="226" y="60"/>
                      </a:lnTo>
                      <a:lnTo>
                        <a:pt x="226" y="60"/>
                      </a:lnTo>
                      <a:lnTo>
                        <a:pt x="156" y="152"/>
                      </a:lnTo>
                      <a:lnTo>
                        <a:pt x="120" y="112"/>
                      </a:lnTo>
                      <a:lnTo>
                        <a:pt x="92" y="82"/>
                      </a:lnTo>
                      <a:lnTo>
                        <a:pt x="0" y="184"/>
                      </a:lnTo>
                      <a:lnTo>
                        <a:pt x="0" y="184"/>
                      </a:lnTo>
                      <a:lnTo>
                        <a:pt x="2" y="190"/>
                      </a:lnTo>
                      <a:lnTo>
                        <a:pt x="2" y="190"/>
                      </a:lnTo>
                      <a:lnTo>
                        <a:pt x="12" y="202"/>
                      </a:lnTo>
                      <a:lnTo>
                        <a:pt x="12" y="202"/>
                      </a:lnTo>
                      <a:lnTo>
                        <a:pt x="26" y="210"/>
                      </a:lnTo>
                      <a:lnTo>
                        <a:pt x="26" y="210"/>
                      </a:lnTo>
                      <a:lnTo>
                        <a:pt x="30" y="212"/>
                      </a:lnTo>
                      <a:lnTo>
                        <a:pt x="92" y="144"/>
                      </a:lnTo>
                      <a:lnTo>
                        <a:pt x="130" y="184"/>
                      </a:lnTo>
                      <a:lnTo>
                        <a:pt x="158" y="214"/>
                      </a:lnTo>
                      <a:lnTo>
                        <a:pt x="240" y="108"/>
                      </a:lnTo>
                      <a:lnTo>
                        <a:pt x="310" y="136"/>
                      </a:lnTo>
                      <a:lnTo>
                        <a:pt x="416" y="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307" name="Rectangle 306"/>
              <p:cNvSpPr/>
              <p:nvPr/>
            </p:nvSpPr>
            <p:spPr>
              <a:xfrm>
                <a:off x="4842584" y="2160703"/>
                <a:ext cx="335028" cy="92333"/>
              </a:xfrm>
              <a:prstGeom prst="rect">
                <a:avLst/>
              </a:prstGeom>
            </p:spPr>
            <p:txBody>
              <a:bodyPr wrap="none" lIns="0" tIns="0" rIns="0" bIns="0" anchor="b">
                <a:spAutoFit/>
              </a:bodyPr>
              <a:lstStyle/>
              <a:p>
                <a:r>
                  <a:rPr lang="en-US" sz="600" b="1" dirty="0">
                    <a:latin typeface="Calibri" panose="020F0502020204030204" pitchFamily="34" charset="0"/>
                  </a:rPr>
                  <a:t>TYSKLAND</a:t>
                </a:r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5495693" y="2918037"/>
            <a:ext cx="692526" cy="191281"/>
            <a:chOff x="5104298" y="3262760"/>
            <a:chExt cx="692526" cy="191281"/>
          </a:xfrm>
        </p:grpSpPr>
        <p:sp>
          <p:nvSpPr>
            <p:cNvPr id="411" name="Rectangular Callout 410"/>
            <p:cNvSpPr/>
            <p:nvPr/>
          </p:nvSpPr>
          <p:spPr>
            <a:xfrm>
              <a:off x="5104298" y="3262760"/>
              <a:ext cx="692526" cy="191281"/>
            </a:xfrm>
            <a:prstGeom prst="wedgeRectCallout">
              <a:avLst>
                <a:gd name="adj1" fmla="val 31205"/>
                <a:gd name="adj2" fmla="val -10229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77" name="Group 376"/>
            <p:cNvGrpSpPr/>
            <p:nvPr/>
          </p:nvGrpSpPr>
          <p:grpSpPr>
            <a:xfrm>
              <a:off x="5145119" y="3304006"/>
              <a:ext cx="591860" cy="118933"/>
              <a:chOff x="2752228" y="3330979"/>
              <a:chExt cx="591860" cy="118933"/>
            </a:xfrm>
          </p:grpSpPr>
          <p:sp>
            <p:nvSpPr>
              <p:cNvPr id="380" name="Rectangle 379"/>
              <p:cNvSpPr/>
              <p:nvPr/>
            </p:nvSpPr>
            <p:spPr>
              <a:xfrm>
                <a:off x="2752228" y="3341362"/>
                <a:ext cx="286938" cy="92333"/>
              </a:xfrm>
              <a:prstGeom prst="rect">
                <a:avLst/>
              </a:prstGeom>
            </p:spPr>
            <p:txBody>
              <a:bodyPr wrap="none" lIns="0" tIns="0" rIns="0" bIns="0" anchor="b">
                <a:spAutoFit/>
              </a:bodyPr>
              <a:lstStyle/>
              <a:p>
                <a:r>
                  <a:rPr lang="en-US" sz="600" b="1" dirty="0">
                    <a:latin typeface="Calibri" panose="020F0502020204030204" pitchFamily="34" charset="0"/>
                  </a:rPr>
                  <a:t>ALBANIA</a:t>
                </a:r>
              </a:p>
            </p:txBody>
          </p:sp>
          <p:sp>
            <p:nvSpPr>
              <p:cNvPr id="381" name="Freeform 638"/>
              <p:cNvSpPr>
                <a:spLocks noEditPoints="1"/>
              </p:cNvSpPr>
              <p:nvPr/>
            </p:nvSpPr>
            <p:spPr bwMode="auto">
              <a:xfrm>
                <a:off x="3265711" y="3330979"/>
                <a:ext cx="78377" cy="118933"/>
              </a:xfrm>
              <a:custGeom>
                <a:avLst/>
                <a:gdLst>
                  <a:gd name="T0" fmla="*/ 176 w 344"/>
                  <a:gd name="T1" fmla="*/ 222 h 522"/>
                  <a:gd name="T2" fmla="*/ 8 w 344"/>
                  <a:gd name="T3" fmla="*/ 180 h 522"/>
                  <a:gd name="T4" fmla="*/ 2 w 344"/>
                  <a:gd name="T5" fmla="*/ 232 h 522"/>
                  <a:gd name="T6" fmla="*/ 26 w 344"/>
                  <a:gd name="T7" fmla="*/ 264 h 522"/>
                  <a:gd name="T8" fmla="*/ 88 w 344"/>
                  <a:gd name="T9" fmla="*/ 284 h 522"/>
                  <a:gd name="T10" fmla="*/ 158 w 344"/>
                  <a:gd name="T11" fmla="*/ 258 h 522"/>
                  <a:gd name="T12" fmla="*/ 40 w 344"/>
                  <a:gd name="T13" fmla="*/ 220 h 522"/>
                  <a:gd name="T14" fmla="*/ 134 w 344"/>
                  <a:gd name="T15" fmla="*/ 198 h 522"/>
                  <a:gd name="T16" fmla="*/ 132 w 344"/>
                  <a:gd name="T17" fmla="*/ 226 h 522"/>
                  <a:gd name="T18" fmla="*/ 88 w 344"/>
                  <a:gd name="T19" fmla="*/ 244 h 522"/>
                  <a:gd name="T20" fmla="*/ 42 w 344"/>
                  <a:gd name="T21" fmla="*/ 226 h 522"/>
                  <a:gd name="T22" fmla="*/ 210 w 344"/>
                  <a:gd name="T23" fmla="*/ 110 h 522"/>
                  <a:gd name="T24" fmla="*/ 230 w 344"/>
                  <a:gd name="T25" fmla="*/ 82 h 522"/>
                  <a:gd name="T26" fmla="*/ 154 w 344"/>
                  <a:gd name="T27" fmla="*/ 68 h 522"/>
                  <a:gd name="T28" fmla="*/ 156 w 344"/>
                  <a:gd name="T29" fmla="*/ 98 h 522"/>
                  <a:gd name="T30" fmla="*/ 190 w 344"/>
                  <a:gd name="T31" fmla="*/ 114 h 522"/>
                  <a:gd name="T32" fmla="*/ 212 w 344"/>
                  <a:gd name="T33" fmla="*/ 82 h 522"/>
                  <a:gd name="T34" fmla="*/ 202 w 344"/>
                  <a:gd name="T35" fmla="*/ 94 h 522"/>
                  <a:gd name="T36" fmla="*/ 170 w 344"/>
                  <a:gd name="T37" fmla="*/ 88 h 522"/>
                  <a:gd name="T38" fmla="*/ 170 w 344"/>
                  <a:gd name="T39" fmla="*/ 76 h 522"/>
                  <a:gd name="T40" fmla="*/ 234 w 344"/>
                  <a:gd name="T41" fmla="*/ 156 h 522"/>
                  <a:gd name="T42" fmla="*/ 240 w 344"/>
                  <a:gd name="T43" fmla="*/ 190 h 522"/>
                  <a:gd name="T44" fmla="*/ 288 w 344"/>
                  <a:gd name="T45" fmla="*/ 212 h 522"/>
                  <a:gd name="T46" fmla="*/ 336 w 344"/>
                  <a:gd name="T47" fmla="*/ 190 h 522"/>
                  <a:gd name="T48" fmla="*/ 338 w 344"/>
                  <a:gd name="T49" fmla="*/ 146 h 522"/>
                  <a:gd name="T50" fmla="*/ 304 w 344"/>
                  <a:gd name="T51" fmla="*/ 184 h 522"/>
                  <a:gd name="T52" fmla="*/ 272 w 344"/>
                  <a:gd name="T53" fmla="*/ 184 h 522"/>
                  <a:gd name="T54" fmla="*/ 258 w 344"/>
                  <a:gd name="T55" fmla="*/ 164 h 522"/>
                  <a:gd name="T56" fmla="*/ 318 w 344"/>
                  <a:gd name="T57" fmla="*/ 166 h 522"/>
                  <a:gd name="T58" fmla="*/ 152 w 344"/>
                  <a:gd name="T59" fmla="*/ 318 h 522"/>
                  <a:gd name="T60" fmla="*/ 148 w 344"/>
                  <a:gd name="T61" fmla="*/ 360 h 522"/>
                  <a:gd name="T62" fmla="*/ 182 w 344"/>
                  <a:gd name="T63" fmla="*/ 396 h 522"/>
                  <a:gd name="T64" fmla="*/ 252 w 344"/>
                  <a:gd name="T65" fmla="*/ 396 h 522"/>
                  <a:gd name="T66" fmla="*/ 286 w 344"/>
                  <a:gd name="T67" fmla="*/ 360 h 522"/>
                  <a:gd name="T68" fmla="*/ 216 w 344"/>
                  <a:gd name="T69" fmla="*/ 194 h 522"/>
                  <a:gd name="T70" fmla="*/ 228 w 344"/>
                  <a:gd name="T71" fmla="*/ 370 h 522"/>
                  <a:gd name="T72" fmla="*/ 186 w 344"/>
                  <a:gd name="T73" fmla="*/ 362 h 522"/>
                  <a:gd name="T74" fmla="*/ 180 w 344"/>
                  <a:gd name="T75" fmla="*/ 334 h 522"/>
                  <a:gd name="T76" fmla="*/ 256 w 344"/>
                  <a:gd name="T77" fmla="*/ 350 h 522"/>
                  <a:gd name="T78" fmla="*/ 44 w 344"/>
                  <a:gd name="T79" fmla="*/ 376 h 522"/>
                  <a:gd name="T80" fmla="*/ 46 w 344"/>
                  <a:gd name="T81" fmla="*/ 412 h 522"/>
                  <a:gd name="T82" fmla="*/ 84 w 344"/>
                  <a:gd name="T83" fmla="*/ 428 h 522"/>
                  <a:gd name="T84" fmla="*/ 122 w 344"/>
                  <a:gd name="T85" fmla="*/ 412 h 522"/>
                  <a:gd name="T86" fmla="*/ 84 w 344"/>
                  <a:gd name="T87" fmla="*/ 298 h 522"/>
                  <a:gd name="T88" fmla="*/ 90 w 344"/>
                  <a:gd name="T89" fmla="*/ 408 h 522"/>
                  <a:gd name="T90" fmla="*/ 66 w 344"/>
                  <a:gd name="T91" fmla="*/ 402 h 522"/>
                  <a:gd name="T92" fmla="*/ 62 w 344"/>
                  <a:gd name="T93" fmla="*/ 386 h 522"/>
                  <a:gd name="T94" fmla="*/ 108 w 344"/>
                  <a:gd name="T95" fmla="*/ 396 h 522"/>
                  <a:gd name="T96" fmla="*/ 182 w 344"/>
                  <a:gd name="T97" fmla="*/ 478 h 522"/>
                  <a:gd name="T98" fmla="*/ 184 w 344"/>
                  <a:gd name="T99" fmla="*/ 508 h 522"/>
                  <a:gd name="T100" fmla="*/ 216 w 344"/>
                  <a:gd name="T101" fmla="*/ 522 h 522"/>
                  <a:gd name="T102" fmla="*/ 246 w 344"/>
                  <a:gd name="T103" fmla="*/ 508 h 522"/>
                  <a:gd name="T104" fmla="*/ 216 w 344"/>
                  <a:gd name="T105" fmla="*/ 416 h 522"/>
                  <a:gd name="T106" fmla="*/ 216 w 344"/>
                  <a:gd name="T107" fmla="*/ 506 h 522"/>
                  <a:gd name="T108" fmla="*/ 196 w 344"/>
                  <a:gd name="T109" fmla="*/ 498 h 522"/>
                  <a:gd name="T110" fmla="*/ 234 w 344"/>
                  <a:gd name="T111" fmla="*/ 486 h 522"/>
                  <a:gd name="T112" fmla="*/ 234 w 344"/>
                  <a:gd name="T113" fmla="*/ 49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44" h="522">
                    <a:moveTo>
                      <a:pt x="164" y="250"/>
                    </a:moveTo>
                    <a:lnTo>
                      <a:pt x="164" y="250"/>
                    </a:lnTo>
                    <a:lnTo>
                      <a:pt x="170" y="240"/>
                    </a:lnTo>
                    <a:lnTo>
                      <a:pt x="174" y="232"/>
                    </a:lnTo>
                    <a:lnTo>
                      <a:pt x="176" y="222"/>
                    </a:lnTo>
                    <a:lnTo>
                      <a:pt x="176" y="212"/>
                    </a:lnTo>
                    <a:lnTo>
                      <a:pt x="174" y="194"/>
                    </a:lnTo>
                    <a:lnTo>
                      <a:pt x="168" y="180"/>
                    </a:lnTo>
                    <a:lnTo>
                      <a:pt x="88" y="24"/>
                    </a:lnTo>
                    <a:lnTo>
                      <a:pt x="8" y="180"/>
                    </a:lnTo>
                    <a:lnTo>
                      <a:pt x="8" y="180"/>
                    </a:lnTo>
                    <a:lnTo>
                      <a:pt x="2" y="194"/>
                    </a:lnTo>
                    <a:lnTo>
                      <a:pt x="0" y="212"/>
                    </a:lnTo>
                    <a:lnTo>
                      <a:pt x="0" y="222"/>
                    </a:lnTo>
                    <a:lnTo>
                      <a:pt x="2" y="232"/>
                    </a:lnTo>
                    <a:lnTo>
                      <a:pt x="6" y="240"/>
                    </a:lnTo>
                    <a:lnTo>
                      <a:pt x="12" y="250"/>
                    </a:lnTo>
                    <a:lnTo>
                      <a:pt x="12" y="250"/>
                    </a:lnTo>
                    <a:lnTo>
                      <a:pt x="18" y="256"/>
                    </a:lnTo>
                    <a:lnTo>
                      <a:pt x="26" y="264"/>
                    </a:lnTo>
                    <a:lnTo>
                      <a:pt x="34" y="270"/>
                    </a:lnTo>
                    <a:lnTo>
                      <a:pt x="44" y="274"/>
                    </a:lnTo>
                    <a:lnTo>
                      <a:pt x="64" y="282"/>
                    </a:lnTo>
                    <a:lnTo>
                      <a:pt x="88" y="284"/>
                    </a:lnTo>
                    <a:lnTo>
                      <a:pt x="88" y="284"/>
                    </a:lnTo>
                    <a:lnTo>
                      <a:pt x="110" y="282"/>
                    </a:lnTo>
                    <a:lnTo>
                      <a:pt x="132" y="274"/>
                    </a:lnTo>
                    <a:lnTo>
                      <a:pt x="140" y="270"/>
                    </a:lnTo>
                    <a:lnTo>
                      <a:pt x="150" y="264"/>
                    </a:lnTo>
                    <a:lnTo>
                      <a:pt x="158" y="258"/>
                    </a:lnTo>
                    <a:lnTo>
                      <a:pt x="164" y="250"/>
                    </a:lnTo>
                    <a:lnTo>
                      <a:pt x="164" y="250"/>
                    </a:lnTo>
                    <a:close/>
                    <a:moveTo>
                      <a:pt x="42" y="226"/>
                    </a:moveTo>
                    <a:lnTo>
                      <a:pt x="42" y="226"/>
                    </a:lnTo>
                    <a:lnTo>
                      <a:pt x="40" y="220"/>
                    </a:lnTo>
                    <a:lnTo>
                      <a:pt x="38" y="216"/>
                    </a:lnTo>
                    <a:lnTo>
                      <a:pt x="38" y="208"/>
                    </a:lnTo>
                    <a:lnTo>
                      <a:pt x="42" y="198"/>
                    </a:lnTo>
                    <a:lnTo>
                      <a:pt x="88" y="110"/>
                    </a:lnTo>
                    <a:lnTo>
                      <a:pt x="134" y="198"/>
                    </a:lnTo>
                    <a:lnTo>
                      <a:pt x="134" y="198"/>
                    </a:lnTo>
                    <a:lnTo>
                      <a:pt x="136" y="204"/>
                    </a:lnTo>
                    <a:lnTo>
                      <a:pt x="136" y="210"/>
                    </a:lnTo>
                    <a:lnTo>
                      <a:pt x="136" y="218"/>
                    </a:lnTo>
                    <a:lnTo>
                      <a:pt x="132" y="226"/>
                    </a:lnTo>
                    <a:lnTo>
                      <a:pt x="132" y="226"/>
                    </a:lnTo>
                    <a:lnTo>
                      <a:pt x="124" y="234"/>
                    </a:lnTo>
                    <a:lnTo>
                      <a:pt x="114" y="240"/>
                    </a:lnTo>
                    <a:lnTo>
                      <a:pt x="102" y="242"/>
                    </a:lnTo>
                    <a:lnTo>
                      <a:pt x="88" y="244"/>
                    </a:lnTo>
                    <a:lnTo>
                      <a:pt x="88" y="244"/>
                    </a:lnTo>
                    <a:lnTo>
                      <a:pt x="74" y="242"/>
                    </a:lnTo>
                    <a:lnTo>
                      <a:pt x="62" y="240"/>
                    </a:lnTo>
                    <a:lnTo>
                      <a:pt x="50" y="234"/>
                    </a:lnTo>
                    <a:lnTo>
                      <a:pt x="42" y="226"/>
                    </a:lnTo>
                    <a:lnTo>
                      <a:pt x="42" y="226"/>
                    </a:lnTo>
                    <a:close/>
                    <a:moveTo>
                      <a:pt x="190" y="114"/>
                    </a:moveTo>
                    <a:lnTo>
                      <a:pt x="190" y="114"/>
                    </a:lnTo>
                    <a:lnTo>
                      <a:pt x="200" y="112"/>
                    </a:lnTo>
                    <a:lnTo>
                      <a:pt x="210" y="110"/>
                    </a:lnTo>
                    <a:lnTo>
                      <a:pt x="218" y="104"/>
                    </a:lnTo>
                    <a:lnTo>
                      <a:pt x="224" y="98"/>
                    </a:lnTo>
                    <a:lnTo>
                      <a:pt x="224" y="98"/>
                    </a:lnTo>
                    <a:lnTo>
                      <a:pt x="228" y="90"/>
                    </a:lnTo>
                    <a:lnTo>
                      <a:pt x="230" y="82"/>
                    </a:lnTo>
                    <a:lnTo>
                      <a:pt x="228" y="74"/>
                    </a:lnTo>
                    <a:lnTo>
                      <a:pt x="226" y="68"/>
                    </a:lnTo>
                    <a:lnTo>
                      <a:pt x="190" y="0"/>
                    </a:lnTo>
                    <a:lnTo>
                      <a:pt x="154" y="68"/>
                    </a:lnTo>
                    <a:lnTo>
                      <a:pt x="154" y="68"/>
                    </a:lnTo>
                    <a:lnTo>
                      <a:pt x="152" y="74"/>
                    </a:lnTo>
                    <a:lnTo>
                      <a:pt x="152" y="82"/>
                    </a:lnTo>
                    <a:lnTo>
                      <a:pt x="152" y="90"/>
                    </a:lnTo>
                    <a:lnTo>
                      <a:pt x="156" y="98"/>
                    </a:lnTo>
                    <a:lnTo>
                      <a:pt x="156" y="98"/>
                    </a:lnTo>
                    <a:lnTo>
                      <a:pt x="164" y="104"/>
                    </a:lnTo>
                    <a:lnTo>
                      <a:pt x="172" y="110"/>
                    </a:lnTo>
                    <a:lnTo>
                      <a:pt x="180" y="112"/>
                    </a:lnTo>
                    <a:lnTo>
                      <a:pt x="190" y="114"/>
                    </a:lnTo>
                    <a:lnTo>
                      <a:pt x="190" y="114"/>
                    </a:lnTo>
                    <a:close/>
                    <a:moveTo>
                      <a:pt x="170" y="76"/>
                    </a:moveTo>
                    <a:lnTo>
                      <a:pt x="190" y="36"/>
                    </a:lnTo>
                    <a:lnTo>
                      <a:pt x="210" y="76"/>
                    </a:lnTo>
                    <a:lnTo>
                      <a:pt x="210" y="76"/>
                    </a:lnTo>
                    <a:lnTo>
                      <a:pt x="212" y="82"/>
                    </a:lnTo>
                    <a:lnTo>
                      <a:pt x="212" y="84"/>
                    </a:lnTo>
                    <a:lnTo>
                      <a:pt x="210" y="88"/>
                    </a:lnTo>
                    <a:lnTo>
                      <a:pt x="210" y="88"/>
                    </a:lnTo>
                    <a:lnTo>
                      <a:pt x="206" y="92"/>
                    </a:lnTo>
                    <a:lnTo>
                      <a:pt x="202" y="94"/>
                    </a:lnTo>
                    <a:lnTo>
                      <a:pt x="190" y="96"/>
                    </a:lnTo>
                    <a:lnTo>
                      <a:pt x="190" y="96"/>
                    </a:lnTo>
                    <a:lnTo>
                      <a:pt x="178" y="94"/>
                    </a:lnTo>
                    <a:lnTo>
                      <a:pt x="174" y="92"/>
                    </a:lnTo>
                    <a:lnTo>
                      <a:pt x="170" y="88"/>
                    </a:lnTo>
                    <a:lnTo>
                      <a:pt x="170" y="88"/>
                    </a:lnTo>
                    <a:lnTo>
                      <a:pt x="168" y="84"/>
                    </a:lnTo>
                    <a:lnTo>
                      <a:pt x="168" y="80"/>
                    </a:lnTo>
                    <a:lnTo>
                      <a:pt x="170" y="76"/>
                    </a:lnTo>
                    <a:lnTo>
                      <a:pt x="170" y="76"/>
                    </a:lnTo>
                    <a:close/>
                    <a:moveTo>
                      <a:pt x="338" y="146"/>
                    </a:moveTo>
                    <a:lnTo>
                      <a:pt x="288" y="48"/>
                    </a:lnTo>
                    <a:lnTo>
                      <a:pt x="238" y="146"/>
                    </a:lnTo>
                    <a:lnTo>
                      <a:pt x="238" y="146"/>
                    </a:lnTo>
                    <a:lnTo>
                      <a:pt x="234" y="156"/>
                    </a:lnTo>
                    <a:lnTo>
                      <a:pt x="232" y="166"/>
                    </a:lnTo>
                    <a:lnTo>
                      <a:pt x="234" y="178"/>
                    </a:lnTo>
                    <a:lnTo>
                      <a:pt x="236" y="184"/>
                    </a:lnTo>
                    <a:lnTo>
                      <a:pt x="240" y="190"/>
                    </a:lnTo>
                    <a:lnTo>
                      <a:pt x="240" y="190"/>
                    </a:lnTo>
                    <a:lnTo>
                      <a:pt x="250" y="198"/>
                    </a:lnTo>
                    <a:lnTo>
                      <a:pt x="260" y="206"/>
                    </a:lnTo>
                    <a:lnTo>
                      <a:pt x="274" y="210"/>
                    </a:lnTo>
                    <a:lnTo>
                      <a:pt x="288" y="212"/>
                    </a:lnTo>
                    <a:lnTo>
                      <a:pt x="288" y="212"/>
                    </a:lnTo>
                    <a:lnTo>
                      <a:pt x="302" y="210"/>
                    </a:lnTo>
                    <a:lnTo>
                      <a:pt x="316" y="206"/>
                    </a:lnTo>
                    <a:lnTo>
                      <a:pt x="326" y="198"/>
                    </a:lnTo>
                    <a:lnTo>
                      <a:pt x="336" y="190"/>
                    </a:lnTo>
                    <a:lnTo>
                      <a:pt x="336" y="190"/>
                    </a:lnTo>
                    <a:lnTo>
                      <a:pt x="340" y="184"/>
                    </a:lnTo>
                    <a:lnTo>
                      <a:pt x="342" y="178"/>
                    </a:lnTo>
                    <a:lnTo>
                      <a:pt x="344" y="166"/>
                    </a:lnTo>
                    <a:lnTo>
                      <a:pt x="342" y="156"/>
                    </a:lnTo>
                    <a:lnTo>
                      <a:pt x="338" y="146"/>
                    </a:lnTo>
                    <a:lnTo>
                      <a:pt x="338" y="146"/>
                    </a:lnTo>
                    <a:close/>
                    <a:moveTo>
                      <a:pt x="316" y="174"/>
                    </a:moveTo>
                    <a:lnTo>
                      <a:pt x="316" y="174"/>
                    </a:lnTo>
                    <a:lnTo>
                      <a:pt x="312" y="180"/>
                    </a:lnTo>
                    <a:lnTo>
                      <a:pt x="304" y="184"/>
                    </a:lnTo>
                    <a:lnTo>
                      <a:pt x="296" y="186"/>
                    </a:lnTo>
                    <a:lnTo>
                      <a:pt x="288" y="186"/>
                    </a:lnTo>
                    <a:lnTo>
                      <a:pt x="288" y="186"/>
                    </a:lnTo>
                    <a:lnTo>
                      <a:pt x="280" y="186"/>
                    </a:lnTo>
                    <a:lnTo>
                      <a:pt x="272" y="184"/>
                    </a:lnTo>
                    <a:lnTo>
                      <a:pt x="264" y="180"/>
                    </a:lnTo>
                    <a:lnTo>
                      <a:pt x="260" y="174"/>
                    </a:lnTo>
                    <a:lnTo>
                      <a:pt x="260" y="174"/>
                    </a:lnTo>
                    <a:lnTo>
                      <a:pt x="258" y="170"/>
                    </a:lnTo>
                    <a:lnTo>
                      <a:pt x="258" y="164"/>
                    </a:lnTo>
                    <a:lnTo>
                      <a:pt x="260" y="158"/>
                    </a:lnTo>
                    <a:lnTo>
                      <a:pt x="288" y="102"/>
                    </a:lnTo>
                    <a:lnTo>
                      <a:pt x="316" y="158"/>
                    </a:lnTo>
                    <a:lnTo>
                      <a:pt x="316" y="158"/>
                    </a:lnTo>
                    <a:lnTo>
                      <a:pt x="318" y="166"/>
                    </a:lnTo>
                    <a:lnTo>
                      <a:pt x="318" y="170"/>
                    </a:lnTo>
                    <a:lnTo>
                      <a:pt x="316" y="174"/>
                    </a:lnTo>
                    <a:lnTo>
                      <a:pt x="316" y="174"/>
                    </a:lnTo>
                    <a:close/>
                    <a:moveTo>
                      <a:pt x="216" y="194"/>
                    </a:moveTo>
                    <a:lnTo>
                      <a:pt x="152" y="318"/>
                    </a:lnTo>
                    <a:lnTo>
                      <a:pt x="152" y="318"/>
                    </a:lnTo>
                    <a:lnTo>
                      <a:pt x="148" y="332"/>
                    </a:lnTo>
                    <a:lnTo>
                      <a:pt x="146" y="346"/>
                    </a:lnTo>
                    <a:lnTo>
                      <a:pt x="146" y="354"/>
                    </a:lnTo>
                    <a:lnTo>
                      <a:pt x="148" y="360"/>
                    </a:lnTo>
                    <a:lnTo>
                      <a:pt x="150" y="368"/>
                    </a:lnTo>
                    <a:lnTo>
                      <a:pt x="156" y="376"/>
                    </a:lnTo>
                    <a:lnTo>
                      <a:pt x="156" y="376"/>
                    </a:lnTo>
                    <a:lnTo>
                      <a:pt x="166" y="388"/>
                    </a:lnTo>
                    <a:lnTo>
                      <a:pt x="182" y="396"/>
                    </a:lnTo>
                    <a:lnTo>
                      <a:pt x="198" y="402"/>
                    </a:lnTo>
                    <a:lnTo>
                      <a:pt x="216" y="402"/>
                    </a:lnTo>
                    <a:lnTo>
                      <a:pt x="216" y="402"/>
                    </a:lnTo>
                    <a:lnTo>
                      <a:pt x="236" y="402"/>
                    </a:lnTo>
                    <a:lnTo>
                      <a:pt x="252" y="396"/>
                    </a:lnTo>
                    <a:lnTo>
                      <a:pt x="266" y="388"/>
                    </a:lnTo>
                    <a:lnTo>
                      <a:pt x="278" y="376"/>
                    </a:lnTo>
                    <a:lnTo>
                      <a:pt x="278" y="376"/>
                    </a:lnTo>
                    <a:lnTo>
                      <a:pt x="284" y="368"/>
                    </a:lnTo>
                    <a:lnTo>
                      <a:pt x="286" y="360"/>
                    </a:lnTo>
                    <a:lnTo>
                      <a:pt x="288" y="354"/>
                    </a:lnTo>
                    <a:lnTo>
                      <a:pt x="288" y="346"/>
                    </a:lnTo>
                    <a:lnTo>
                      <a:pt x="286" y="332"/>
                    </a:lnTo>
                    <a:lnTo>
                      <a:pt x="282" y="318"/>
                    </a:lnTo>
                    <a:lnTo>
                      <a:pt x="216" y="194"/>
                    </a:lnTo>
                    <a:close/>
                    <a:moveTo>
                      <a:pt x="254" y="356"/>
                    </a:moveTo>
                    <a:lnTo>
                      <a:pt x="254" y="356"/>
                    </a:lnTo>
                    <a:lnTo>
                      <a:pt x="246" y="362"/>
                    </a:lnTo>
                    <a:lnTo>
                      <a:pt x="238" y="368"/>
                    </a:lnTo>
                    <a:lnTo>
                      <a:pt x="228" y="370"/>
                    </a:lnTo>
                    <a:lnTo>
                      <a:pt x="216" y="372"/>
                    </a:lnTo>
                    <a:lnTo>
                      <a:pt x="216" y="372"/>
                    </a:lnTo>
                    <a:lnTo>
                      <a:pt x="206" y="370"/>
                    </a:lnTo>
                    <a:lnTo>
                      <a:pt x="196" y="368"/>
                    </a:lnTo>
                    <a:lnTo>
                      <a:pt x="186" y="362"/>
                    </a:lnTo>
                    <a:lnTo>
                      <a:pt x="180" y="356"/>
                    </a:lnTo>
                    <a:lnTo>
                      <a:pt x="180" y="356"/>
                    </a:lnTo>
                    <a:lnTo>
                      <a:pt x="178" y="348"/>
                    </a:lnTo>
                    <a:lnTo>
                      <a:pt x="178" y="342"/>
                    </a:lnTo>
                    <a:lnTo>
                      <a:pt x="180" y="334"/>
                    </a:lnTo>
                    <a:lnTo>
                      <a:pt x="216" y="262"/>
                    </a:lnTo>
                    <a:lnTo>
                      <a:pt x="254" y="334"/>
                    </a:lnTo>
                    <a:lnTo>
                      <a:pt x="254" y="334"/>
                    </a:lnTo>
                    <a:lnTo>
                      <a:pt x="256" y="344"/>
                    </a:lnTo>
                    <a:lnTo>
                      <a:pt x="256" y="350"/>
                    </a:lnTo>
                    <a:lnTo>
                      <a:pt x="254" y="356"/>
                    </a:lnTo>
                    <a:lnTo>
                      <a:pt x="254" y="356"/>
                    </a:lnTo>
                    <a:close/>
                    <a:moveTo>
                      <a:pt x="84" y="298"/>
                    </a:moveTo>
                    <a:lnTo>
                      <a:pt x="44" y="376"/>
                    </a:lnTo>
                    <a:lnTo>
                      <a:pt x="44" y="376"/>
                    </a:lnTo>
                    <a:lnTo>
                      <a:pt x="42" y="384"/>
                    </a:lnTo>
                    <a:lnTo>
                      <a:pt x="40" y="392"/>
                    </a:lnTo>
                    <a:lnTo>
                      <a:pt x="42" y="402"/>
                    </a:lnTo>
                    <a:lnTo>
                      <a:pt x="46" y="412"/>
                    </a:lnTo>
                    <a:lnTo>
                      <a:pt x="46" y="412"/>
                    </a:lnTo>
                    <a:lnTo>
                      <a:pt x="54" y="418"/>
                    </a:lnTo>
                    <a:lnTo>
                      <a:pt x="62" y="424"/>
                    </a:lnTo>
                    <a:lnTo>
                      <a:pt x="72" y="426"/>
                    </a:lnTo>
                    <a:lnTo>
                      <a:pt x="84" y="428"/>
                    </a:lnTo>
                    <a:lnTo>
                      <a:pt x="84" y="428"/>
                    </a:lnTo>
                    <a:lnTo>
                      <a:pt x="96" y="426"/>
                    </a:lnTo>
                    <a:lnTo>
                      <a:pt x="106" y="424"/>
                    </a:lnTo>
                    <a:lnTo>
                      <a:pt x="114" y="418"/>
                    </a:lnTo>
                    <a:lnTo>
                      <a:pt x="122" y="412"/>
                    </a:lnTo>
                    <a:lnTo>
                      <a:pt x="122" y="412"/>
                    </a:lnTo>
                    <a:lnTo>
                      <a:pt x="126" y="402"/>
                    </a:lnTo>
                    <a:lnTo>
                      <a:pt x="128" y="392"/>
                    </a:lnTo>
                    <a:lnTo>
                      <a:pt x="126" y="384"/>
                    </a:lnTo>
                    <a:lnTo>
                      <a:pt x="124" y="376"/>
                    </a:lnTo>
                    <a:lnTo>
                      <a:pt x="84" y="298"/>
                    </a:lnTo>
                    <a:close/>
                    <a:moveTo>
                      <a:pt x="106" y="398"/>
                    </a:moveTo>
                    <a:lnTo>
                      <a:pt x="106" y="398"/>
                    </a:lnTo>
                    <a:lnTo>
                      <a:pt x="102" y="402"/>
                    </a:lnTo>
                    <a:lnTo>
                      <a:pt x="98" y="406"/>
                    </a:lnTo>
                    <a:lnTo>
                      <a:pt x="90" y="408"/>
                    </a:lnTo>
                    <a:lnTo>
                      <a:pt x="84" y="408"/>
                    </a:lnTo>
                    <a:lnTo>
                      <a:pt x="84" y="408"/>
                    </a:lnTo>
                    <a:lnTo>
                      <a:pt x="78" y="408"/>
                    </a:lnTo>
                    <a:lnTo>
                      <a:pt x="70" y="406"/>
                    </a:lnTo>
                    <a:lnTo>
                      <a:pt x="66" y="402"/>
                    </a:lnTo>
                    <a:lnTo>
                      <a:pt x="62" y="398"/>
                    </a:lnTo>
                    <a:lnTo>
                      <a:pt x="62" y="398"/>
                    </a:lnTo>
                    <a:lnTo>
                      <a:pt x="60" y="394"/>
                    </a:lnTo>
                    <a:lnTo>
                      <a:pt x="60" y="390"/>
                    </a:lnTo>
                    <a:lnTo>
                      <a:pt x="62" y="386"/>
                    </a:lnTo>
                    <a:lnTo>
                      <a:pt x="84" y="342"/>
                    </a:lnTo>
                    <a:lnTo>
                      <a:pt x="106" y="386"/>
                    </a:lnTo>
                    <a:lnTo>
                      <a:pt x="106" y="386"/>
                    </a:lnTo>
                    <a:lnTo>
                      <a:pt x="108" y="392"/>
                    </a:lnTo>
                    <a:lnTo>
                      <a:pt x="108" y="396"/>
                    </a:lnTo>
                    <a:lnTo>
                      <a:pt x="106" y="398"/>
                    </a:lnTo>
                    <a:lnTo>
                      <a:pt x="106" y="398"/>
                    </a:lnTo>
                    <a:close/>
                    <a:moveTo>
                      <a:pt x="216" y="416"/>
                    </a:moveTo>
                    <a:lnTo>
                      <a:pt x="182" y="478"/>
                    </a:lnTo>
                    <a:lnTo>
                      <a:pt x="182" y="478"/>
                    </a:lnTo>
                    <a:lnTo>
                      <a:pt x="180" y="486"/>
                    </a:lnTo>
                    <a:lnTo>
                      <a:pt x="180" y="492"/>
                    </a:lnTo>
                    <a:lnTo>
                      <a:pt x="180" y="500"/>
                    </a:lnTo>
                    <a:lnTo>
                      <a:pt x="184" y="508"/>
                    </a:lnTo>
                    <a:lnTo>
                      <a:pt x="184" y="508"/>
                    </a:lnTo>
                    <a:lnTo>
                      <a:pt x="190" y="514"/>
                    </a:lnTo>
                    <a:lnTo>
                      <a:pt x="198" y="518"/>
                    </a:lnTo>
                    <a:lnTo>
                      <a:pt x="206" y="520"/>
                    </a:lnTo>
                    <a:lnTo>
                      <a:pt x="216" y="522"/>
                    </a:lnTo>
                    <a:lnTo>
                      <a:pt x="216" y="522"/>
                    </a:lnTo>
                    <a:lnTo>
                      <a:pt x="224" y="520"/>
                    </a:lnTo>
                    <a:lnTo>
                      <a:pt x="234" y="518"/>
                    </a:lnTo>
                    <a:lnTo>
                      <a:pt x="240" y="514"/>
                    </a:lnTo>
                    <a:lnTo>
                      <a:pt x="246" y="508"/>
                    </a:lnTo>
                    <a:lnTo>
                      <a:pt x="246" y="508"/>
                    </a:lnTo>
                    <a:lnTo>
                      <a:pt x="250" y="500"/>
                    </a:lnTo>
                    <a:lnTo>
                      <a:pt x="252" y="492"/>
                    </a:lnTo>
                    <a:lnTo>
                      <a:pt x="252" y="486"/>
                    </a:lnTo>
                    <a:lnTo>
                      <a:pt x="248" y="478"/>
                    </a:lnTo>
                    <a:lnTo>
                      <a:pt x="216" y="416"/>
                    </a:lnTo>
                    <a:close/>
                    <a:moveTo>
                      <a:pt x="234" y="498"/>
                    </a:moveTo>
                    <a:lnTo>
                      <a:pt x="234" y="498"/>
                    </a:lnTo>
                    <a:lnTo>
                      <a:pt x="230" y="502"/>
                    </a:lnTo>
                    <a:lnTo>
                      <a:pt x="226" y="504"/>
                    </a:lnTo>
                    <a:lnTo>
                      <a:pt x="216" y="506"/>
                    </a:lnTo>
                    <a:lnTo>
                      <a:pt x="216" y="506"/>
                    </a:lnTo>
                    <a:lnTo>
                      <a:pt x="204" y="504"/>
                    </a:lnTo>
                    <a:lnTo>
                      <a:pt x="200" y="502"/>
                    </a:lnTo>
                    <a:lnTo>
                      <a:pt x="196" y="498"/>
                    </a:lnTo>
                    <a:lnTo>
                      <a:pt x="196" y="498"/>
                    </a:lnTo>
                    <a:lnTo>
                      <a:pt x="196" y="494"/>
                    </a:lnTo>
                    <a:lnTo>
                      <a:pt x="196" y="490"/>
                    </a:lnTo>
                    <a:lnTo>
                      <a:pt x="196" y="486"/>
                    </a:lnTo>
                    <a:lnTo>
                      <a:pt x="216" y="450"/>
                    </a:lnTo>
                    <a:lnTo>
                      <a:pt x="234" y="486"/>
                    </a:lnTo>
                    <a:lnTo>
                      <a:pt x="234" y="486"/>
                    </a:lnTo>
                    <a:lnTo>
                      <a:pt x="236" y="492"/>
                    </a:lnTo>
                    <a:lnTo>
                      <a:pt x="236" y="494"/>
                    </a:lnTo>
                    <a:lnTo>
                      <a:pt x="234" y="498"/>
                    </a:lnTo>
                    <a:lnTo>
                      <a:pt x="234" y="4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6616517" y="2702065"/>
            <a:ext cx="694255" cy="344603"/>
            <a:chOff x="6399973" y="3027459"/>
            <a:chExt cx="694255" cy="344603"/>
          </a:xfrm>
        </p:grpSpPr>
        <p:sp>
          <p:nvSpPr>
            <p:cNvPr id="413" name="Rectangular Callout 412"/>
            <p:cNvSpPr/>
            <p:nvPr/>
          </p:nvSpPr>
          <p:spPr>
            <a:xfrm>
              <a:off x="6399973" y="3027459"/>
              <a:ext cx="694255" cy="191281"/>
            </a:xfrm>
            <a:prstGeom prst="wedgeRectCallout">
              <a:avLst>
                <a:gd name="adj1" fmla="val -57459"/>
                <a:gd name="adj2" fmla="val 18922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318" name="Group 317"/>
            <p:cNvGrpSpPr/>
            <p:nvPr/>
          </p:nvGrpSpPr>
          <p:grpSpPr>
            <a:xfrm>
              <a:off x="6461022" y="3063337"/>
              <a:ext cx="574784" cy="308725"/>
              <a:chOff x="5351153" y="2636978"/>
              <a:chExt cx="574784" cy="308725"/>
            </a:xfrm>
          </p:grpSpPr>
          <p:grpSp>
            <p:nvGrpSpPr>
              <p:cNvPr id="320" name="Group 637"/>
              <p:cNvGrpSpPr>
                <a:grpSpLocks noChangeAspect="1"/>
              </p:cNvGrpSpPr>
              <p:nvPr/>
            </p:nvGrpSpPr>
            <p:grpSpPr bwMode="auto">
              <a:xfrm>
                <a:off x="5351153" y="2636978"/>
                <a:ext cx="420137" cy="308725"/>
                <a:chOff x="-584" y="925"/>
                <a:chExt cx="1844" cy="1355"/>
              </a:xfrm>
            </p:grpSpPr>
            <p:sp>
              <p:nvSpPr>
                <p:cNvPr id="325" name="AutoShape 636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-584" y="1758"/>
                  <a:ext cx="344" cy="5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26" name="Freeform 638"/>
                <p:cNvSpPr>
                  <a:spLocks noEditPoints="1"/>
                </p:cNvSpPr>
                <p:nvPr/>
              </p:nvSpPr>
              <p:spPr bwMode="auto">
                <a:xfrm>
                  <a:off x="916" y="925"/>
                  <a:ext cx="344" cy="522"/>
                </a:xfrm>
                <a:custGeom>
                  <a:avLst/>
                  <a:gdLst>
                    <a:gd name="T0" fmla="*/ 176 w 344"/>
                    <a:gd name="T1" fmla="*/ 222 h 522"/>
                    <a:gd name="T2" fmla="*/ 8 w 344"/>
                    <a:gd name="T3" fmla="*/ 180 h 522"/>
                    <a:gd name="T4" fmla="*/ 2 w 344"/>
                    <a:gd name="T5" fmla="*/ 232 h 522"/>
                    <a:gd name="T6" fmla="*/ 26 w 344"/>
                    <a:gd name="T7" fmla="*/ 264 h 522"/>
                    <a:gd name="T8" fmla="*/ 88 w 344"/>
                    <a:gd name="T9" fmla="*/ 284 h 522"/>
                    <a:gd name="T10" fmla="*/ 158 w 344"/>
                    <a:gd name="T11" fmla="*/ 258 h 522"/>
                    <a:gd name="T12" fmla="*/ 40 w 344"/>
                    <a:gd name="T13" fmla="*/ 220 h 522"/>
                    <a:gd name="T14" fmla="*/ 134 w 344"/>
                    <a:gd name="T15" fmla="*/ 198 h 522"/>
                    <a:gd name="T16" fmla="*/ 132 w 344"/>
                    <a:gd name="T17" fmla="*/ 226 h 522"/>
                    <a:gd name="T18" fmla="*/ 88 w 344"/>
                    <a:gd name="T19" fmla="*/ 244 h 522"/>
                    <a:gd name="T20" fmla="*/ 42 w 344"/>
                    <a:gd name="T21" fmla="*/ 226 h 522"/>
                    <a:gd name="T22" fmla="*/ 210 w 344"/>
                    <a:gd name="T23" fmla="*/ 110 h 522"/>
                    <a:gd name="T24" fmla="*/ 230 w 344"/>
                    <a:gd name="T25" fmla="*/ 82 h 522"/>
                    <a:gd name="T26" fmla="*/ 154 w 344"/>
                    <a:gd name="T27" fmla="*/ 68 h 522"/>
                    <a:gd name="T28" fmla="*/ 156 w 344"/>
                    <a:gd name="T29" fmla="*/ 98 h 522"/>
                    <a:gd name="T30" fmla="*/ 190 w 344"/>
                    <a:gd name="T31" fmla="*/ 114 h 522"/>
                    <a:gd name="T32" fmla="*/ 212 w 344"/>
                    <a:gd name="T33" fmla="*/ 82 h 522"/>
                    <a:gd name="T34" fmla="*/ 202 w 344"/>
                    <a:gd name="T35" fmla="*/ 94 h 522"/>
                    <a:gd name="T36" fmla="*/ 170 w 344"/>
                    <a:gd name="T37" fmla="*/ 88 h 522"/>
                    <a:gd name="T38" fmla="*/ 170 w 344"/>
                    <a:gd name="T39" fmla="*/ 76 h 522"/>
                    <a:gd name="T40" fmla="*/ 234 w 344"/>
                    <a:gd name="T41" fmla="*/ 156 h 522"/>
                    <a:gd name="T42" fmla="*/ 240 w 344"/>
                    <a:gd name="T43" fmla="*/ 190 h 522"/>
                    <a:gd name="T44" fmla="*/ 288 w 344"/>
                    <a:gd name="T45" fmla="*/ 212 h 522"/>
                    <a:gd name="T46" fmla="*/ 336 w 344"/>
                    <a:gd name="T47" fmla="*/ 190 h 522"/>
                    <a:gd name="T48" fmla="*/ 338 w 344"/>
                    <a:gd name="T49" fmla="*/ 146 h 522"/>
                    <a:gd name="T50" fmla="*/ 304 w 344"/>
                    <a:gd name="T51" fmla="*/ 184 h 522"/>
                    <a:gd name="T52" fmla="*/ 272 w 344"/>
                    <a:gd name="T53" fmla="*/ 184 h 522"/>
                    <a:gd name="T54" fmla="*/ 258 w 344"/>
                    <a:gd name="T55" fmla="*/ 164 h 522"/>
                    <a:gd name="T56" fmla="*/ 318 w 344"/>
                    <a:gd name="T57" fmla="*/ 166 h 522"/>
                    <a:gd name="T58" fmla="*/ 152 w 344"/>
                    <a:gd name="T59" fmla="*/ 318 h 522"/>
                    <a:gd name="T60" fmla="*/ 148 w 344"/>
                    <a:gd name="T61" fmla="*/ 360 h 522"/>
                    <a:gd name="T62" fmla="*/ 182 w 344"/>
                    <a:gd name="T63" fmla="*/ 396 h 522"/>
                    <a:gd name="T64" fmla="*/ 252 w 344"/>
                    <a:gd name="T65" fmla="*/ 396 h 522"/>
                    <a:gd name="T66" fmla="*/ 286 w 344"/>
                    <a:gd name="T67" fmla="*/ 360 h 522"/>
                    <a:gd name="T68" fmla="*/ 216 w 344"/>
                    <a:gd name="T69" fmla="*/ 194 h 522"/>
                    <a:gd name="T70" fmla="*/ 228 w 344"/>
                    <a:gd name="T71" fmla="*/ 370 h 522"/>
                    <a:gd name="T72" fmla="*/ 186 w 344"/>
                    <a:gd name="T73" fmla="*/ 362 h 522"/>
                    <a:gd name="T74" fmla="*/ 180 w 344"/>
                    <a:gd name="T75" fmla="*/ 334 h 522"/>
                    <a:gd name="T76" fmla="*/ 256 w 344"/>
                    <a:gd name="T77" fmla="*/ 350 h 522"/>
                    <a:gd name="T78" fmla="*/ 44 w 344"/>
                    <a:gd name="T79" fmla="*/ 376 h 522"/>
                    <a:gd name="T80" fmla="*/ 46 w 344"/>
                    <a:gd name="T81" fmla="*/ 412 h 522"/>
                    <a:gd name="T82" fmla="*/ 84 w 344"/>
                    <a:gd name="T83" fmla="*/ 428 h 522"/>
                    <a:gd name="T84" fmla="*/ 122 w 344"/>
                    <a:gd name="T85" fmla="*/ 412 h 522"/>
                    <a:gd name="T86" fmla="*/ 84 w 344"/>
                    <a:gd name="T87" fmla="*/ 298 h 522"/>
                    <a:gd name="T88" fmla="*/ 90 w 344"/>
                    <a:gd name="T89" fmla="*/ 408 h 522"/>
                    <a:gd name="T90" fmla="*/ 66 w 344"/>
                    <a:gd name="T91" fmla="*/ 402 h 522"/>
                    <a:gd name="T92" fmla="*/ 62 w 344"/>
                    <a:gd name="T93" fmla="*/ 386 h 522"/>
                    <a:gd name="T94" fmla="*/ 108 w 344"/>
                    <a:gd name="T95" fmla="*/ 396 h 522"/>
                    <a:gd name="T96" fmla="*/ 182 w 344"/>
                    <a:gd name="T97" fmla="*/ 478 h 522"/>
                    <a:gd name="T98" fmla="*/ 184 w 344"/>
                    <a:gd name="T99" fmla="*/ 508 h 522"/>
                    <a:gd name="T100" fmla="*/ 216 w 344"/>
                    <a:gd name="T101" fmla="*/ 522 h 522"/>
                    <a:gd name="T102" fmla="*/ 246 w 344"/>
                    <a:gd name="T103" fmla="*/ 508 h 522"/>
                    <a:gd name="T104" fmla="*/ 216 w 344"/>
                    <a:gd name="T105" fmla="*/ 416 h 522"/>
                    <a:gd name="T106" fmla="*/ 216 w 344"/>
                    <a:gd name="T107" fmla="*/ 506 h 522"/>
                    <a:gd name="T108" fmla="*/ 196 w 344"/>
                    <a:gd name="T109" fmla="*/ 498 h 522"/>
                    <a:gd name="T110" fmla="*/ 234 w 344"/>
                    <a:gd name="T111" fmla="*/ 486 h 522"/>
                    <a:gd name="T112" fmla="*/ 234 w 344"/>
                    <a:gd name="T113" fmla="*/ 498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44" h="522">
                      <a:moveTo>
                        <a:pt x="164" y="250"/>
                      </a:moveTo>
                      <a:lnTo>
                        <a:pt x="164" y="250"/>
                      </a:lnTo>
                      <a:lnTo>
                        <a:pt x="170" y="240"/>
                      </a:lnTo>
                      <a:lnTo>
                        <a:pt x="174" y="232"/>
                      </a:lnTo>
                      <a:lnTo>
                        <a:pt x="176" y="222"/>
                      </a:lnTo>
                      <a:lnTo>
                        <a:pt x="176" y="212"/>
                      </a:lnTo>
                      <a:lnTo>
                        <a:pt x="174" y="194"/>
                      </a:lnTo>
                      <a:lnTo>
                        <a:pt x="168" y="180"/>
                      </a:lnTo>
                      <a:lnTo>
                        <a:pt x="88" y="24"/>
                      </a:lnTo>
                      <a:lnTo>
                        <a:pt x="8" y="180"/>
                      </a:lnTo>
                      <a:lnTo>
                        <a:pt x="8" y="180"/>
                      </a:lnTo>
                      <a:lnTo>
                        <a:pt x="2" y="194"/>
                      </a:lnTo>
                      <a:lnTo>
                        <a:pt x="0" y="212"/>
                      </a:lnTo>
                      <a:lnTo>
                        <a:pt x="0" y="222"/>
                      </a:lnTo>
                      <a:lnTo>
                        <a:pt x="2" y="232"/>
                      </a:lnTo>
                      <a:lnTo>
                        <a:pt x="6" y="240"/>
                      </a:lnTo>
                      <a:lnTo>
                        <a:pt x="12" y="250"/>
                      </a:lnTo>
                      <a:lnTo>
                        <a:pt x="12" y="250"/>
                      </a:lnTo>
                      <a:lnTo>
                        <a:pt x="18" y="256"/>
                      </a:lnTo>
                      <a:lnTo>
                        <a:pt x="26" y="264"/>
                      </a:lnTo>
                      <a:lnTo>
                        <a:pt x="34" y="270"/>
                      </a:lnTo>
                      <a:lnTo>
                        <a:pt x="44" y="274"/>
                      </a:lnTo>
                      <a:lnTo>
                        <a:pt x="64" y="282"/>
                      </a:lnTo>
                      <a:lnTo>
                        <a:pt x="88" y="284"/>
                      </a:lnTo>
                      <a:lnTo>
                        <a:pt x="88" y="284"/>
                      </a:lnTo>
                      <a:lnTo>
                        <a:pt x="110" y="282"/>
                      </a:lnTo>
                      <a:lnTo>
                        <a:pt x="132" y="274"/>
                      </a:lnTo>
                      <a:lnTo>
                        <a:pt x="140" y="270"/>
                      </a:lnTo>
                      <a:lnTo>
                        <a:pt x="150" y="264"/>
                      </a:lnTo>
                      <a:lnTo>
                        <a:pt x="158" y="258"/>
                      </a:lnTo>
                      <a:lnTo>
                        <a:pt x="164" y="250"/>
                      </a:lnTo>
                      <a:lnTo>
                        <a:pt x="164" y="250"/>
                      </a:lnTo>
                      <a:close/>
                      <a:moveTo>
                        <a:pt x="42" y="226"/>
                      </a:moveTo>
                      <a:lnTo>
                        <a:pt x="42" y="226"/>
                      </a:lnTo>
                      <a:lnTo>
                        <a:pt x="40" y="220"/>
                      </a:lnTo>
                      <a:lnTo>
                        <a:pt x="38" y="216"/>
                      </a:lnTo>
                      <a:lnTo>
                        <a:pt x="38" y="208"/>
                      </a:lnTo>
                      <a:lnTo>
                        <a:pt x="42" y="198"/>
                      </a:lnTo>
                      <a:lnTo>
                        <a:pt x="88" y="110"/>
                      </a:lnTo>
                      <a:lnTo>
                        <a:pt x="134" y="198"/>
                      </a:lnTo>
                      <a:lnTo>
                        <a:pt x="134" y="198"/>
                      </a:lnTo>
                      <a:lnTo>
                        <a:pt x="136" y="204"/>
                      </a:lnTo>
                      <a:lnTo>
                        <a:pt x="136" y="210"/>
                      </a:lnTo>
                      <a:lnTo>
                        <a:pt x="136" y="218"/>
                      </a:lnTo>
                      <a:lnTo>
                        <a:pt x="132" y="226"/>
                      </a:lnTo>
                      <a:lnTo>
                        <a:pt x="132" y="226"/>
                      </a:lnTo>
                      <a:lnTo>
                        <a:pt x="124" y="234"/>
                      </a:lnTo>
                      <a:lnTo>
                        <a:pt x="114" y="240"/>
                      </a:lnTo>
                      <a:lnTo>
                        <a:pt x="102" y="242"/>
                      </a:lnTo>
                      <a:lnTo>
                        <a:pt x="88" y="244"/>
                      </a:lnTo>
                      <a:lnTo>
                        <a:pt x="88" y="244"/>
                      </a:lnTo>
                      <a:lnTo>
                        <a:pt x="74" y="242"/>
                      </a:lnTo>
                      <a:lnTo>
                        <a:pt x="62" y="240"/>
                      </a:lnTo>
                      <a:lnTo>
                        <a:pt x="50" y="234"/>
                      </a:lnTo>
                      <a:lnTo>
                        <a:pt x="42" y="226"/>
                      </a:lnTo>
                      <a:lnTo>
                        <a:pt x="42" y="226"/>
                      </a:lnTo>
                      <a:close/>
                      <a:moveTo>
                        <a:pt x="190" y="114"/>
                      </a:moveTo>
                      <a:lnTo>
                        <a:pt x="190" y="114"/>
                      </a:lnTo>
                      <a:lnTo>
                        <a:pt x="200" y="112"/>
                      </a:lnTo>
                      <a:lnTo>
                        <a:pt x="210" y="110"/>
                      </a:lnTo>
                      <a:lnTo>
                        <a:pt x="218" y="104"/>
                      </a:lnTo>
                      <a:lnTo>
                        <a:pt x="224" y="98"/>
                      </a:lnTo>
                      <a:lnTo>
                        <a:pt x="224" y="98"/>
                      </a:lnTo>
                      <a:lnTo>
                        <a:pt x="228" y="90"/>
                      </a:lnTo>
                      <a:lnTo>
                        <a:pt x="230" y="82"/>
                      </a:lnTo>
                      <a:lnTo>
                        <a:pt x="228" y="74"/>
                      </a:lnTo>
                      <a:lnTo>
                        <a:pt x="226" y="68"/>
                      </a:lnTo>
                      <a:lnTo>
                        <a:pt x="190" y="0"/>
                      </a:lnTo>
                      <a:lnTo>
                        <a:pt x="154" y="68"/>
                      </a:lnTo>
                      <a:lnTo>
                        <a:pt x="154" y="68"/>
                      </a:lnTo>
                      <a:lnTo>
                        <a:pt x="152" y="74"/>
                      </a:lnTo>
                      <a:lnTo>
                        <a:pt x="152" y="82"/>
                      </a:lnTo>
                      <a:lnTo>
                        <a:pt x="152" y="90"/>
                      </a:lnTo>
                      <a:lnTo>
                        <a:pt x="156" y="98"/>
                      </a:lnTo>
                      <a:lnTo>
                        <a:pt x="156" y="98"/>
                      </a:lnTo>
                      <a:lnTo>
                        <a:pt x="164" y="104"/>
                      </a:lnTo>
                      <a:lnTo>
                        <a:pt x="172" y="110"/>
                      </a:lnTo>
                      <a:lnTo>
                        <a:pt x="180" y="112"/>
                      </a:lnTo>
                      <a:lnTo>
                        <a:pt x="190" y="114"/>
                      </a:lnTo>
                      <a:lnTo>
                        <a:pt x="190" y="114"/>
                      </a:lnTo>
                      <a:close/>
                      <a:moveTo>
                        <a:pt x="170" y="76"/>
                      </a:moveTo>
                      <a:lnTo>
                        <a:pt x="190" y="36"/>
                      </a:lnTo>
                      <a:lnTo>
                        <a:pt x="210" y="76"/>
                      </a:lnTo>
                      <a:lnTo>
                        <a:pt x="210" y="76"/>
                      </a:lnTo>
                      <a:lnTo>
                        <a:pt x="212" y="82"/>
                      </a:lnTo>
                      <a:lnTo>
                        <a:pt x="212" y="84"/>
                      </a:lnTo>
                      <a:lnTo>
                        <a:pt x="210" y="88"/>
                      </a:lnTo>
                      <a:lnTo>
                        <a:pt x="210" y="88"/>
                      </a:lnTo>
                      <a:lnTo>
                        <a:pt x="206" y="92"/>
                      </a:lnTo>
                      <a:lnTo>
                        <a:pt x="202" y="94"/>
                      </a:lnTo>
                      <a:lnTo>
                        <a:pt x="190" y="96"/>
                      </a:lnTo>
                      <a:lnTo>
                        <a:pt x="190" y="96"/>
                      </a:lnTo>
                      <a:lnTo>
                        <a:pt x="178" y="94"/>
                      </a:lnTo>
                      <a:lnTo>
                        <a:pt x="174" y="92"/>
                      </a:lnTo>
                      <a:lnTo>
                        <a:pt x="170" y="88"/>
                      </a:lnTo>
                      <a:lnTo>
                        <a:pt x="170" y="88"/>
                      </a:lnTo>
                      <a:lnTo>
                        <a:pt x="168" y="84"/>
                      </a:lnTo>
                      <a:lnTo>
                        <a:pt x="168" y="80"/>
                      </a:lnTo>
                      <a:lnTo>
                        <a:pt x="170" y="76"/>
                      </a:lnTo>
                      <a:lnTo>
                        <a:pt x="170" y="76"/>
                      </a:lnTo>
                      <a:close/>
                      <a:moveTo>
                        <a:pt x="338" y="146"/>
                      </a:moveTo>
                      <a:lnTo>
                        <a:pt x="288" y="48"/>
                      </a:lnTo>
                      <a:lnTo>
                        <a:pt x="238" y="146"/>
                      </a:lnTo>
                      <a:lnTo>
                        <a:pt x="238" y="146"/>
                      </a:lnTo>
                      <a:lnTo>
                        <a:pt x="234" y="156"/>
                      </a:lnTo>
                      <a:lnTo>
                        <a:pt x="232" y="166"/>
                      </a:lnTo>
                      <a:lnTo>
                        <a:pt x="234" y="178"/>
                      </a:lnTo>
                      <a:lnTo>
                        <a:pt x="236" y="184"/>
                      </a:lnTo>
                      <a:lnTo>
                        <a:pt x="240" y="190"/>
                      </a:lnTo>
                      <a:lnTo>
                        <a:pt x="240" y="190"/>
                      </a:lnTo>
                      <a:lnTo>
                        <a:pt x="250" y="198"/>
                      </a:lnTo>
                      <a:lnTo>
                        <a:pt x="260" y="206"/>
                      </a:lnTo>
                      <a:lnTo>
                        <a:pt x="274" y="210"/>
                      </a:lnTo>
                      <a:lnTo>
                        <a:pt x="288" y="212"/>
                      </a:lnTo>
                      <a:lnTo>
                        <a:pt x="288" y="212"/>
                      </a:lnTo>
                      <a:lnTo>
                        <a:pt x="302" y="210"/>
                      </a:lnTo>
                      <a:lnTo>
                        <a:pt x="316" y="206"/>
                      </a:lnTo>
                      <a:lnTo>
                        <a:pt x="326" y="198"/>
                      </a:lnTo>
                      <a:lnTo>
                        <a:pt x="336" y="190"/>
                      </a:lnTo>
                      <a:lnTo>
                        <a:pt x="336" y="190"/>
                      </a:lnTo>
                      <a:lnTo>
                        <a:pt x="340" y="184"/>
                      </a:lnTo>
                      <a:lnTo>
                        <a:pt x="342" y="178"/>
                      </a:lnTo>
                      <a:lnTo>
                        <a:pt x="344" y="166"/>
                      </a:lnTo>
                      <a:lnTo>
                        <a:pt x="342" y="156"/>
                      </a:lnTo>
                      <a:lnTo>
                        <a:pt x="338" y="146"/>
                      </a:lnTo>
                      <a:lnTo>
                        <a:pt x="338" y="146"/>
                      </a:lnTo>
                      <a:close/>
                      <a:moveTo>
                        <a:pt x="316" y="174"/>
                      </a:moveTo>
                      <a:lnTo>
                        <a:pt x="316" y="174"/>
                      </a:lnTo>
                      <a:lnTo>
                        <a:pt x="312" y="180"/>
                      </a:lnTo>
                      <a:lnTo>
                        <a:pt x="304" y="184"/>
                      </a:lnTo>
                      <a:lnTo>
                        <a:pt x="296" y="186"/>
                      </a:lnTo>
                      <a:lnTo>
                        <a:pt x="288" y="186"/>
                      </a:lnTo>
                      <a:lnTo>
                        <a:pt x="288" y="186"/>
                      </a:lnTo>
                      <a:lnTo>
                        <a:pt x="280" y="186"/>
                      </a:lnTo>
                      <a:lnTo>
                        <a:pt x="272" y="184"/>
                      </a:lnTo>
                      <a:lnTo>
                        <a:pt x="264" y="180"/>
                      </a:lnTo>
                      <a:lnTo>
                        <a:pt x="260" y="174"/>
                      </a:lnTo>
                      <a:lnTo>
                        <a:pt x="260" y="174"/>
                      </a:lnTo>
                      <a:lnTo>
                        <a:pt x="258" y="170"/>
                      </a:lnTo>
                      <a:lnTo>
                        <a:pt x="258" y="164"/>
                      </a:lnTo>
                      <a:lnTo>
                        <a:pt x="260" y="158"/>
                      </a:lnTo>
                      <a:lnTo>
                        <a:pt x="288" y="102"/>
                      </a:lnTo>
                      <a:lnTo>
                        <a:pt x="316" y="158"/>
                      </a:lnTo>
                      <a:lnTo>
                        <a:pt x="316" y="158"/>
                      </a:lnTo>
                      <a:lnTo>
                        <a:pt x="318" y="166"/>
                      </a:lnTo>
                      <a:lnTo>
                        <a:pt x="318" y="170"/>
                      </a:lnTo>
                      <a:lnTo>
                        <a:pt x="316" y="174"/>
                      </a:lnTo>
                      <a:lnTo>
                        <a:pt x="316" y="174"/>
                      </a:lnTo>
                      <a:close/>
                      <a:moveTo>
                        <a:pt x="216" y="194"/>
                      </a:moveTo>
                      <a:lnTo>
                        <a:pt x="152" y="318"/>
                      </a:lnTo>
                      <a:lnTo>
                        <a:pt x="152" y="318"/>
                      </a:lnTo>
                      <a:lnTo>
                        <a:pt x="148" y="332"/>
                      </a:lnTo>
                      <a:lnTo>
                        <a:pt x="146" y="346"/>
                      </a:lnTo>
                      <a:lnTo>
                        <a:pt x="146" y="354"/>
                      </a:lnTo>
                      <a:lnTo>
                        <a:pt x="148" y="360"/>
                      </a:lnTo>
                      <a:lnTo>
                        <a:pt x="150" y="368"/>
                      </a:lnTo>
                      <a:lnTo>
                        <a:pt x="156" y="376"/>
                      </a:lnTo>
                      <a:lnTo>
                        <a:pt x="156" y="376"/>
                      </a:lnTo>
                      <a:lnTo>
                        <a:pt x="166" y="388"/>
                      </a:lnTo>
                      <a:lnTo>
                        <a:pt x="182" y="396"/>
                      </a:lnTo>
                      <a:lnTo>
                        <a:pt x="198" y="402"/>
                      </a:lnTo>
                      <a:lnTo>
                        <a:pt x="216" y="402"/>
                      </a:lnTo>
                      <a:lnTo>
                        <a:pt x="216" y="402"/>
                      </a:lnTo>
                      <a:lnTo>
                        <a:pt x="236" y="402"/>
                      </a:lnTo>
                      <a:lnTo>
                        <a:pt x="252" y="396"/>
                      </a:lnTo>
                      <a:lnTo>
                        <a:pt x="266" y="388"/>
                      </a:lnTo>
                      <a:lnTo>
                        <a:pt x="278" y="376"/>
                      </a:lnTo>
                      <a:lnTo>
                        <a:pt x="278" y="376"/>
                      </a:lnTo>
                      <a:lnTo>
                        <a:pt x="284" y="368"/>
                      </a:lnTo>
                      <a:lnTo>
                        <a:pt x="286" y="360"/>
                      </a:lnTo>
                      <a:lnTo>
                        <a:pt x="288" y="354"/>
                      </a:lnTo>
                      <a:lnTo>
                        <a:pt x="288" y="346"/>
                      </a:lnTo>
                      <a:lnTo>
                        <a:pt x="286" y="332"/>
                      </a:lnTo>
                      <a:lnTo>
                        <a:pt x="282" y="318"/>
                      </a:lnTo>
                      <a:lnTo>
                        <a:pt x="216" y="194"/>
                      </a:lnTo>
                      <a:close/>
                      <a:moveTo>
                        <a:pt x="254" y="356"/>
                      </a:moveTo>
                      <a:lnTo>
                        <a:pt x="254" y="356"/>
                      </a:lnTo>
                      <a:lnTo>
                        <a:pt x="246" y="362"/>
                      </a:lnTo>
                      <a:lnTo>
                        <a:pt x="238" y="368"/>
                      </a:lnTo>
                      <a:lnTo>
                        <a:pt x="228" y="370"/>
                      </a:lnTo>
                      <a:lnTo>
                        <a:pt x="216" y="372"/>
                      </a:lnTo>
                      <a:lnTo>
                        <a:pt x="216" y="372"/>
                      </a:lnTo>
                      <a:lnTo>
                        <a:pt x="206" y="370"/>
                      </a:lnTo>
                      <a:lnTo>
                        <a:pt x="196" y="368"/>
                      </a:lnTo>
                      <a:lnTo>
                        <a:pt x="186" y="362"/>
                      </a:lnTo>
                      <a:lnTo>
                        <a:pt x="180" y="356"/>
                      </a:lnTo>
                      <a:lnTo>
                        <a:pt x="180" y="356"/>
                      </a:lnTo>
                      <a:lnTo>
                        <a:pt x="178" y="348"/>
                      </a:lnTo>
                      <a:lnTo>
                        <a:pt x="178" y="342"/>
                      </a:lnTo>
                      <a:lnTo>
                        <a:pt x="180" y="334"/>
                      </a:lnTo>
                      <a:lnTo>
                        <a:pt x="216" y="262"/>
                      </a:lnTo>
                      <a:lnTo>
                        <a:pt x="254" y="334"/>
                      </a:lnTo>
                      <a:lnTo>
                        <a:pt x="254" y="334"/>
                      </a:lnTo>
                      <a:lnTo>
                        <a:pt x="256" y="344"/>
                      </a:lnTo>
                      <a:lnTo>
                        <a:pt x="256" y="350"/>
                      </a:lnTo>
                      <a:lnTo>
                        <a:pt x="254" y="356"/>
                      </a:lnTo>
                      <a:lnTo>
                        <a:pt x="254" y="356"/>
                      </a:lnTo>
                      <a:close/>
                      <a:moveTo>
                        <a:pt x="84" y="298"/>
                      </a:moveTo>
                      <a:lnTo>
                        <a:pt x="44" y="376"/>
                      </a:lnTo>
                      <a:lnTo>
                        <a:pt x="44" y="376"/>
                      </a:lnTo>
                      <a:lnTo>
                        <a:pt x="42" y="384"/>
                      </a:lnTo>
                      <a:lnTo>
                        <a:pt x="40" y="392"/>
                      </a:lnTo>
                      <a:lnTo>
                        <a:pt x="42" y="402"/>
                      </a:lnTo>
                      <a:lnTo>
                        <a:pt x="46" y="412"/>
                      </a:lnTo>
                      <a:lnTo>
                        <a:pt x="46" y="412"/>
                      </a:lnTo>
                      <a:lnTo>
                        <a:pt x="54" y="418"/>
                      </a:lnTo>
                      <a:lnTo>
                        <a:pt x="62" y="424"/>
                      </a:lnTo>
                      <a:lnTo>
                        <a:pt x="72" y="426"/>
                      </a:lnTo>
                      <a:lnTo>
                        <a:pt x="84" y="428"/>
                      </a:lnTo>
                      <a:lnTo>
                        <a:pt x="84" y="428"/>
                      </a:lnTo>
                      <a:lnTo>
                        <a:pt x="96" y="426"/>
                      </a:lnTo>
                      <a:lnTo>
                        <a:pt x="106" y="424"/>
                      </a:lnTo>
                      <a:lnTo>
                        <a:pt x="114" y="418"/>
                      </a:lnTo>
                      <a:lnTo>
                        <a:pt x="122" y="412"/>
                      </a:lnTo>
                      <a:lnTo>
                        <a:pt x="122" y="412"/>
                      </a:lnTo>
                      <a:lnTo>
                        <a:pt x="126" y="402"/>
                      </a:lnTo>
                      <a:lnTo>
                        <a:pt x="128" y="392"/>
                      </a:lnTo>
                      <a:lnTo>
                        <a:pt x="126" y="384"/>
                      </a:lnTo>
                      <a:lnTo>
                        <a:pt x="124" y="376"/>
                      </a:lnTo>
                      <a:lnTo>
                        <a:pt x="84" y="298"/>
                      </a:lnTo>
                      <a:close/>
                      <a:moveTo>
                        <a:pt x="106" y="398"/>
                      </a:moveTo>
                      <a:lnTo>
                        <a:pt x="106" y="398"/>
                      </a:lnTo>
                      <a:lnTo>
                        <a:pt x="102" y="402"/>
                      </a:lnTo>
                      <a:lnTo>
                        <a:pt x="98" y="406"/>
                      </a:lnTo>
                      <a:lnTo>
                        <a:pt x="90" y="408"/>
                      </a:lnTo>
                      <a:lnTo>
                        <a:pt x="84" y="408"/>
                      </a:lnTo>
                      <a:lnTo>
                        <a:pt x="84" y="408"/>
                      </a:lnTo>
                      <a:lnTo>
                        <a:pt x="78" y="408"/>
                      </a:lnTo>
                      <a:lnTo>
                        <a:pt x="70" y="406"/>
                      </a:lnTo>
                      <a:lnTo>
                        <a:pt x="66" y="402"/>
                      </a:lnTo>
                      <a:lnTo>
                        <a:pt x="62" y="398"/>
                      </a:lnTo>
                      <a:lnTo>
                        <a:pt x="62" y="398"/>
                      </a:lnTo>
                      <a:lnTo>
                        <a:pt x="60" y="394"/>
                      </a:lnTo>
                      <a:lnTo>
                        <a:pt x="60" y="390"/>
                      </a:lnTo>
                      <a:lnTo>
                        <a:pt x="62" y="386"/>
                      </a:lnTo>
                      <a:lnTo>
                        <a:pt x="84" y="342"/>
                      </a:lnTo>
                      <a:lnTo>
                        <a:pt x="106" y="386"/>
                      </a:lnTo>
                      <a:lnTo>
                        <a:pt x="106" y="386"/>
                      </a:lnTo>
                      <a:lnTo>
                        <a:pt x="108" y="392"/>
                      </a:lnTo>
                      <a:lnTo>
                        <a:pt x="108" y="396"/>
                      </a:lnTo>
                      <a:lnTo>
                        <a:pt x="106" y="398"/>
                      </a:lnTo>
                      <a:lnTo>
                        <a:pt x="106" y="398"/>
                      </a:lnTo>
                      <a:close/>
                      <a:moveTo>
                        <a:pt x="216" y="416"/>
                      </a:moveTo>
                      <a:lnTo>
                        <a:pt x="182" y="478"/>
                      </a:lnTo>
                      <a:lnTo>
                        <a:pt x="182" y="478"/>
                      </a:lnTo>
                      <a:lnTo>
                        <a:pt x="180" y="486"/>
                      </a:lnTo>
                      <a:lnTo>
                        <a:pt x="180" y="492"/>
                      </a:lnTo>
                      <a:lnTo>
                        <a:pt x="180" y="500"/>
                      </a:lnTo>
                      <a:lnTo>
                        <a:pt x="184" y="508"/>
                      </a:lnTo>
                      <a:lnTo>
                        <a:pt x="184" y="508"/>
                      </a:lnTo>
                      <a:lnTo>
                        <a:pt x="190" y="514"/>
                      </a:lnTo>
                      <a:lnTo>
                        <a:pt x="198" y="518"/>
                      </a:lnTo>
                      <a:lnTo>
                        <a:pt x="206" y="520"/>
                      </a:lnTo>
                      <a:lnTo>
                        <a:pt x="216" y="522"/>
                      </a:lnTo>
                      <a:lnTo>
                        <a:pt x="216" y="522"/>
                      </a:lnTo>
                      <a:lnTo>
                        <a:pt x="224" y="520"/>
                      </a:lnTo>
                      <a:lnTo>
                        <a:pt x="234" y="518"/>
                      </a:lnTo>
                      <a:lnTo>
                        <a:pt x="240" y="514"/>
                      </a:lnTo>
                      <a:lnTo>
                        <a:pt x="246" y="508"/>
                      </a:lnTo>
                      <a:lnTo>
                        <a:pt x="246" y="508"/>
                      </a:lnTo>
                      <a:lnTo>
                        <a:pt x="250" y="500"/>
                      </a:lnTo>
                      <a:lnTo>
                        <a:pt x="252" y="492"/>
                      </a:lnTo>
                      <a:lnTo>
                        <a:pt x="252" y="486"/>
                      </a:lnTo>
                      <a:lnTo>
                        <a:pt x="248" y="478"/>
                      </a:lnTo>
                      <a:lnTo>
                        <a:pt x="216" y="416"/>
                      </a:lnTo>
                      <a:close/>
                      <a:moveTo>
                        <a:pt x="234" y="498"/>
                      </a:moveTo>
                      <a:lnTo>
                        <a:pt x="234" y="498"/>
                      </a:lnTo>
                      <a:lnTo>
                        <a:pt x="230" y="502"/>
                      </a:lnTo>
                      <a:lnTo>
                        <a:pt x="226" y="504"/>
                      </a:lnTo>
                      <a:lnTo>
                        <a:pt x="216" y="506"/>
                      </a:lnTo>
                      <a:lnTo>
                        <a:pt x="216" y="506"/>
                      </a:lnTo>
                      <a:lnTo>
                        <a:pt x="204" y="504"/>
                      </a:lnTo>
                      <a:lnTo>
                        <a:pt x="200" y="502"/>
                      </a:lnTo>
                      <a:lnTo>
                        <a:pt x="196" y="498"/>
                      </a:lnTo>
                      <a:lnTo>
                        <a:pt x="196" y="498"/>
                      </a:lnTo>
                      <a:lnTo>
                        <a:pt x="196" y="494"/>
                      </a:lnTo>
                      <a:lnTo>
                        <a:pt x="196" y="490"/>
                      </a:lnTo>
                      <a:lnTo>
                        <a:pt x="196" y="486"/>
                      </a:lnTo>
                      <a:lnTo>
                        <a:pt x="216" y="450"/>
                      </a:lnTo>
                      <a:lnTo>
                        <a:pt x="234" y="486"/>
                      </a:lnTo>
                      <a:lnTo>
                        <a:pt x="234" y="486"/>
                      </a:lnTo>
                      <a:lnTo>
                        <a:pt x="236" y="492"/>
                      </a:lnTo>
                      <a:lnTo>
                        <a:pt x="236" y="494"/>
                      </a:lnTo>
                      <a:lnTo>
                        <a:pt x="234" y="498"/>
                      </a:lnTo>
                      <a:lnTo>
                        <a:pt x="234" y="49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Calibri" panose="020F0502020204030204" pitchFamily="34" charset="0"/>
                  </a:endParaRPr>
                </a:p>
              </p:txBody>
            </p:sp>
          </p:grpSp>
          <p:sp>
            <p:nvSpPr>
              <p:cNvPr id="321" name="Freeform 642"/>
              <p:cNvSpPr>
                <a:spLocks noEditPoints="1"/>
              </p:cNvSpPr>
              <p:nvPr/>
            </p:nvSpPr>
            <p:spPr bwMode="auto">
              <a:xfrm>
                <a:off x="5831168" y="2645041"/>
                <a:ext cx="94769" cy="92048"/>
              </a:xfrm>
              <a:custGeom>
                <a:avLst/>
                <a:gdLst>
                  <a:gd name="T0" fmla="*/ 378 w 416"/>
                  <a:gd name="T1" fmla="*/ 166 h 404"/>
                  <a:gd name="T2" fmla="*/ 364 w 416"/>
                  <a:gd name="T3" fmla="*/ 168 h 404"/>
                  <a:gd name="T4" fmla="*/ 360 w 416"/>
                  <a:gd name="T5" fmla="*/ 404 h 404"/>
                  <a:gd name="T6" fmla="*/ 394 w 416"/>
                  <a:gd name="T7" fmla="*/ 170 h 404"/>
                  <a:gd name="T8" fmla="*/ 390 w 416"/>
                  <a:gd name="T9" fmla="*/ 168 h 404"/>
                  <a:gd name="T10" fmla="*/ 378 w 416"/>
                  <a:gd name="T11" fmla="*/ 166 h 404"/>
                  <a:gd name="T12" fmla="*/ 320 w 416"/>
                  <a:gd name="T13" fmla="*/ 210 h 404"/>
                  <a:gd name="T14" fmla="*/ 308 w 416"/>
                  <a:gd name="T15" fmla="*/ 212 h 404"/>
                  <a:gd name="T16" fmla="*/ 304 w 416"/>
                  <a:gd name="T17" fmla="*/ 214 h 404"/>
                  <a:gd name="T18" fmla="*/ 338 w 416"/>
                  <a:gd name="T19" fmla="*/ 404 h 404"/>
                  <a:gd name="T20" fmla="*/ 338 w 416"/>
                  <a:gd name="T21" fmla="*/ 212 h 404"/>
                  <a:gd name="T22" fmla="*/ 334 w 416"/>
                  <a:gd name="T23" fmla="*/ 212 h 404"/>
                  <a:gd name="T24" fmla="*/ 320 w 416"/>
                  <a:gd name="T25" fmla="*/ 210 h 404"/>
                  <a:gd name="T26" fmla="*/ 264 w 416"/>
                  <a:gd name="T27" fmla="*/ 198 h 404"/>
                  <a:gd name="T28" fmla="*/ 252 w 416"/>
                  <a:gd name="T29" fmla="*/ 200 h 404"/>
                  <a:gd name="T30" fmla="*/ 248 w 416"/>
                  <a:gd name="T31" fmla="*/ 404 h 404"/>
                  <a:gd name="T32" fmla="*/ 282 w 416"/>
                  <a:gd name="T33" fmla="*/ 202 h 404"/>
                  <a:gd name="T34" fmla="*/ 278 w 416"/>
                  <a:gd name="T35" fmla="*/ 200 h 404"/>
                  <a:gd name="T36" fmla="*/ 264 w 416"/>
                  <a:gd name="T37" fmla="*/ 198 h 404"/>
                  <a:gd name="T38" fmla="*/ 208 w 416"/>
                  <a:gd name="T39" fmla="*/ 240 h 404"/>
                  <a:gd name="T40" fmla="*/ 196 w 416"/>
                  <a:gd name="T41" fmla="*/ 242 h 404"/>
                  <a:gd name="T42" fmla="*/ 192 w 416"/>
                  <a:gd name="T43" fmla="*/ 242 h 404"/>
                  <a:gd name="T44" fmla="*/ 226 w 416"/>
                  <a:gd name="T45" fmla="*/ 404 h 404"/>
                  <a:gd name="T46" fmla="*/ 226 w 416"/>
                  <a:gd name="T47" fmla="*/ 242 h 404"/>
                  <a:gd name="T48" fmla="*/ 220 w 416"/>
                  <a:gd name="T49" fmla="*/ 242 h 404"/>
                  <a:gd name="T50" fmla="*/ 208 w 416"/>
                  <a:gd name="T51" fmla="*/ 240 h 404"/>
                  <a:gd name="T52" fmla="*/ 152 w 416"/>
                  <a:gd name="T53" fmla="*/ 288 h 404"/>
                  <a:gd name="T54" fmla="*/ 140 w 416"/>
                  <a:gd name="T55" fmla="*/ 288 h 404"/>
                  <a:gd name="T56" fmla="*/ 136 w 416"/>
                  <a:gd name="T57" fmla="*/ 404 h 404"/>
                  <a:gd name="T58" fmla="*/ 168 w 416"/>
                  <a:gd name="T59" fmla="*/ 290 h 404"/>
                  <a:gd name="T60" fmla="*/ 164 w 416"/>
                  <a:gd name="T61" fmla="*/ 288 h 404"/>
                  <a:gd name="T62" fmla="*/ 152 w 416"/>
                  <a:gd name="T63" fmla="*/ 288 h 404"/>
                  <a:gd name="T64" fmla="*/ 96 w 416"/>
                  <a:gd name="T65" fmla="*/ 244 h 404"/>
                  <a:gd name="T66" fmla="*/ 84 w 416"/>
                  <a:gd name="T67" fmla="*/ 246 h 404"/>
                  <a:gd name="T68" fmla="*/ 80 w 416"/>
                  <a:gd name="T69" fmla="*/ 248 h 404"/>
                  <a:gd name="T70" fmla="*/ 112 w 416"/>
                  <a:gd name="T71" fmla="*/ 404 h 404"/>
                  <a:gd name="T72" fmla="*/ 112 w 416"/>
                  <a:gd name="T73" fmla="*/ 248 h 404"/>
                  <a:gd name="T74" fmla="*/ 108 w 416"/>
                  <a:gd name="T75" fmla="*/ 246 h 404"/>
                  <a:gd name="T76" fmla="*/ 96 w 416"/>
                  <a:gd name="T77" fmla="*/ 244 h 404"/>
                  <a:gd name="T78" fmla="*/ 40 w 416"/>
                  <a:gd name="T79" fmla="*/ 280 h 404"/>
                  <a:gd name="T80" fmla="*/ 28 w 416"/>
                  <a:gd name="T81" fmla="*/ 282 h 404"/>
                  <a:gd name="T82" fmla="*/ 24 w 416"/>
                  <a:gd name="T83" fmla="*/ 404 h 404"/>
                  <a:gd name="T84" fmla="*/ 56 w 416"/>
                  <a:gd name="T85" fmla="*/ 284 h 404"/>
                  <a:gd name="T86" fmla="*/ 52 w 416"/>
                  <a:gd name="T87" fmla="*/ 282 h 404"/>
                  <a:gd name="T88" fmla="*/ 40 w 416"/>
                  <a:gd name="T89" fmla="*/ 280 h 404"/>
                  <a:gd name="T90" fmla="*/ 416 w 416"/>
                  <a:gd name="T91" fmla="*/ 30 h 404"/>
                  <a:gd name="T92" fmla="*/ 414 w 416"/>
                  <a:gd name="T93" fmla="*/ 24 h 404"/>
                  <a:gd name="T94" fmla="*/ 404 w 416"/>
                  <a:gd name="T95" fmla="*/ 12 h 404"/>
                  <a:gd name="T96" fmla="*/ 392 w 416"/>
                  <a:gd name="T97" fmla="*/ 2 h 404"/>
                  <a:gd name="T98" fmla="*/ 388 w 416"/>
                  <a:gd name="T99" fmla="*/ 0 h 404"/>
                  <a:gd name="T100" fmla="*/ 228 w 416"/>
                  <a:gd name="T101" fmla="*/ 58 h 404"/>
                  <a:gd name="T102" fmla="*/ 226 w 416"/>
                  <a:gd name="T103" fmla="*/ 60 h 404"/>
                  <a:gd name="T104" fmla="*/ 120 w 416"/>
                  <a:gd name="T105" fmla="*/ 112 h 404"/>
                  <a:gd name="T106" fmla="*/ 0 w 416"/>
                  <a:gd name="T107" fmla="*/ 184 h 404"/>
                  <a:gd name="T108" fmla="*/ 2 w 416"/>
                  <a:gd name="T109" fmla="*/ 190 h 404"/>
                  <a:gd name="T110" fmla="*/ 12 w 416"/>
                  <a:gd name="T111" fmla="*/ 202 h 404"/>
                  <a:gd name="T112" fmla="*/ 26 w 416"/>
                  <a:gd name="T113" fmla="*/ 210 h 404"/>
                  <a:gd name="T114" fmla="*/ 30 w 416"/>
                  <a:gd name="T115" fmla="*/ 212 h 404"/>
                  <a:gd name="T116" fmla="*/ 130 w 416"/>
                  <a:gd name="T117" fmla="*/ 184 h 404"/>
                  <a:gd name="T118" fmla="*/ 240 w 416"/>
                  <a:gd name="T119" fmla="*/ 108 h 404"/>
                  <a:gd name="T120" fmla="*/ 416 w 416"/>
                  <a:gd name="T121" fmla="*/ 3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16" h="404">
                    <a:moveTo>
                      <a:pt x="378" y="166"/>
                    </a:moveTo>
                    <a:lnTo>
                      <a:pt x="378" y="166"/>
                    </a:lnTo>
                    <a:lnTo>
                      <a:pt x="364" y="168"/>
                    </a:lnTo>
                    <a:lnTo>
                      <a:pt x="364" y="168"/>
                    </a:lnTo>
                    <a:lnTo>
                      <a:pt x="360" y="170"/>
                    </a:lnTo>
                    <a:lnTo>
                      <a:pt x="360" y="404"/>
                    </a:lnTo>
                    <a:lnTo>
                      <a:pt x="394" y="404"/>
                    </a:lnTo>
                    <a:lnTo>
                      <a:pt x="394" y="170"/>
                    </a:lnTo>
                    <a:lnTo>
                      <a:pt x="394" y="170"/>
                    </a:lnTo>
                    <a:lnTo>
                      <a:pt x="390" y="168"/>
                    </a:lnTo>
                    <a:lnTo>
                      <a:pt x="390" y="168"/>
                    </a:lnTo>
                    <a:lnTo>
                      <a:pt x="378" y="166"/>
                    </a:lnTo>
                    <a:lnTo>
                      <a:pt x="378" y="166"/>
                    </a:lnTo>
                    <a:close/>
                    <a:moveTo>
                      <a:pt x="320" y="210"/>
                    </a:moveTo>
                    <a:lnTo>
                      <a:pt x="320" y="210"/>
                    </a:lnTo>
                    <a:lnTo>
                      <a:pt x="308" y="212"/>
                    </a:lnTo>
                    <a:lnTo>
                      <a:pt x="308" y="212"/>
                    </a:lnTo>
                    <a:lnTo>
                      <a:pt x="304" y="214"/>
                    </a:lnTo>
                    <a:lnTo>
                      <a:pt x="304" y="404"/>
                    </a:lnTo>
                    <a:lnTo>
                      <a:pt x="338" y="404"/>
                    </a:lnTo>
                    <a:lnTo>
                      <a:pt x="338" y="212"/>
                    </a:lnTo>
                    <a:lnTo>
                      <a:pt x="338" y="212"/>
                    </a:lnTo>
                    <a:lnTo>
                      <a:pt x="334" y="212"/>
                    </a:lnTo>
                    <a:lnTo>
                      <a:pt x="334" y="212"/>
                    </a:lnTo>
                    <a:lnTo>
                      <a:pt x="320" y="210"/>
                    </a:lnTo>
                    <a:lnTo>
                      <a:pt x="320" y="210"/>
                    </a:lnTo>
                    <a:close/>
                    <a:moveTo>
                      <a:pt x="264" y="198"/>
                    </a:moveTo>
                    <a:lnTo>
                      <a:pt x="264" y="198"/>
                    </a:lnTo>
                    <a:lnTo>
                      <a:pt x="252" y="200"/>
                    </a:lnTo>
                    <a:lnTo>
                      <a:pt x="252" y="200"/>
                    </a:lnTo>
                    <a:lnTo>
                      <a:pt x="248" y="202"/>
                    </a:lnTo>
                    <a:lnTo>
                      <a:pt x="248" y="404"/>
                    </a:lnTo>
                    <a:lnTo>
                      <a:pt x="282" y="404"/>
                    </a:lnTo>
                    <a:lnTo>
                      <a:pt x="282" y="202"/>
                    </a:lnTo>
                    <a:lnTo>
                      <a:pt x="282" y="202"/>
                    </a:lnTo>
                    <a:lnTo>
                      <a:pt x="278" y="200"/>
                    </a:lnTo>
                    <a:lnTo>
                      <a:pt x="278" y="200"/>
                    </a:lnTo>
                    <a:lnTo>
                      <a:pt x="264" y="198"/>
                    </a:lnTo>
                    <a:lnTo>
                      <a:pt x="264" y="198"/>
                    </a:lnTo>
                    <a:close/>
                    <a:moveTo>
                      <a:pt x="208" y="240"/>
                    </a:moveTo>
                    <a:lnTo>
                      <a:pt x="208" y="240"/>
                    </a:lnTo>
                    <a:lnTo>
                      <a:pt x="196" y="242"/>
                    </a:lnTo>
                    <a:lnTo>
                      <a:pt x="196" y="242"/>
                    </a:lnTo>
                    <a:lnTo>
                      <a:pt x="192" y="242"/>
                    </a:lnTo>
                    <a:lnTo>
                      <a:pt x="192" y="404"/>
                    </a:lnTo>
                    <a:lnTo>
                      <a:pt x="226" y="404"/>
                    </a:lnTo>
                    <a:lnTo>
                      <a:pt x="226" y="242"/>
                    </a:lnTo>
                    <a:lnTo>
                      <a:pt x="226" y="242"/>
                    </a:lnTo>
                    <a:lnTo>
                      <a:pt x="220" y="242"/>
                    </a:lnTo>
                    <a:lnTo>
                      <a:pt x="220" y="242"/>
                    </a:lnTo>
                    <a:lnTo>
                      <a:pt x="208" y="240"/>
                    </a:lnTo>
                    <a:lnTo>
                      <a:pt x="208" y="240"/>
                    </a:lnTo>
                    <a:close/>
                    <a:moveTo>
                      <a:pt x="152" y="288"/>
                    </a:moveTo>
                    <a:lnTo>
                      <a:pt x="152" y="288"/>
                    </a:lnTo>
                    <a:lnTo>
                      <a:pt x="140" y="288"/>
                    </a:lnTo>
                    <a:lnTo>
                      <a:pt x="140" y="288"/>
                    </a:lnTo>
                    <a:lnTo>
                      <a:pt x="136" y="290"/>
                    </a:lnTo>
                    <a:lnTo>
                      <a:pt x="136" y="404"/>
                    </a:lnTo>
                    <a:lnTo>
                      <a:pt x="168" y="404"/>
                    </a:lnTo>
                    <a:lnTo>
                      <a:pt x="168" y="290"/>
                    </a:lnTo>
                    <a:lnTo>
                      <a:pt x="168" y="290"/>
                    </a:lnTo>
                    <a:lnTo>
                      <a:pt x="164" y="288"/>
                    </a:lnTo>
                    <a:lnTo>
                      <a:pt x="164" y="288"/>
                    </a:lnTo>
                    <a:lnTo>
                      <a:pt x="152" y="288"/>
                    </a:lnTo>
                    <a:lnTo>
                      <a:pt x="152" y="288"/>
                    </a:lnTo>
                    <a:close/>
                    <a:moveTo>
                      <a:pt x="96" y="244"/>
                    </a:moveTo>
                    <a:lnTo>
                      <a:pt x="96" y="244"/>
                    </a:lnTo>
                    <a:lnTo>
                      <a:pt x="84" y="246"/>
                    </a:lnTo>
                    <a:lnTo>
                      <a:pt x="84" y="246"/>
                    </a:lnTo>
                    <a:lnTo>
                      <a:pt x="80" y="248"/>
                    </a:lnTo>
                    <a:lnTo>
                      <a:pt x="80" y="404"/>
                    </a:lnTo>
                    <a:lnTo>
                      <a:pt x="112" y="404"/>
                    </a:lnTo>
                    <a:lnTo>
                      <a:pt x="112" y="248"/>
                    </a:lnTo>
                    <a:lnTo>
                      <a:pt x="112" y="248"/>
                    </a:lnTo>
                    <a:lnTo>
                      <a:pt x="108" y="246"/>
                    </a:lnTo>
                    <a:lnTo>
                      <a:pt x="108" y="246"/>
                    </a:lnTo>
                    <a:lnTo>
                      <a:pt x="96" y="244"/>
                    </a:lnTo>
                    <a:lnTo>
                      <a:pt x="96" y="244"/>
                    </a:lnTo>
                    <a:close/>
                    <a:moveTo>
                      <a:pt x="40" y="280"/>
                    </a:moveTo>
                    <a:lnTo>
                      <a:pt x="40" y="280"/>
                    </a:lnTo>
                    <a:lnTo>
                      <a:pt x="28" y="282"/>
                    </a:lnTo>
                    <a:lnTo>
                      <a:pt x="28" y="282"/>
                    </a:lnTo>
                    <a:lnTo>
                      <a:pt x="24" y="284"/>
                    </a:lnTo>
                    <a:lnTo>
                      <a:pt x="24" y="404"/>
                    </a:lnTo>
                    <a:lnTo>
                      <a:pt x="56" y="404"/>
                    </a:lnTo>
                    <a:lnTo>
                      <a:pt x="56" y="284"/>
                    </a:lnTo>
                    <a:lnTo>
                      <a:pt x="56" y="284"/>
                    </a:lnTo>
                    <a:lnTo>
                      <a:pt x="52" y="282"/>
                    </a:lnTo>
                    <a:lnTo>
                      <a:pt x="52" y="282"/>
                    </a:lnTo>
                    <a:lnTo>
                      <a:pt x="40" y="280"/>
                    </a:lnTo>
                    <a:lnTo>
                      <a:pt x="40" y="280"/>
                    </a:lnTo>
                    <a:close/>
                    <a:moveTo>
                      <a:pt x="416" y="30"/>
                    </a:moveTo>
                    <a:lnTo>
                      <a:pt x="416" y="30"/>
                    </a:lnTo>
                    <a:lnTo>
                      <a:pt x="414" y="24"/>
                    </a:lnTo>
                    <a:lnTo>
                      <a:pt x="414" y="24"/>
                    </a:lnTo>
                    <a:lnTo>
                      <a:pt x="404" y="12"/>
                    </a:lnTo>
                    <a:lnTo>
                      <a:pt x="404" y="12"/>
                    </a:lnTo>
                    <a:lnTo>
                      <a:pt x="392" y="2"/>
                    </a:lnTo>
                    <a:lnTo>
                      <a:pt x="392" y="2"/>
                    </a:lnTo>
                    <a:lnTo>
                      <a:pt x="388" y="0"/>
                    </a:lnTo>
                    <a:lnTo>
                      <a:pt x="300" y="88"/>
                    </a:lnTo>
                    <a:lnTo>
                      <a:pt x="228" y="58"/>
                    </a:lnTo>
                    <a:lnTo>
                      <a:pt x="226" y="60"/>
                    </a:lnTo>
                    <a:lnTo>
                      <a:pt x="226" y="60"/>
                    </a:lnTo>
                    <a:lnTo>
                      <a:pt x="156" y="152"/>
                    </a:lnTo>
                    <a:lnTo>
                      <a:pt x="120" y="112"/>
                    </a:lnTo>
                    <a:lnTo>
                      <a:pt x="92" y="82"/>
                    </a:lnTo>
                    <a:lnTo>
                      <a:pt x="0" y="184"/>
                    </a:lnTo>
                    <a:lnTo>
                      <a:pt x="0" y="184"/>
                    </a:lnTo>
                    <a:lnTo>
                      <a:pt x="2" y="190"/>
                    </a:lnTo>
                    <a:lnTo>
                      <a:pt x="2" y="190"/>
                    </a:lnTo>
                    <a:lnTo>
                      <a:pt x="12" y="202"/>
                    </a:lnTo>
                    <a:lnTo>
                      <a:pt x="12" y="202"/>
                    </a:lnTo>
                    <a:lnTo>
                      <a:pt x="26" y="210"/>
                    </a:lnTo>
                    <a:lnTo>
                      <a:pt x="26" y="210"/>
                    </a:lnTo>
                    <a:lnTo>
                      <a:pt x="30" y="212"/>
                    </a:lnTo>
                    <a:lnTo>
                      <a:pt x="92" y="144"/>
                    </a:lnTo>
                    <a:lnTo>
                      <a:pt x="130" y="184"/>
                    </a:lnTo>
                    <a:lnTo>
                      <a:pt x="158" y="214"/>
                    </a:lnTo>
                    <a:lnTo>
                      <a:pt x="240" y="108"/>
                    </a:lnTo>
                    <a:lnTo>
                      <a:pt x="310" y="136"/>
                    </a:lnTo>
                    <a:lnTo>
                      <a:pt x="416" y="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322" name="Rectangle 321"/>
              <p:cNvSpPr/>
              <p:nvPr/>
            </p:nvSpPr>
            <p:spPr>
              <a:xfrm>
                <a:off x="5358415" y="2653534"/>
                <a:ext cx="230832" cy="92333"/>
              </a:xfrm>
              <a:prstGeom prst="rect">
                <a:avLst/>
              </a:prstGeom>
            </p:spPr>
            <p:txBody>
              <a:bodyPr wrap="none" lIns="0" tIns="0" rIns="0" bIns="0" anchor="b">
                <a:spAutoFit/>
              </a:bodyPr>
              <a:lstStyle/>
              <a:p>
                <a:r>
                  <a:rPr lang="en-US" sz="600" b="1" dirty="0">
                    <a:latin typeface="Calibri" panose="020F0502020204030204" pitchFamily="34" charset="0"/>
                  </a:rPr>
                  <a:t>TYRKIA</a:t>
                </a:r>
              </a:p>
            </p:txBody>
          </p:sp>
        </p:grpSp>
      </p:grpSp>
      <p:sp>
        <p:nvSpPr>
          <p:cNvPr id="365" name="Rectangular Callout 364"/>
          <p:cNvSpPr/>
          <p:nvPr/>
        </p:nvSpPr>
        <p:spPr>
          <a:xfrm>
            <a:off x="4471969" y="2059460"/>
            <a:ext cx="827852" cy="191281"/>
          </a:xfrm>
          <a:prstGeom prst="wedgeRectCallout">
            <a:avLst>
              <a:gd name="adj1" fmla="val 57754"/>
              <a:gd name="adj2" fmla="val 3079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71" name="Group 370"/>
          <p:cNvGrpSpPr/>
          <p:nvPr/>
        </p:nvGrpSpPr>
        <p:grpSpPr>
          <a:xfrm>
            <a:off x="4297056" y="2108570"/>
            <a:ext cx="935590" cy="310996"/>
            <a:chOff x="3033495" y="2071043"/>
            <a:chExt cx="935590" cy="310996"/>
          </a:xfrm>
        </p:grpSpPr>
        <p:grpSp>
          <p:nvGrpSpPr>
            <p:cNvPr id="379" name="Group 625"/>
            <p:cNvGrpSpPr>
              <a:grpSpLocks noChangeAspect="1"/>
            </p:cNvGrpSpPr>
            <p:nvPr/>
          </p:nvGrpSpPr>
          <p:grpSpPr bwMode="auto">
            <a:xfrm>
              <a:off x="3150713" y="2076060"/>
              <a:ext cx="700825" cy="295962"/>
              <a:chOff x="-693" y="-789"/>
              <a:chExt cx="3076" cy="1299"/>
            </a:xfrm>
          </p:grpSpPr>
          <p:sp>
            <p:nvSpPr>
              <p:cNvPr id="404" name="AutoShape 624"/>
              <p:cNvSpPr>
                <a:spLocks noChangeAspect="1" noChangeArrowheads="1" noTextEdit="1"/>
              </p:cNvSpPr>
              <p:nvPr/>
            </p:nvSpPr>
            <p:spPr bwMode="auto">
              <a:xfrm>
                <a:off x="-693" y="76"/>
                <a:ext cx="500" cy="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407" name="Freeform 626"/>
              <p:cNvSpPr>
                <a:spLocks noEditPoints="1"/>
              </p:cNvSpPr>
              <p:nvPr/>
            </p:nvSpPr>
            <p:spPr bwMode="auto">
              <a:xfrm>
                <a:off x="1883" y="-789"/>
                <a:ext cx="500" cy="434"/>
              </a:xfrm>
              <a:custGeom>
                <a:avLst/>
                <a:gdLst>
                  <a:gd name="T0" fmla="*/ 498 w 500"/>
                  <a:gd name="T1" fmla="*/ 2 h 434"/>
                  <a:gd name="T2" fmla="*/ 478 w 500"/>
                  <a:gd name="T3" fmla="*/ 2 h 434"/>
                  <a:gd name="T4" fmla="*/ 382 w 500"/>
                  <a:gd name="T5" fmla="*/ 42 h 434"/>
                  <a:gd name="T6" fmla="*/ 296 w 500"/>
                  <a:gd name="T7" fmla="*/ 90 h 434"/>
                  <a:gd name="T8" fmla="*/ 282 w 500"/>
                  <a:gd name="T9" fmla="*/ 102 h 434"/>
                  <a:gd name="T10" fmla="*/ 262 w 500"/>
                  <a:gd name="T11" fmla="*/ 94 h 434"/>
                  <a:gd name="T12" fmla="*/ 238 w 500"/>
                  <a:gd name="T13" fmla="*/ 94 h 434"/>
                  <a:gd name="T14" fmla="*/ 218 w 500"/>
                  <a:gd name="T15" fmla="*/ 102 h 434"/>
                  <a:gd name="T16" fmla="*/ 204 w 500"/>
                  <a:gd name="T17" fmla="*/ 90 h 434"/>
                  <a:gd name="T18" fmla="*/ 118 w 500"/>
                  <a:gd name="T19" fmla="*/ 42 h 434"/>
                  <a:gd name="T20" fmla="*/ 22 w 500"/>
                  <a:gd name="T21" fmla="*/ 2 h 434"/>
                  <a:gd name="T22" fmla="*/ 2 w 500"/>
                  <a:gd name="T23" fmla="*/ 2 h 434"/>
                  <a:gd name="T24" fmla="*/ 2 w 500"/>
                  <a:gd name="T25" fmla="*/ 6 h 434"/>
                  <a:gd name="T26" fmla="*/ 10 w 500"/>
                  <a:gd name="T27" fmla="*/ 24 h 434"/>
                  <a:gd name="T28" fmla="*/ 94 w 500"/>
                  <a:gd name="T29" fmla="*/ 86 h 434"/>
                  <a:gd name="T30" fmla="*/ 178 w 500"/>
                  <a:gd name="T31" fmla="*/ 136 h 434"/>
                  <a:gd name="T32" fmla="*/ 196 w 500"/>
                  <a:gd name="T33" fmla="*/ 142 h 434"/>
                  <a:gd name="T34" fmla="*/ 202 w 500"/>
                  <a:gd name="T35" fmla="*/ 148 h 434"/>
                  <a:gd name="T36" fmla="*/ 204 w 500"/>
                  <a:gd name="T37" fmla="*/ 168 h 434"/>
                  <a:gd name="T38" fmla="*/ 212 w 500"/>
                  <a:gd name="T39" fmla="*/ 186 h 434"/>
                  <a:gd name="T40" fmla="*/ 226 w 500"/>
                  <a:gd name="T41" fmla="*/ 196 h 434"/>
                  <a:gd name="T42" fmla="*/ 228 w 500"/>
                  <a:gd name="T43" fmla="*/ 196 h 434"/>
                  <a:gd name="T44" fmla="*/ 222 w 500"/>
                  <a:gd name="T45" fmla="*/ 242 h 434"/>
                  <a:gd name="T46" fmla="*/ 232 w 500"/>
                  <a:gd name="T47" fmla="*/ 380 h 434"/>
                  <a:gd name="T48" fmla="*/ 240 w 500"/>
                  <a:gd name="T49" fmla="*/ 426 h 434"/>
                  <a:gd name="T50" fmla="*/ 250 w 500"/>
                  <a:gd name="T51" fmla="*/ 434 h 434"/>
                  <a:gd name="T52" fmla="*/ 256 w 500"/>
                  <a:gd name="T53" fmla="*/ 432 h 434"/>
                  <a:gd name="T54" fmla="*/ 262 w 500"/>
                  <a:gd name="T55" fmla="*/ 416 h 434"/>
                  <a:gd name="T56" fmla="*/ 278 w 500"/>
                  <a:gd name="T57" fmla="*/ 276 h 434"/>
                  <a:gd name="T58" fmla="*/ 276 w 500"/>
                  <a:gd name="T59" fmla="*/ 204 h 434"/>
                  <a:gd name="T60" fmla="*/ 272 w 500"/>
                  <a:gd name="T61" fmla="*/ 196 h 434"/>
                  <a:gd name="T62" fmla="*/ 282 w 500"/>
                  <a:gd name="T63" fmla="*/ 192 h 434"/>
                  <a:gd name="T64" fmla="*/ 294 w 500"/>
                  <a:gd name="T65" fmla="*/ 178 h 434"/>
                  <a:gd name="T66" fmla="*/ 298 w 500"/>
                  <a:gd name="T67" fmla="*/ 148 h 434"/>
                  <a:gd name="T68" fmla="*/ 298 w 500"/>
                  <a:gd name="T69" fmla="*/ 142 h 434"/>
                  <a:gd name="T70" fmla="*/ 312 w 500"/>
                  <a:gd name="T71" fmla="*/ 140 h 434"/>
                  <a:gd name="T72" fmla="*/ 376 w 500"/>
                  <a:gd name="T73" fmla="*/ 106 h 434"/>
                  <a:gd name="T74" fmla="*/ 490 w 500"/>
                  <a:gd name="T75" fmla="*/ 24 h 434"/>
                  <a:gd name="T76" fmla="*/ 500 w 500"/>
                  <a:gd name="T77" fmla="*/ 10 h 434"/>
                  <a:gd name="T78" fmla="*/ 498 w 500"/>
                  <a:gd name="T79" fmla="*/ 4 h 434"/>
                  <a:gd name="T80" fmla="*/ 236 w 500"/>
                  <a:gd name="T81" fmla="*/ 128 h 434"/>
                  <a:gd name="T82" fmla="*/ 240 w 500"/>
                  <a:gd name="T83" fmla="*/ 124 h 434"/>
                  <a:gd name="T84" fmla="*/ 260 w 500"/>
                  <a:gd name="T85" fmla="*/ 124 h 434"/>
                  <a:gd name="T86" fmla="*/ 264 w 500"/>
                  <a:gd name="T87" fmla="*/ 128 h 434"/>
                  <a:gd name="T88" fmla="*/ 266 w 500"/>
                  <a:gd name="T89" fmla="*/ 148 h 434"/>
                  <a:gd name="T90" fmla="*/ 266 w 500"/>
                  <a:gd name="T91" fmla="*/ 158 h 434"/>
                  <a:gd name="T92" fmla="*/ 260 w 500"/>
                  <a:gd name="T93" fmla="*/ 170 h 434"/>
                  <a:gd name="T94" fmla="*/ 250 w 500"/>
                  <a:gd name="T95" fmla="*/ 172 h 434"/>
                  <a:gd name="T96" fmla="*/ 236 w 500"/>
                  <a:gd name="T97" fmla="*/ 166 h 434"/>
                  <a:gd name="T98" fmla="*/ 234 w 500"/>
                  <a:gd name="T99" fmla="*/ 158 h 434"/>
                  <a:gd name="T100" fmla="*/ 234 w 500"/>
                  <a:gd name="T101" fmla="*/ 136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00" h="434">
                    <a:moveTo>
                      <a:pt x="498" y="4"/>
                    </a:moveTo>
                    <a:lnTo>
                      <a:pt x="498" y="4"/>
                    </a:lnTo>
                    <a:lnTo>
                      <a:pt x="498" y="2"/>
                    </a:lnTo>
                    <a:lnTo>
                      <a:pt x="494" y="0"/>
                    </a:lnTo>
                    <a:lnTo>
                      <a:pt x="488" y="0"/>
                    </a:lnTo>
                    <a:lnTo>
                      <a:pt x="478" y="2"/>
                    </a:lnTo>
                    <a:lnTo>
                      <a:pt x="478" y="2"/>
                    </a:lnTo>
                    <a:lnTo>
                      <a:pt x="442" y="16"/>
                    </a:lnTo>
                    <a:lnTo>
                      <a:pt x="382" y="42"/>
                    </a:lnTo>
                    <a:lnTo>
                      <a:pt x="348" y="58"/>
                    </a:lnTo>
                    <a:lnTo>
                      <a:pt x="318" y="74"/>
                    </a:lnTo>
                    <a:lnTo>
                      <a:pt x="296" y="90"/>
                    </a:lnTo>
                    <a:lnTo>
                      <a:pt x="288" y="96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4" y="98"/>
                    </a:lnTo>
                    <a:lnTo>
                      <a:pt x="274" y="98"/>
                    </a:lnTo>
                    <a:lnTo>
                      <a:pt x="262" y="94"/>
                    </a:lnTo>
                    <a:lnTo>
                      <a:pt x="250" y="94"/>
                    </a:lnTo>
                    <a:lnTo>
                      <a:pt x="250" y="94"/>
                    </a:lnTo>
                    <a:lnTo>
                      <a:pt x="238" y="94"/>
                    </a:lnTo>
                    <a:lnTo>
                      <a:pt x="226" y="98"/>
                    </a:lnTo>
                    <a:lnTo>
                      <a:pt x="226" y="98"/>
                    </a:lnTo>
                    <a:lnTo>
                      <a:pt x="218" y="102"/>
                    </a:lnTo>
                    <a:lnTo>
                      <a:pt x="218" y="102"/>
                    </a:lnTo>
                    <a:lnTo>
                      <a:pt x="212" y="96"/>
                    </a:lnTo>
                    <a:lnTo>
                      <a:pt x="204" y="90"/>
                    </a:lnTo>
                    <a:lnTo>
                      <a:pt x="182" y="74"/>
                    </a:lnTo>
                    <a:lnTo>
                      <a:pt x="152" y="58"/>
                    </a:lnTo>
                    <a:lnTo>
                      <a:pt x="118" y="42"/>
                    </a:lnTo>
                    <a:lnTo>
                      <a:pt x="58" y="16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4" y="16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40" y="46"/>
                    </a:lnTo>
                    <a:lnTo>
                      <a:pt x="94" y="86"/>
                    </a:lnTo>
                    <a:lnTo>
                      <a:pt x="124" y="106"/>
                    </a:lnTo>
                    <a:lnTo>
                      <a:pt x="152" y="124"/>
                    </a:lnTo>
                    <a:lnTo>
                      <a:pt x="178" y="136"/>
                    </a:lnTo>
                    <a:lnTo>
                      <a:pt x="188" y="140"/>
                    </a:lnTo>
                    <a:lnTo>
                      <a:pt x="196" y="142"/>
                    </a:lnTo>
                    <a:lnTo>
                      <a:pt x="196" y="142"/>
                    </a:lnTo>
                    <a:lnTo>
                      <a:pt x="202" y="142"/>
                    </a:lnTo>
                    <a:lnTo>
                      <a:pt x="202" y="142"/>
                    </a:lnTo>
                    <a:lnTo>
                      <a:pt x="202" y="148"/>
                    </a:lnTo>
                    <a:lnTo>
                      <a:pt x="202" y="14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6" y="178"/>
                    </a:lnTo>
                    <a:lnTo>
                      <a:pt x="212" y="186"/>
                    </a:lnTo>
                    <a:lnTo>
                      <a:pt x="212" y="186"/>
                    </a:lnTo>
                    <a:lnTo>
                      <a:pt x="218" y="192"/>
                    </a:lnTo>
                    <a:lnTo>
                      <a:pt x="226" y="196"/>
                    </a:lnTo>
                    <a:lnTo>
                      <a:pt x="226" y="196"/>
                    </a:lnTo>
                    <a:lnTo>
                      <a:pt x="228" y="196"/>
                    </a:lnTo>
                    <a:lnTo>
                      <a:pt x="228" y="196"/>
                    </a:lnTo>
                    <a:lnTo>
                      <a:pt x="228" y="196"/>
                    </a:lnTo>
                    <a:lnTo>
                      <a:pt x="224" y="204"/>
                    </a:lnTo>
                    <a:lnTo>
                      <a:pt x="222" y="214"/>
                    </a:lnTo>
                    <a:lnTo>
                      <a:pt x="222" y="242"/>
                    </a:lnTo>
                    <a:lnTo>
                      <a:pt x="222" y="276"/>
                    </a:lnTo>
                    <a:lnTo>
                      <a:pt x="224" y="312"/>
                    </a:lnTo>
                    <a:lnTo>
                      <a:pt x="232" y="380"/>
                    </a:lnTo>
                    <a:lnTo>
                      <a:pt x="238" y="416"/>
                    </a:lnTo>
                    <a:lnTo>
                      <a:pt x="238" y="416"/>
                    </a:lnTo>
                    <a:lnTo>
                      <a:pt x="240" y="426"/>
                    </a:lnTo>
                    <a:lnTo>
                      <a:pt x="244" y="432"/>
                    </a:lnTo>
                    <a:lnTo>
                      <a:pt x="248" y="434"/>
                    </a:lnTo>
                    <a:lnTo>
                      <a:pt x="250" y="434"/>
                    </a:lnTo>
                    <a:lnTo>
                      <a:pt x="250" y="434"/>
                    </a:lnTo>
                    <a:lnTo>
                      <a:pt x="252" y="434"/>
                    </a:lnTo>
                    <a:lnTo>
                      <a:pt x="256" y="432"/>
                    </a:lnTo>
                    <a:lnTo>
                      <a:pt x="260" y="426"/>
                    </a:lnTo>
                    <a:lnTo>
                      <a:pt x="262" y="416"/>
                    </a:lnTo>
                    <a:lnTo>
                      <a:pt x="262" y="416"/>
                    </a:lnTo>
                    <a:lnTo>
                      <a:pt x="268" y="380"/>
                    </a:lnTo>
                    <a:lnTo>
                      <a:pt x="276" y="312"/>
                    </a:lnTo>
                    <a:lnTo>
                      <a:pt x="278" y="276"/>
                    </a:lnTo>
                    <a:lnTo>
                      <a:pt x="278" y="242"/>
                    </a:lnTo>
                    <a:lnTo>
                      <a:pt x="278" y="214"/>
                    </a:lnTo>
                    <a:lnTo>
                      <a:pt x="276" y="204"/>
                    </a:lnTo>
                    <a:lnTo>
                      <a:pt x="272" y="196"/>
                    </a:lnTo>
                    <a:lnTo>
                      <a:pt x="272" y="196"/>
                    </a:lnTo>
                    <a:lnTo>
                      <a:pt x="272" y="196"/>
                    </a:lnTo>
                    <a:lnTo>
                      <a:pt x="274" y="196"/>
                    </a:lnTo>
                    <a:lnTo>
                      <a:pt x="274" y="196"/>
                    </a:lnTo>
                    <a:lnTo>
                      <a:pt x="282" y="192"/>
                    </a:lnTo>
                    <a:lnTo>
                      <a:pt x="288" y="186"/>
                    </a:lnTo>
                    <a:lnTo>
                      <a:pt x="288" y="186"/>
                    </a:lnTo>
                    <a:lnTo>
                      <a:pt x="294" y="178"/>
                    </a:lnTo>
                    <a:lnTo>
                      <a:pt x="296" y="168"/>
                    </a:lnTo>
                    <a:lnTo>
                      <a:pt x="296" y="168"/>
                    </a:lnTo>
                    <a:lnTo>
                      <a:pt x="298" y="148"/>
                    </a:lnTo>
                    <a:lnTo>
                      <a:pt x="298" y="148"/>
                    </a:lnTo>
                    <a:lnTo>
                      <a:pt x="298" y="142"/>
                    </a:lnTo>
                    <a:lnTo>
                      <a:pt x="298" y="142"/>
                    </a:lnTo>
                    <a:lnTo>
                      <a:pt x="304" y="142"/>
                    </a:lnTo>
                    <a:lnTo>
                      <a:pt x="304" y="142"/>
                    </a:lnTo>
                    <a:lnTo>
                      <a:pt x="312" y="140"/>
                    </a:lnTo>
                    <a:lnTo>
                      <a:pt x="322" y="136"/>
                    </a:lnTo>
                    <a:lnTo>
                      <a:pt x="348" y="124"/>
                    </a:lnTo>
                    <a:lnTo>
                      <a:pt x="376" y="106"/>
                    </a:lnTo>
                    <a:lnTo>
                      <a:pt x="406" y="86"/>
                    </a:lnTo>
                    <a:lnTo>
                      <a:pt x="460" y="46"/>
                    </a:lnTo>
                    <a:lnTo>
                      <a:pt x="490" y="24"/>
                    </a:lnTo>
                    <a:lnTo>
                      <a:pt x="490" y="24"/>
                    </a:lnTo>
                    <a:lnTo>
                      <a:pt x="496" y="16"/>
                    </a:lnTo>
                    <a:lnTo>
                      <a:pt x="500" y="10"/>
                    </a:lnTo>
                    <a:lnTo>
                      <a:pt x="498" y="6"/>
                    </a:lnTo>
                    <a:lnTo>
                      <a:pt x="498" y="4"/>
                    </a:lnTo>
                    <a:lnTo>
                      <a:pt x="498" y="4"/>
                    </a:lnTo>
                    <a:close/>
                    <a:moveTo>
                      <a:pt x="234" y="136"/>
                    </a:moveTo>
                    <a:lnTo>
                      <a:pt x="234" y="136"/>
                    </a:lnTo>
                    <a:lnTo>
                      <a:pt x="236" y="128"/>
                    </a:lnTo>
                    <a:lnTo>
                      <a:pt x="236" y="128"/>
                    </a:lnTo>
                    <a:lnTo>
                      <a:pt x="240" y="124"/>
                    </a:lnTo>
                    <a:lnTo>
                      <a:pt x="240" y="124"/>
                    </a:lnTo>
                    <a:lnTo>
                      <a:pt x="250" y="122"/>
                    </a:lnTo>
                    <a:lnTo>
                      <a:pt x="250" y="122"/>
                    </a:lnTo>
                    <a:lnTo>
                      <a:pt x="260" y="124"/>
                    </a:lnTo>
                    <a:lnTo>
                      <a:pt x="260" y="124"/>
                    </a:lnTo>
                    <a:lnTo>
                      <a:pt x="264" y="128"/>
                    </a:lnTo>
                    <a:lnTo>
                      <a:pt x="264" y="128"/>
                    </a:lnTo>
                    <a:lnTo>
                      <a:pt x="266" y="136"/>
                    </a:lnTo>
                    <a:lnTo>
                      <a:pt x="266" y="136"/>
                    </a:lnTo>
                    <a:lnTo>
                      <a:pt x="266" y="148"/>
                    </a:lnTo>
                    <a:lnTo>
                      <a:pt x="266" y="148"/>
                    </a:lnTo>
                    <a:lnTo>
                      <a:pt x="266" y="158"/>
                    </a:lnTo>
                    <a:lnTo>
                      <a:pt x="266" y="158"/>
                    </a:lnTo>
                    <a:lnTo>
                      <a:pt x="264" y="166"/>
                    </a:lnTo>
                    <a:lnTo>
                      <a:pt x="264" y="166"/>
                    </a:lnTo>
                    <a:lnTo>
                      <a:pt x="260" y="170"/>
                    </a:lnTo>
                    <a:lnTo>
                      <a:pt x="260" y="170"/>
                    </a:lnTo>
                    <a:lnTo>
                      <a:pt x="250" y="172"/>
                    </a:lnTo>
                    <a:lnTo>
                      <a:pt x="250" y="172"/>
                    </a:lnTo>
                    <a:lnTo>
                      <a:pt x="240" y="170"/>
                    </a:lnTo>
                    <a:lnTo>
                      <a:pt x="240" y="170"/>
                    </a:lnTo>
                    <a:lnTo>
                      <a:pt x="236" y="166"/>
                    </a:lnTo>
                    <a:lnTo>
                      <a:pt x="236" y="166"/>
                    </a:lnTo>
                    <a:lnTo>
                      <a:pt x="234" y="158"/>
                    </a:lnTo>
                    <a:lnTo>
                      <a:pt x="234" y="158"/>
                    </a:lnTo>
                    <a:lnTo>
                      <a:pt x="232" y="148"/>
                    </a:lnTo>
                    <a:lnTo>
                      <a:pt x="232" y="148"/>
                    </a:lnTo>
                    <a:lnTo>
                      <a:pt x="234" y="136"/>
                    </a:lnTo>
                    <a:lnTo>
                      <a:pt x="234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400" name="AutoShape 636"/>
            <p:cNvSpPr>
              <a:spLocks noChangeAspect="1" noChangeArrowheads="1" noTextEdit="1"/>
            </p:cNvSpPr>
            <p:nvPr/>
          </p:nvSpPr>
          <p:spPr bwMode="auto">
            <a:xfrm>
              <a:off x="3033495" y="2263107"/>
              <a:ext cx="78376" cy="118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85" name="Freeform 642"/>
            <p:cNvSpPr>
              <a:spLocks noEditPoints="1"/>
            </p:cNvSpPr>
            <p:nvPr/>
          </p:nvSpPr>
          <p:spPr bwMode="auto">
            <a:xfrm>
              <a:off x="3874307" y="2071043"/>
              <a:ext cx="94778" cy="92046"/>
            </a:xfrm>
            <a:custGeom>
              <a:avLst/>
              <a:gdLst>
                <a:gd name="T0" fmla="*/ 378 w 416"/>
                <a:gd name="T1" fmla="*/ 166 h 404"/>
                <a:gd name="T2" fmla="*/ 364 w 416"/>
                <a:gd name="T3" fmla="*/ 168 h 404"/>
                <a:gd name="T4" fmla="*/ 360 w 416"/>
                <a:gd name="T5" fmla="*/ 404 h 404"/>
                <a:gd name="T6" fmla="*/ 394 w 416"/>
                <a:gd name="T7" fmla="*/ 170 h 404"/>
                <a:gd name="T8" fmla="*/ 390 w 416"/>
                <a:gd name="T9" fmla="*/ 168 h 404"/>
                <a:gd name="T10" fmla="*/ 378 w 416"/>
                <a:gd name="T11" fmla="*/ 166 h 404"/>
                <a:gd name="T12" fmla="*/ 320 w 416"/>
                <a:gd name="T13" fmla="*/ 210 h 404"/>
                <a:gd name="T14" fmla="*/ 308 w 416"/>
                <a:gd name="T15" fmla="*/ 212 h 404"/>
                <a:gd name="T16" fmla="*/ 304 w 416"/>
                <a:gd name="T17" fmla="*/ 214 h 404"/>
                <a:gd name="T18" fmla="*/ 338 w 416"/>
                <a:gd name="T19" fmla="*/ 404 h 404"/>
                <a:gd name="T20" fmla="*/ 338 w 416"/>
                <a:gd name="T21" fmla="*/ 212 h 404"/>
                <a:gd name="T22" fmla="*/ 334 w 416"/>
                <a:gd name="T23" fmla="*/ 212 h 404"/>
                <a:gd name="T24" fmla="*/ 320 w 416"/>
                <a:gd name="T25" fmla="*/ 210 h 404"/>
                <a:gd name="T26" fmla="*/ 264 w 416"/>
                <a:gd name="T27" fmla="*/ 198 h 404"/>
                <a:gd name="T28" fmla="*/ 252 w 416"/>
                <a:gd name="T29" fmla="*/ 200 h 404"/>
                <a:gd name="T30" fmla="*/ 248 w 416"/>
                <a:gd name="T31" fmla="*/ 404 h 404"/>
                <a:gd name="T32" fmla="*/ 282 w 416"/>
                <a:gd name="T33" fmla="*/ 202 h 404"/>
                <a:gd name="T34" fmla="*/ 278 w 416"/>
                <a:gd name="T35" fmla="*/ 200 h 404"/>
                <a:gd name="T36" fmla="*/ 264 w 416"/>
                <a:gd name="T37" fmla="*/ 198 h 404"/>
                <a:gd name="T38" fmla="*/ 208 w 416"/>
                <a:gd name="T39" fmla="*/ 240 h 404"/>
                <a:gd name="T40" fmla="*/ 196 w 416"/>
                <a:gd name="T41" fmla="*/ 242 h 404"/>
                <a:gd name="T42" fmla="*/ 192 w 416"/>
                <a:gd name="T43" fmla="*/ 242 h 404"/>
                <a:gd name="T44" fmla="*/ 226 w 416"/>
                <a:gd name="T45" fmla="*/ 404 h 404"/>
                <a:gd name="T46" fmla="*/ 226 w 416"/>
                <a:gd name="T47" fmla="*/ 242 h 404"/>
                <a:gd name="T48" fmla="*/ 220 w 416"/>
                <a:gd name="T49" fmla="*/ 242 h 404"/>
                <a:gd name="T50" fmla="*/ 208 w 416"/>
                <a:gd name="T51" fmla="*/ 240 h 404"/>
                <a:gd name="T52" fmla="*/ 152 w 416"/>
                <a:gd name="T53" fmla="*/ 288 h 404"/>
                <a:gd name="T54" fmla="*/ 140 w 416"/>
                <a:gd name="T55" fmla="*/ 288 h 404"/>
                <a:gd name="T56" fmla="*/ 136 w 416"/>
                <a:gd name="T57" fmla="*/ 404 h 404"/>
                <a:gd name="T58" fmla="*/ 168 w 416"/>
                <a:gd name="T59" fmla="*/ 290 h 404"/>
                <a:gd name="T60" fmla="*/ 164 w 416"/>
                <a:gd name="T61" fmla="*/ 288 h 404"/>
                <a:gd name="T62" fmla="*/ 152 w 416"/>
                <a:gd name="T63" fmla="*/ 288 h 404"/>
                <a:gd name="T64" fmla="*/ 96 w 416"/>
                <a:gd name="T65" fmla="*/ 244 h 404"/>
                <a:gd name="T66" fmla="*/ 84 w 416"/>
                <a:gd name="T67" fmla="*/ 246 h 404"/>
                <a:gd name="T68" fmla="*/ 80 w 416"/>
                <a:gd name="T69" fmla="*/ 248 h 404"/>
                <a:gd name="T70" fmla="*/ 112 w 416"/>
                <a:gd name="T71" fmla="*/ 404 h 404"/>
                <a:gd name="T72" fmla="*/ 112 w 416"/>
                <a:gd name="T73" fmla="*/ 248 h 404"/>
                <a:gd name="T74" fmla="*/ 108 w 416"/>
                <a:gd name="T75" fmla="*/ 246 h 404"/>
                <a:gd name="T76" fmla="*/ 96 w 416"/>
                <a:gd name="T77" fmla="*/ 244 h 404"/>
                <a:gd name="T78" fmla="*/ 40 w 416"/>
                <a:gd name="T79" fmla="*/ 280 h 404"/>
                <a:gd name="T80" fmla="*/ 28 w 416"/>
                <a:gd name="T81" fmla="*/ 282 h 404"/>
                <a:gd name="T82" fmla="*/ 24 w 416"/>
                <a:gd name="T83" fmla="*/ 404 h 404"/>
                <a:gd name="T84" fmla="*/ 56 w 416"/>
                <a:gd name="T85" fmla="*/ 284 h 404"/>
                <a:gd name="T86" fmla="*/ 52 w 416"/>
                <a:gd name="T87" fmla="*/ 282 h 404"/>
                <a:gd name="T88" fmla="*/ 40 w 416"/>
                <a:gd name="T89" fmla="*/ 280 h 404"/>
                <a:gd name="T90" fmla="*/ 416 w 416"/>
                <a:gd name="T91" fmla="*/ 30 h 404"/>
                <a:gd name="T92" fmla="*/ 414 w 416"/>
                <a:gd name="T93" fmla="*/ 24 h 404"/>
                <a:gd name="T94" fmla="*/ 404 w 416"/>
                <a:gd name="T95" fmla="*/ 12 h 404"/>
                <a:gd name="T96" fmla="*/ 392 w 416"/>
                <a:gd name="T97" fmla="*/ 2 h 404"/>
                <a:gd name="T98" fmla="*/ 388 w 416"/>
                <a:gd name="T99" fmla="*/ 0 h 404"/>
                <a:gd name="T100" fmla="*/ 228 w 416"/>
                <a:gd name="T101" fmla="*/ 58 h 404"/>
                <a:gd name="T102" fmla="*/ 226 w 416"/>
                <a:gd name="T103" fmla="*/ 60 h 404"/>
                <a:gd name="T104" fmla="*/ 120 w 416"/>
                <a:gd name="T105" fmla="*/ 112 h 404"/>
                <a:gd name="T106" fmla="*/ 0 w 416"/>
                <a:gd name="T107" fmla="*/ 184 h 404"/>
                <a:gd name="T108" fmla="*/ 2 w 416"/>
                <a:gd name="T109" fmla="*/ 190 h 404"/>
                <a:gd name="T110" fmla="*/ 12 w 416"/>
                <a:gd name="T111" fmla="*/ 202 h 404"/>
                <a:gd name="T112" fmla="*/ 26 w 416"/>
                <a:gd name="T113" fmla="*/ 210 h 404"/>
                <a:gd name="T114" fmla="*/ 30 w 416"/>
                <a:gd name="T115" fmla="*/ 212 h 404"/>
                <a:gd name="T116" fmla="*/ 130 w 416"/>
                <a:gd name="T117" fmla="*/ 184 h 404"/>
                <a:gd name="T118" fmla="*/ 240 w 416"/>
                <a:gd name="T119" fmla="*/ 108 h 404"/>
                <a:gd name="T120" fmla="*/ 416 w 416"/>
                <a:gd name="T121" fmla="*/ 3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6" h="404">
                  <a:moveTo>
                    <a:pt x="378" y="166"/>
                  </a:moveTo>
                  <a:lnTo>
                    <a:pt x="378" y="166"/>
                  </a:lnTo>
                  <a:lnTo>
                    <a:pt x="364" y="168"/>
                  </a:lnTo>
                  <a:lnTo>
                    <a:pt x="364" y="168"/>
                  </a:lnTo>
                  <a:lnTo>
                    <a:pt x="360" y="170"/>
                  </a:lnTo>
                  <a:lnTo>
                    <a:pt x="360" y="404"/>
                  </a:lnTo>
                  <a:lnTo>
                    <a:pt x="394" y="404"/>
                  </a:lnTo>
                  <a:lnTo>
                    <a:pt x="394" y="170"/>
                  </a:lnTo>
                  <a:lnTo>
                    <a:pt x="394" y="170"/>
                  </a:lnTo>
                  <a:lnTo>
                    <a:pt x="390" y="168"/>
                  </a:lnTo>
                  <a:lnTo>
                    <a:pt x="390" y="168"/>
                  </a:lnTo>
                  <a:lnTo>
                    <a:pt x="378" y="166"/>
                  </a:lnTo>
                  <a:lnTo>
                    <a:pt x="378" y="166"/>
                  </a:lnTo>
                  <a:close/>
                  <a:moveTo>
                    <a:pt x="320" y="210"/>
                  </a:moveTo>
                  <a:lnTo>
                    <a:pt x="320" y="210"/>
                  </a:lnTo>
                  <a:lnTo>
                    <a:pt x="308" y="212"/>
                  </a:lnTo>
                  <a:lnTo>
                    <a:pt x="308" y="212"/>
                  </a:lnTo>
                  <a:lnTo>
                    <a:pt x="304" y="214"/>
                  </a:lnTo>
                  <a:lnTo>
                    <a:pt x="304" y="404"/>
                  </a:lnTo>
                  <a:lnTo>
                    <a:pt x="338" y="404"/>
                  </a:lnTo>
                  <a:lnTo>
                    <a:pt x="338" y="212"/>
                  </a:lnTo>
                  <a:lnTo>
                    <a:pt x="338" y="212"/>
                  </a:lnTo>
                  <a:lnTo>
                    <a:pt x="334" y="212"/>
                  </a:lnTo>
                  <a:lnTo>
                    <a:pt x="334" y="212"/>
                  </a:lnTo>
                  <a:lnTo>
                    <a:pt x="320" y="210"/>
                  </a:lnTo>
                  <a:lnTo>
                    <a:pt x="320" y="210"/>
                  </a:lnTo>
                  <a:close/>
                  <a:moveTo>
                    <a:pt x="264" y="198"/>
                  </a:moveTo>
                  <a:lnTo>
                    <a:pt x="264" y="198"/>
                  </a:lnTo>
                  <a:lnTo>
                    <a:pt x="252" y="200"/>
                  </a:lnTo>
                  <a:lnTo>
                    <a:pt x="252" y="200"/>
                  </a:lnTo>
                  <a:lnTo>
                    <a:pt x="248" y="202"/>
                  </a:lnTo>
                  <a:lnTo>
                    <a:pt x="248" y="404"/>
                  </a:lnTo>
                  <a:lnTo>
                    <a:pt x="282" y="404"/>
                  </a:lnTo>
                  <a:lnTo>
                    <a:pt x="282" y="202"/>
                  </a:lnTo>
                  <a:lnTo>
                    <a:pt x="282" y="202"/>
                  </a:lnTo>
                  <a:lnTo>
                    <a:pt x="278" y="200"/>
                  </a:lnTo>
                  <a:lnTo>
                    <a:pt x="278" y="200"/>
                  </a:lnTo>
                  <a:lnTo>
                    <a:pt x="264" y="198"/>
                  </a:lnTo>
                  <a:lnTo>
                    <a:pt x="264" y="198"/>
                  </a:lnTo>
                  <a:close/>
                  <a:moveTo>
                    <a:pt x="208" y="240"/>
                  </a:moveTo>
                  <a:lnTo>
                    <a:pt x="208" y="240"/>
                  </a:lnTo>
                  <a:lnTo>
                    <a:pt x="196" y="242"/>
                  </a:lnTo>
                  <a:lnTo>
                    <a:pt x="196" y="242"/>
                  </a:lnTo>
                  <a:lnTo>
                    <a:pt x="192" y="242"/>
                  </a:lnTo>
                  <a:lnTo>
                    <a:pt x="192" y="404"/>
                  </a:lnTo>
                  <a:lnTo>
                    <a:pt x="226" y="404"/>
                  </a:lnTo>
                  <a:lnTo>
                    <a:pt x="226" y="242"/>
                  </a:lnTo>
                  <a:lnTo>
                    <a:pt x="226" y="242"/>
                  </a:lnTo>
                  <a:lnTo>
                    <a:pt x="220" y="242"/>
                  </a:lnTo>
                  <a:lnTo>
                    <a:pt x="220" y="242"/>
                  </a:lnTo>
                  <a:lnTo>
                    <a:pt x="208" y="240"/>
                  </a:lnTo>
                  <a:lnTo>
                    <a:pt x="208" y="240"/>
                  </a:lnTo>
                  <a:close/>
                  <a:moveTo>
                    <a:pt x="152" y="288"/>
                  </a:moveTo>
                  <a:lnTo>
                    <a:pt x="152" y="288"/>
                  </a:lnTo>
                  <a:lnTo>
                    <a:pt x="140" y="288"/>
                  </a:lnTo>
                  <a:lnTo>
                    <a:pt x="140" y="288"/>
                  </a:lnTo>
                  <a:lnTo>
                    <a:pt x="136" y="290"/>
                  </a:lnTo>
                  <a:lnTo>
                    <a:pt x="136" y="404"/>
                  </a:lnTo>
                  <a:lnTo>
                    <a:pt x="168" y="404"/>
                  </a:lnTo>
                  <a:lnTo>
                    <a:pt x="168" y="290"/>
                  </a:lnTo>
                  <a:lnTo>
                    <a:pt x="168" y="290"/>
                  </a:lnTo>
                  <a:lnTo>
                    <a:pt x="164" y="288"/>
                  </a:lnTo>
                  <a:lnTo>
                    <a:pt x="164" y="288"/>
                  </a:lnTo>
                  <a:lnTo>
                    <a:pt x="152" y="288"/>
                  </a:lnTo>
                  <a:lnTo>
                    <a:pt x="152" y="288"/>
                  </a:lnTo>
                  <a:close/>
                  <a:moveTo>
                    <a:pt x="96" y="244"/>
                  </a:moveTo>
                  <a:lnTo>
                    <a:pt x="96" y="244"/>
                  </a:lnTo>
                  <a:lnTo>
                    <a:pt x="84" y="246"/>
                  </a:lnTo>
                  <a:lnTo>
                    <a:pt x="84" y="246"/>
                  </a:lnTo>
                  <a:lnTo>
                    <a:pt x="80" y="248"/>
                  </a:lnTo>
                  <a:lnTo>
                    <a:pt x="80" y="404"/>
                  </a:lnTo>
                  <a:lnTo>
                    <a:pt x="112" y="404"/>
                  </a:lnTo>
                  <a:lnTo>
                    <a:pt x="112" y="248"/>
                  </a:lnTo>
                  <a:lnTo>
                    <a:pt x="112" y="248"/>
                  </a:lnTo>
                  <a:lnTo>
                    <a:pt x="108" y="246"/>
                  </a:lnTo>
                  <a:lnTo>
                    <a:pt x="108" y="246"/>
                  </a:lnTo>
                  <a:lnTo>
                    <a:pt x="96" y="244"/>
                  </a:lnTo>
                  <a:lnTo>
                    <a:pt x="96" y="244"/>
                  </a:lnTo>
                  <a:close/>
                  <a:moveTo>
                    <a:pt x="40" y="280"/>
                  </a:moveTo>
                  <a:lnTo>
                    <a:pt x="40" y="280"/>
                  </a:lnTo>
                  <a:lnTo>
                    <a:pt x="28" y="282"/>
                  </a:lnTo>
                  <a:lnTo>
                    <a:pt x="28" y="282"/>
                  </a:lnTo>
                  <a:lnTo>
                    <a:pt x="24" y="284"/>
                  </a:lnTo>
                  <a:lnTo>
                    <a:pt x="24" y="404"/>
                  </a:lnTo>
                  <a:lnTo>
                    <a:pt x="56" y="404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52" y="282"/>
                  </a:lnTo>
                  <a:lnTo>
                    <a:pt x="52" y="282"/>
                  </a:lnTo>
                  <a:lnTo>
                    <a:pt x="40" y="280"/>
                  </a:lnTo>
                  <a:lnTo>
                    <a:pt x="40" y="280"/>
                  </a:lnTo>
                  <a:close/>
                  <a:moveTo>
                    <a:pt x="416" y="30"/>
                  </a:moveTo>
                  <a:lnTo>
                    <a:pt x="416" y="30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04" y="12"/>
                  </a:lnTo>
                  <a:lnTo>
                    <a:pt x="404" y="12"/>
                  </a:lnTo>
                  <a:lnTo>
                    <a:pt x="392" y="2"/>
                  </a:lnTo>
                  <a:lnTo>
                    <a:pt x="392" y="2"/>
                  </a:lnTo>
                  <a:lnTo>
                    <a:pt x="388" y="0"/>
                  </a:lnTo>
                  <a:lnTo>
                    <a:pt x="300" y="88"/>
                  </a:lnTo>
                  <a:lnTo>
                    <a:pt x="228" y="58"/>
                  </a:lnTo>
                  <a:lnTo>
                    <a:pt x="226" y="60"/>
                  </a:lnTo>
                  <a:lnTo>
                    <a:pt x="226" y="60"/>
                  </a:lnTo>
                  <a:lnTo>
                    <a:pt x="156" y="152"/>
                  </a:lnTo>
                  <a:lnTo>
                    <a:pt x="120" y="112"/>
                  </a:lnTo>
                  <a:lnTo>
                    <a:pt x="92" y="82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2" y="190"/>
                  </a:lnTo>
                  <a:lnTo>
                    <a:pt x="2" y="190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26" y="210"/>
                  </a:lnTo>
                  <a:lnTo>
                    <a:pt x="26" y="210"/>
                  </a:lnTo>
                  <a:lnTo>
                    <a:pt x="30" y="212"/>
                  </a:lnTo>
                  <a:lnTo>
                    <a:pt x="92" y="144"/>
                  </a:lnTo>
                  <a:lnTo>
                    <a:pt x="130" y="184"/>
                  </a:lnTo>
                  <a:lnTo>
                    <a:pt x="158" y="214"/>
                  </a:lnTo>
                  <a:lnTo>
                    <a:pt x="240" y="108"/>
                  </a:lnTo>
                  <a:lnTo>
                    <a:pt x="310" y="136"/>
                  </a:lnTo>
                  <a:lnTo>
                    <a:pt x="416" y="3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3268104" y="2084437"/>
              <a:ext cx="91372" cy="92333"/>
            </a:xfrm>
            <a:prstGeom prst="rect">
              <a:avLst/>
            </a:prstGeom>
          </p:spPr>
          <p:txBody>
            <a:bodyPr wrap="none" lIns="0" tIns="0" rIns="0" bIns="0" anchor="b">
              <a:spAutoFit/>
            </a:bodyPr>
            <a:lstStyle/>
            <a:p>
              <a:r>
                <a:rPr lang="en-US" sz="600" b="1" dirty="0">
                  <a:latin typeface="Calibri" panose="020F0502020204030204" pitchFamily="34" charset="0"/>
                </a:rPr>
                <a:t>UK</a:t>
              </a:r>
            </a:p>
          </p:txBody>
        </p:sp>
      </p:grpSp>
      <p:sp>
        <p:nvSpPr>
          <p:cNvPr id="408" name="Freeform 638"/>
          <p:cNvSpPr>
            <a:spLocks noEditPoints="1"/>
          </p:cNvSpPr>
          <p:nvPr/>
        </p:nvSpPr>
        <p:spPr bwMode="auto">
          <a:xfrm>
            <a:off x="4884855" y="2108006"/>
            <a:ext cx="78376" cy="118932"/>
          </a:xfrm>
          <a:custGeom>
            <a:avLst/>
            <a:gdLst>
              <a:gd name="T0" fmla="*/ 176 w 344"/>
              <a:gd name="T1" fmla="*/ 222 h 522"/>
              <a:gd name="T2" fmla="*/ 8 w 344"/>
              <a:gd name="T3" fmla="*/ 180 h 522"/>
              <a:gd name="T4" fmla="*/ 2 w 344"/>
              <a:gd name="T5" fmla="*/ 232 h 522"/>
              <a:gd name="T6" fmla="*/ 26 w 344"/>
              <a:gd name="T7" fmla="*/ 264 h 522"/>
              <a:gd name="T8" fmla="*/ 88 w 344"/>
              <a:gd name="T9" fmla="*/ 284 h 522"/>
              <a:gd name="T10" fmla="*/ 158 w 344"/>
              <a:gd name="T11" fmla="*/ 258 h 522"/>
              <a:gd name="T12" fmla="*/ 40 w 344"/>
              <a:gd name="T13" fmla="*/ 220 h 522"/>
              <a:gd name="T14" fmla="*/ 134 w 344"/>
              <a:gd name="T15" fmla="*/ 198 h 522"/>
              <a:gd name="T16" fmla="*/ 132 w 344"/>
              <a:gd name="T17" fmla="*/ 226 h 522"/>
              <a:gd name="T18" fmla="*/ 88 w 344"/>
              <a:gd name="T19" fmla="*/ 244 h 522"/>
              <a:gd name="T20" fmla="*/ 42 w 344"/>
              <a:gd name="T21" fmla="*/ 226 h 522"/>
              <a:gd name="T22" fmla="*/ 210 w 344"/>
              <a:gd name="T23" fmla="*/ 110 h 522"/>
              <a:gd name="T24" fmla="*/ 230 w 344"/>
              <a:gd name="T25" fmla="*/ 82 h 522"/>
              <a:gd name="T26" fmla="*/ 154 w 344"/>
              <a:gd name="T27" fmla="*/ 68 h 522"/>
              <a:gd name="T28" fmla="*/ 156 w 344"/>
              <a:gd name="T29" fmla="*/ 98 h 522"/>
              <a:gd name="T30" fmla="*/ 190 w 344"/>
              <a:gd name="T31" fmla="*/ 114 h 522"/>
              <a:gd name="T32" fmla="*/ 212 w 344"/>
              <a:gd name="T33" fmla="*/ 82 h 522"/>
              <a:gd name="T34" fmla="*/ 202 w 344"/>
              <a:gd name="T35" fmla="*/ 94 h 522"/>
              <a:gd name="T36" fmla="*/ 170 w 344"/>
              <a:gd name="T37" fmla="*/ 88 h 522"/>
              <a:gd name="T38" fmla="*/ 170 w 344"/>
              <a:gd name="T39" fmla="*/ 76 h 522"/>
              <a:gd name="T40" fmla="*/ 234 w 344"/>
              <a:gd name="T41" fmla="*/ 156 h 522"/>
              <a:gd name="T42" fmla="*/ 240 w 344"/>
              <a:gd name="T43" fmla="*/ 190 h 522"/>
              <a:gd name="T44" fmla="*/ 288 w 344"/>
              <a:gd name="T45" fmla="*/ 212 h 522"/>
              <a:gd name="T46" fmla="*/ 336 w 344"/>
              <a:gd name="T47" fmla="*/ 190 h 522"/>
              <a:gd name="T48" fmla="*/ 338 w 344"/>
              <a:gd name="T49" fmla="*/ 146 h 522"/>
              <a:gd name="T50" fmla="*/ 304 w 344"/>
              <a:gd name="T51" fmla="*/ 184 h 522"/>
              <a:gd name="T52" fmla="*/ 272 w 344"/>
              <a:gd name="T53" fmla="*/ 184 h 522"/>
              <a:gd name="T54" fmla="*/ 258 w 344"/>
              <a:gd name="T55" fmla="*/ 164 h 522"/>
              <a:gd name="T56" fmla="*/ 318 w 344"/>
              <a:gd name="T57" fmla="*/ 166 h 522"/>
              <a:gd name="T58" fmla="*/ 152 w 344"/>
              <a:gd name="T59" fmla="*/ 318 h 522"/>
              <a:gd name="T60" fmla="*/ 148 w 344"/>
              <a:gd name="T61" fmla="*/ 360 h 522"/>
              <a:gd name="T62" fmla="*/ 182 w 344"/>
              <a:gd name="T63" fmla="*/ 396 h 522"/>
              <a:gd name="T64" fmla="*/ 252 w 344"/>
              <a:gd name="T65" fmla="*/ 396 h 522"/>
              <a:gd name="T66" fmla="*/ 286 w 344"/>
              <a:gd name="T67" fmla="*/ 360 h 522"/>
              <a:gd name="T68" fmla="*/ 216 w 344"/>
              <a:gd name="T69" fmla="*/ 194 h 522"/>
              <a:gd name="T70" fmla="*/ 228 w 344"/>
              <a:gd name="T71" fmla="*/ 370 h 522"/>
              <a:gd name="T72" fmla="*/ 186 w 344"/>
              <a:gd name="T73" fmla="*/ 362 h 522"/>
              <a:gd name="T74" fmla="*/ 180 w 344"/>
              <a:gd name="T75" fmla="*/ 334 h 522"/>
              <a:gd name="T76" fmla="*/ 256 w 344"/>
              <a:gd name="T77" fmla="*/ 350 h 522"/>
              <a:gd name="T78" fmla="*/ 44 w 344"/>
              <a:gd name="T79" fmla="*/ 376 h 522"/>
              <a:gd name="T80" fmla="*/ 46 w 344"/>
              <a:gd name="T81" fmla="*/ 412 h 522"/>
              <a:gd name="T82" fmla="*/ 84 w 344"/>
              <a:gd name="T83" fmla="*/ 428 h 522"/>
              <a:gd name="T84" fmla="*/ 122 w 344"/>
              <a:gd name="T85" fmla="*/ 412 h 522"/>
              <a:gd name="T86" fmla="*/ 84 w 344"/>
              <a:gd name="T87" fmla="*/ 298 h 522"/>
              <a:gd name="T88" fmla="*/ 90 w 344"/>
              <a:gd name="T89" fmla="*/ 408 h 522"/>
              <a:gd name="T90" fmla="*/ 66 w 344"/>
              <a:gd name="T91" fmla="*/ 402 h 522"/>
              <a:gd name="T92" fmla="*/ 62 w 344"/>
              <a:gd name="T93" fmla="*/ 386 h 522"/>
              <a:gd name="T94" fmla="*/ 108 w 344"/>
              <a:gd name="T95" fmla="*/ 396 h 522"/>
              <a:gd name="T96" fmla="*/ 182 w 344"/>
              <a:gd name="T97" fmla="*/ 478 h 522"/>
              <a:gd name="T98" fmla="*/ 184 w 344"/>
              <a:gd name="T99" fmla="*/ 508 h 522"/>
              <a:gd name="T100" fmla="*/ 216 w 344"/>
              <a:gd name="T101" fmla="*/ 522 h 522"/>
              <a:gd name="T102" fmla="*/ 246 w 344"/>
              <a:gd name="T103" fmla="*/ 508 h 522"/>
              <a:gd name="T104" fmla="*/ 216 w 344"/>
              <a:gd name="T105" fmla="*/ 416 h 522"/>
              <a:gd name="T106" fmla="*/ 216 w 344"/>
              <a:gd name="T107" fmla="*/ 506 h 522"/>
              <a:gd name="T108" fmla="*/ 196 w 344"/>
              <a:gd name="T109" fmla="*/ 498 h 522"/>
              <a:gd name="T110" fmla="*/ 234 w 344"/>
              <a:gd name="T111" fmla="*/ 486 h 522"/>
              <a:gd name="T112" fmla="*/ 234 w 344"/>
              <a:gd name="T113" fmla="*/ 498 h 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4" h="522">
                <a:moveTo>
                  <a:pt x="164" y="250"/>
                </a:moveTo>
                <a:lnTo>
                  <a:pt x="164" y="250"/>
                </a:lnTo>
                <a:lnTo>
                  <a:pt x="170" y="240"/>
                </a:lnTo>
                <a:lnTo>
                  <a:pt x="174" y="232"/>
                </a:lnTo>
                <a:lnTo>
                  <a:pt x="176" y="222"/>
                </a:lnTo>
                <a:lnTo>
                  <a:pt x="176" y="212"/>
                </a:lnTo>
                <a:lnTo>
                  <a:pt x="174" y="194"/>
                </a:lnTo>
                <a:lnTo>
                  <a:pt x="168" y="180"/>
                </a:lnTo>
                <a:lnTo>
                  <a:pt x="88" y="24"/>
                </a:lnTo>
                <a:lnTo>
                  <a:pt x="8" y="180"/>
                </a:lnTo>
                <a:lnTo>
                  <a:pt x="8" y="180"/>
                </a:lnTo>
                <a:lnTo>
                  <a:pt x="2" y="194"/>
                </a:lnTo>
                <a:lnTo>
                  <a:pt x="0" y="212"/>
                </a:lnTo>
                <a:lnTo>
                  <a:pt x="0" y="222"/>
                </a:lnTo>
                <a:lnTo>
                  <a:pt x="2" y="232"/>
                </a:lnTo>
                <a:lnTo>
                  <a:pt x="6" y="240"/>
                </a:lnTo>
                <a:lnTo>
                  <a:pt x="12" y="250"/>
                </a:lnTo>
                <a:lnTo>
                  <a:pt x="12" y="250"/>
                </a:lnTo>
                <a:lnTo>
                  <a:pt x="18" y="256"/>
                </a:lnTo>
                <a:lnTo>
                  <a:pt x="26" y="264"/>
                </a:lnTo>
                <a:lnTo>
                  <a:pt x="34" y="270"/>
                </a:lnTo>
                <a:lnTo>
                  <a:pt x="44" y="274"/>
                </a:lnTo>
                <a:lnTo>
                  <a:pt x="64" y="282"/>
                </a:lnTo>
                <a:lnTo>
                  <a:pt x="88" y="284"/>
                </a:lnTo>
                <a:lnTo>
                  <a:pt x="88" y="284"/>
                </a:lnTo>
                <a:lnTo>
                  <a:pt x="110" y="282"/>
                </a:lnTo>
                <a:lnTo>
                  <a:pt x="132" y="274"/>
                </a:lnTo>
                <a:lnTo>
                  <a:pt x="140" y="270"/>
                </a:lnTo>
                <a:lnTo>
                  <a:pt x="150" y="264"/>
                </a:lnTo>
                <a:lnTo>
                  <a:pt x="158" y="258"/>
                </a:lnTo>
                <a:lnTo>
                  <a:pt x="164" y="250"/>
                </a:lnTo>
                <a:lnTo>
                  <a:pt x="164" y="250"/>
                </a:lnTo>
                <a:close/>
                <a:moveTo>
                  <a:pt x="42" y="226"/>
                </a:moveTo>
                <a:lnTo>
                  <a:pt x="42" y="226"/>
                </a:lnTo>
                <a:lnTo>
                  <a:pt x="40" y="220"/>
                </a:lnTo>
                <a:lnTo>
                  <a:pt x="38" y="216"/>
                </a:lnTo>
                <a:lnTo>
                  <a:pt x="38" y="208"/>
                </a:lnTo>
                <a:lnTo>
                  <a:pt x="42" y="198"/>
                </a:lnTo>
                <a:lnTo>
                  <a:pt x="88" y="110"/>
                </a:lnTo>
                <a:lnTo>
                  <a:pt x="134" y="198"/>
                </a:lnTo>
                <a:lnTo>
                  <a:pt x="134" y="198"/>
                </a:lnTo>
                <a:lnTo>
                  <a:pt x="136" y="204"/>
                </a:lnTo>
                <a:lnTo>
                  <a:pt x="136" y="210"/>
                </a:lnTo>
                <a:lnTo>
                  <a:pt x="136" y="218"/>
                </a:lnTo>
                <a:lnTo>
                  <a:pt x="132" y="226"/>
                </a:lnTo>
                <a:lnTo>
                  <a:pt x="132" y="226"/>
                </a:lnTo>
                <a:lnTo>
                  <a:pt x="124" y="234"/>
                </a:lnTo>
                <a:lnTo>
                  <a:pt x="114" y="240"/>
                </a:lnTo>
                <a:lnTo>
                  <a:pt x="102" y="242"/>
                </a:lnTo>
                <a:lnTo>
                  <a:pt x="88" y="244"/>
                </a:lnTo>
                <a:lnTo>
                  <a:pt x="88" y="244"/>
                </a:lnTo>
                <a:lnTo>
                  <a:pt x="74" y="242"/>
                </a:lnTo>
                <a:lnTo>
                  <a:pt x="62" y="240"/>
                </a:lnTo>
                <a:lnTo>
                  <a:pt x="50" y="234"/>
                </a:lnTo>
                <a:lnTo>
                  <a:pt x="42" y="226"/>
                </a:lnTo>
                <a:lnTo>
                  <a:pt x="42" y="226"/>
                </a:lnTo>
                <a:close/>
                <a:moveTo>
                  <a:pt x="190" y="114"/>
                </a:moveTo>
                <a:lnTo>
                  <a:pt x="190" y="114"/>
                </a:lnTo>
                <a:lnTo>
                  <a:pt x="200" y="112"/>
                </a:lnTo>
                <a:lnTo>
                  <a:pt x="210" y="110"/>
                </a:lnTo>
                <a:lnTo>
                  <a:pt x="218" y="104"/>
                </a:lnTo>
                <a:lnTo>
                  <a:pt x="224" y="98"/>
                </a:lnTo>
                <a:lnTo>
                  <a:pt x="224" y="98"/>
                </a:lnTo>
                <a:lnTo>
                  <a:pt x="228" y="90"/>
                </a:lnTo>
                <a:lnTo>
                  <a:pt x="230" y="82"/>
                </a:lnTo>
                <a:lnTo>
                  <a:pt x="228" y="74"/>
                </a:lnTo>
                <a:lnTo>
                  <a:pt x="226" y="68"/>
                </a:lnTo>
                <a:lnTo>
                  <a:pt x="190" y="0"/>
                </a:lnTo>
                <a:lnTo>
                  <a:pt x="154" y="68"/>
                </a:lnTo>
                <a:lnTo>
                  <a:pt x="154" y="68"/>
                </a:lnTo>
                <a:lnTo>
                  <a:pt x="152" y="74"/>
                </a:lnTo>
                <a:lnTo>
                  <a:pt x="152" y="82"/>
                </a:lnTo>
                <a:lnTo>
                  <a:pt x="152" y="90"/>
                </a:lnTo>
                <a:lnTo>
                  <a:pt x="156" y="98"/>
                </a:lnTo>
                <a:lnTo>
                  <a:pt x="156" y="98"/>
                </a:lnTo>
                <a:lnTo>
                  <a:pt x="164" y="104"/>
                </a:lnTo>
                <a:lnTo>
                  <a:pt x="172" y="110"/>
                </a:lnTo>
                <a:lnTo>
                  <a:pt x="180" y="112"/>
                </a:lnTo>
                <a:lnTo>
                  <a:pt x="190" y="114"/>
                </a:lnTo>
                <a:lnTo>
                  <a:pt x="190" y="114"/>
                </a:lnTo>
                <a:close/>
                <a:moveTo>
                  <a:pt x="170" y="76"/>
                </a:moveTo>
                <a:lnTo>
                  <a:pt x="190" y="36"/>
                </a:lnTo>
                <a:lnTo>
                  <a:pt x="210" y="76"/>
                </a:lnTo>
                <a:lnTo>
                  <a:pt x="210" y="76"/>
                </a:lnTo>
                <a:lnTo>
                  <a:pt x="212" y="82"/>
                </a:lnTo>
                <a:lnTo>
                  <a:pt x="212" y="84"/>
                </a:lnTo>
                <a:lnTo>
                  <a:pt x="210" y="88"/>
                </a:lnTo>
                <a:lnTo>
                  <a:pt x="210" y="88"/>
                </a:lnTo>
                <a:lnTo>
                  <a:pt x="206" y="92"/>
                </a:lnTo>
                <a:lnTo>
                  <a:pt x="202" y="94"/>
                </a:lnTo>
                <a:lnTo>
                  <a:pt x="190" y="96"/>
                </a:lnTo>
                <a:lnTo>
                  <a:pt x="190" y="96"/>
                </a:lnTo>
                <a:lnTo>
                  <a:pt x="178" y="94"/>
                </a:lnTo>
                <a:lnTo>
                  <a:pt x="174" y="92"/>
                </a:lnTo>
                <a:lnTo>
                  <a:pt x="170" y="88"/>
                </a:lnTo>
                <a:lnTo>
                  <a:pt x="170" y="88"/>
                </a:lnTo>
                <a:lnTo>
                  <a:pt x="168" y="84"/>
                </a:lnTo>
                <a:lnTo>
                  <a:pt x="168" y="80"/>
                </a:lnTo>
                <a:lnTo>
                  <a:pt x="170" y="76"/>
                </a:lnTo>
                <a:lnTo>
                  <a:pt x="170" y="76"/>
                </a:lnTo>
                <a:close/>
                <a:moveTo>
                  <a:pt x="338" y="146"/>
                </a:moveTo>
                <a:lnTo>
                  <a:pt x="288" y="48"/>
                </a:lnTo>
                <a:lnTo>
                  <a:pt x="238" y="146"/>
                </a:lnTo>
                <a:lnTo>
                  <a:pt x="238" y="146"/>
                </a:lnTo>
                <a:lnTo>
                  <a:pt x="234" y="156"/>
                </a:lnTo>
                <a:lnTo>
                  <a:pt x="232" y="166"/>
                </a:lnTo>
                <a:lnTo>
                  <a:pt x="234" y="178"/>
                </a:lnTo>
                <a:lnTo>
                  <a:pt x="236" y="184"/>
                </a:lnTo>
                <a:lnTo>
                  <a:pt x="240" y="190"/>
                </a:lnTo>
                <a:lnTo>
                  <a:pt x="240" y="190"/>
                </a:lnTo>
                <a:lnTo>
                  <a:pt x="250" y="198"/>
                </a:lnTo>
                <a:lnTo>
                  <a:pt x="260" y="206"/>
                </a:lnTo>
                <a:lnTo>
                  <a:pt x="274" y="210"/>
                </a:lnTo>
                <a:lnTo>
                  <a:pt x="288" y="212"/>
                </a:lnTo>
                <a:lnTo>
                  <a:pt x="288" y="212"/>
                </a:lnTo>
                <a:lnTo>
                  <a:pt x="302" y="210"/>
                </a:lnTo>
                <a:lnTo>
                  <a:pt x="316" y="206"/>
                </a:lnTo>
                <a:lnTo>
                  <a:pt x="326" y="198"/>
                </a:lnTo>
                <a:lnTo>
                  <a:pt x="336" y="190"/>
                </a:lnTo>
                <a:lnTo>
                  <a:pt x="336" y="190"/>
                </a:lnTo>
                <a:lnTo>
                  <a:pt x="340" y="184"/>
                </a:lnTo>
                <a:lnTo>
                  <a:pt x="342" y="178"/>
                </a:lnTo>
                <a:lnTo>
                  <a:pt x="344" y="166"/>
                </a:lnTo>
                <a:lnTo>
                  <a:pt x="342" y="156"/>
                </a:lnTo>
                <a:lnTo>
                  <a:pt x="338" y="146"/>
                </a:lnTo>
                <a:lnTo>
                  <a:pt x="338" y="146"/>
                </a:lnTo>
                <a:close/>
                <a:moveTo>
                  <a:pt x="316" y="174"/>
                </a:moveTo>
                <a:lnTo>
                  <a:pt x="316" y="174"/>
                </a:lnTo>
                <a:lnTo>
                  <a:pt x="312" y="180"/>
                </a:lnTo>
                <a:lnTo>
                  <a:pt x="304" y="184"/>
                </a:lnTo>
                <a:lnTo>
                  <a:pt x="296" y="186"/>
                </a:lnTo>
                <a:lnTo>
                  <a:pt x="288" y="186"/>
                </a:lnTo>
                <a:lnTo>
                  <a:pt x="288" y="186"/>
                </a:lnTo>
                <a:lnTo>
                  <a:pt x="280" y="186"/>
                </a:lnTo>
                <a:lnTo>
                  <a:pt x="272" y="184"/>
                </a:lnTo>
                <a:lnTo>
                  <a:pt x="264" y="180"/>
                </a:lnTo>
                <a:lnTo>
                  <a:pt x="260" y="174"/>
                </a:lnTo>
                <a:lnTo>
                  <a:pt x="260" y="174"/>
                </a:lnTo>
                <a:lnTo>
                  <a:pt x="258" y="170"/>
                </a:lnTo>
                <a:lnTo>
                  <a:pt x="258" y="164"/>
                </a:lnTo>
                <a:lnTo>
                  <a:pt x="260" y="158"/>
                </a:lnTo>
                <a:lnTo>
                  <a:pt x="288" y="102"/>
                </a:lnTo>
                <a:lnTo>
                  <a:pt x="316" y="158"/>
                </a:lnTo>
                <a:lnTo>
                  <a:pt x="316" y="158"/>
                </a:lnTo>
                <a:lnTo>
                  <a:pt x="318" y="166"/>
                </a:lnTo>
                <a:lnTo>
                  <a:pt x="318" y="170"/>
                </a:lnTo>
                <a:lnTo>
                  <a:pt x="316" y="174"/>
                </a:lnTo>
                <a:lnTo>
                  <a:pt x="316" y="174"/>
                </a:lnTo>
                <a:close/>
                <a:moveTo>
                  <a:pt x="216" y="194"/>
                </a:moveTo>
                <a:lnTo>
                  <a:pt x="152" y="318"/>
                </a:lnTo>
                <a:lnTo>
                  <a:pt x="152" y="318"/>
                </a:lnTo>
                <a:lnTo>
                  <a:pt x="148" y="332"/>
                </a:lnTo>
                <a:lnTo>
                  <a:pt x="146" y="346"/>
                </a:lnTo>
                <a:lnTo>
                  <a:pt x="146" y="354"/>
                </a:lnTo>
                <a:lnTo>
                  <a:pt x="148" y="360"/>
                </a:lnTo>
                <a:lnTo>
                  <a:pt x="150" y="368"/>
                </a:lnTo>
                <a:lnTo>
                  <a:pt x="156" y="376"/>
                </a:lnTo>
                <a:lnTo>
                  <a:pt x="156" y="376"/>
                </a:lnTo>
                <a:lnTo>
                  <a:pt x="166" y="388"/>
                </a:lnTo>
                <a:lnTo>
                  <a:pt x="182" y="396"/>
                </a:lnTo>
                <a:lnTo>
                  <a:pt x="198" y="402"/>
                </a:lnTo>
                <a:lnTo>
                  <a:pt x="216" y="402"/>
                </a:lnTo>
                <a:lnTo>
                  <a:pt x="216" y="402"/>
                </a:lnTo>
                <a:lnTo>
                  <a:pt x="236" y="402"/>
                </a:lnTo>
                <a:lnTo>
                  <a:pt x="252" y="396"/>
                </a:lnTo>
                <a:lnTo>
                  <a:pt x="266" y="388"/>
                </a:lnTo>
                <a:lnTo>
                  <a:pt x="278" y="376"/>
                </a:lnTo>
                <a:lnTo>
                  <a:pt x="278" y="376"/>
                </a:lnTo>
                <a:lnTo>
                  <a:pt x="284" y="368"/>
                </a:lnTo>
                <a:lnTo>
                  <a:pt x="286" y="360"/>
                </a:lnTo>
                <a:lnTo>
                  <a:pt x="288" y="354"/>
                </a:lnTo>
                <a:lnTo>
                  <a:pt x="288" y="346"/>
                </a:lnTo>
                <a:lnTo>
                  <a:pt x="286" y="332"/>
                </a:lnTo>
                <a:lnTo>
                  <a:pt x="282" y="318"/>
                </a:lnTo>
                <a:lnTo>
                  <a:pt x="216" y="194"/>
                </a:lnTo>
                <a:close/>
                <a:moveTo>
                  <a:pt x="254" y="356"/>
                </a:moveTo>
                <a:lnTo>
                  <a:pt x="254" y="356"/>
                </a:lnTo>
                <a:lnTo>
                  <a:pt x="246" y="362"/>
                </a:lnTo>
                <a:lnTo>
                  <a:pt x="238" y="368"/>
                </a:lnTo>
                <a:lnTo>
                  <a:pt x="228" y="370"/>
                </a:lnTo>
                <a:lnTo>
                  <a:pt x="216" y="372"/>
                </a:lnTo>
                <a:lnTo>
                  <a:pt x="216" y="372"/>
                </a:lnTo>
                <a:lnTo>
                  <a:pt x="206" y="370"/>
                </a:lnTo>
                <a:lnTo>
                  <a:pt x="196" y="368"/>
                </a:lnTo>
                <a:lnTo>
                  <a:pt x="186" y="362"/>
                </a:lnTo>
                <a:lnTo>
                  <a:pt x="180" y="356"/>
                </a:lnTo>
                <a:lnTo>
                  <a:pt x="180" y="356"/>
                </a:lnTo>
                <a:lnTo>
                  <a:pt x="178" y="348"/>
                </a:lnTo>
                <a:lnTo>
                  <a:pt x="178" y="342"/>
                </a:lnTo>
                <a:lnTo>
                  <a:pt x="180" y="334"/>
                </a:lnTo>
                <a:lnTo>
                  <a:pt x="216" y="262"/>
                </a:lnTo>
                <a:lnTo>
                  <a:pt x="254" y="334"/>
                </a:lnTo>
                <a:lnTo>
                  <a:pt x="254" y="334"/>
                </a:lnTo>
                <a:lnTo>
                  <a:pt x="256" y="344"/>
                </a:lnTo>
                <a:lnTo>
                  <a:pt x="256" y="350"/>
                </a:lnTo>
                <a:lnTo>
                  <a:pt x="254" y="356"/>
                </a:lnTo>
                <a:lnTo>
                  <a:pt x="254" y="356"/>
                </a:lnTo>
                <a:close/>
                <a:moveTo>
                  <a:pt x="84" y="298"/>
                </a:moveTo>
                <a:lnTo>
                  <a:pt x="44" y="376"/>
                </a:lnTo>
                <a:lnTo>
                  <a:pt x="44" y="376"/>
                </a:lnTo>
                <a:lnTo>
                  <a:pt x="42" y="384"/>
                </a:lnTo>
                <a:lnTo>
                  <a:pt x="40" y="392"/>
                </a:lnTo>
                <a:lnTo>
                  <a:pt x="42" y="402"/>
                </a:lnTo>
                <a:lnTo>
                  <a:pt x="46" y="412"/>
                </a:lnTo>
                <a:lnTo>
                  <a:pt x="46" y="412"/>
                </a:lnTo>
                <a:lnTo>
                  <a:pt x="54" y="418"/>
                </a:lnTo>
                <a:lnTo>
                  <a:pt x="62" y="424"/>
                </a:lnTo>
                <a:lnTo>
                  <a:pt x="72" y="426"/>
                </a:lnTo>
                <a:lnTo>
                  <a:pt x="84" y="428"/>
                </a:lnTo>
                <a:lnTo>
                  <a:pt x="84" y="428"/>
                </a:lnTo>
                <a:lnTo>
                  <a:pt x="96" y="426"/>
                </a:lnTo>
                <a:lnTo>
                  <a:pt x="106" y="424"/>
                </a:lnTo>
                <a:lnTo>
                  <a:pt x="114" y="418"/>
                </a:lnTo>
                <a:lnTo>
                  <a:pt x="122" y="412"/>
                </a:lnTo>
                <a:lnTo>
                  <a:pt x="122" y="412"/>
                </a:lnTo>
                <a:lnTo>
                  <a:pt x="126" y="402"/>
                </a:lnTo>
                <a:lnTo>
                  <a:pt x="128" y="392"/>
                </a:lnTo>
                <a:lnTo>
                  <a:pt x="126" y="384"/>
                </a:lnTo>
                <a:lnTo>
                  <a:pt x="124" y="376"/>
                </a:lnTo>
                <a:lnTo>
                  <a:pt x="84" y="298"/>
                </a:lnTo>
                <a:close/>
                <a:moveTo>
                  <a:pt x="106" y="398"/>
                </a:moveTo>
                <a:lnTo>
                  <a:pt x="106" y="398"/>
                </a:lnTo>
                <a:lnTo>
                  <a:pt x="102" y="402"/>
                </a:lnTo>
                <a:lnTo>
                  <a:pt x="98" y="406"/>
                </a:lnTo>
                <a:lnTo>
                  <a:pt x="90" y="408"/>
                </a:lnTo>
                <a:lnTo>
                  <a:pt x="84" y="408"/>
                </a:lnTo>
                <a:lnTo>
                  <a:pt x="84" y="408"/>
                </a:lnTo>
                <a:lnTo>
                  <a:pt x="78" y="408"/>
                </a:lnTo>
                <a:lnTo>
                  <a:pt x="70" y="406"/>
                </a:lnTo>
                <a:lnTo>
                  <a:pt x="66" y="402"/>
                </a:lnTo>
                <a:lnTo>
                  <a:pt x="62" y="398"/>
                </a:lnTo>
                <a:lnTo>
                  <a:pt x="62" y="398"/>
                </a:lnTo>
                <a:lnTo>
                  <a:pt x="60" y="394"/>
                </a:lnTo>
                <a:lnTo>
                  <a:pt x="60" y="390"/>
                </a:lnTo>
                <a:lnTo>
                  <a:pt x="62" y="386"/>
                </a:lnTo>
                <a:lnTo>
                  <a:pt x="84" y="342"/>
                </a:lnTo>
                <a:lnTo>
                  <a:pt x="106" y="386"/>
                </a:lnTo>
                <a:lnTo>
                  <a:pt x="106" y="386"/>
                </a:lnTo>
                <a:lnTo>
                  <a:pt x="108" y="392"/>
                </a:lnTo>
                <a:lnTo>
                  <a:pt x="108" y="396"/>
                </a:lnTo>
                <a:lnTo>
                  <a:pt x="106" y="398"/>
                </a:lnTo>
                <a:lnTo>
                  <a:pt x="106" y="398"/>
                </a:lnTo>
                <a:close/>
                <a:moveTo>
                  <a:pt x="216" y="416"/>
                </a:moveTo>
                <a:lnTo>
                  <a:pt x="182" y="478"/>
                </a:lnTo>
                <a:lnTo>
                  <a:pt x="182" y="478"/>
                </a:lnTo>
                <a:lnTo>
                  <a:pt x="180" y="486"/>
                </a:lnTo>
                <a:lnTo>
                  <a:pt x="180" y="492"/>
                </a:lnTo>
                <a:lnTo>
                  <a:pt x="180" y="500"/>
                </a:lnTo>
                <a:lnTo>
                  <a:pt x="184" y="508"/>
                </a:lnTo>
                <a:lnTo>
                  <a:pt x="184" y="508"/>
                </a:lnTo>
                <a:lnTo>
                  <a:pt x="190" y="514"/>
                </a:lnTo>
                <a:lnTo>
                  <a:pt x="198" y="518"/>
                </a:lnTo>
                <a:lnTo>
                  <a:pt x="206" y="520"/>
                </a:lnTo>
                <a:lnTo>
                  <a:pt x="216" y="522"/>
                </a:lnTo>
                <a:lnTo>
                  <a:pt x="216" y="522"/>
                </a:lnTo>
                <a:lnTo>
                  <a:pt x="224" y="520"/>
                </a:lnTo>
                <a:lnTo>
                  <a:pt x="234" y="518"/>
                </a:lnTo>
                <a:lnTo>
                  <a:pt x="240" y="514"/>
                </a:lnTo>
                <a:lnTo>
                  <a:pt x="246" y="508"/>
                </a:lnTo>
                <a:lnTo>
                  <a:pt x="246" y="508"/>
                </a:lnTo>
                <a:lnTo>
                  <a:pt x="250" y="500"/>
                </a:lnTo>
                <a:lnTo>
                  <a:pt x="252" y="492"/>
                </a:lnTo>
                <a:lnTo>
                  <a:pt x="252" y="486"/>
                </a:lnTo>
                <a:lnTo>
                  <a:pt x="248" y="478"/>
                </a:lnTo>
                <a:lnTo>
                  <a:pt x="216" y="416"/>
                </a:lnTo>
                <a:close/>
                <a:moveTo>
                  <a:pt x="234" y="498"/>
                </a:moveTo>
                <a:lnTo>
                  <a:pt x="234" y="498"/>
                </a:lnTo>
                <a:lnTo>
                  <a:pt x="230" y="502"/>
                </a:lnTo>
                <a:lnTo>
                  <a:pt x="226" y="504"/>
                </a:lnTo>
                <a:lnTo>
                  <a:pt x="216" y="506"/>
                </a:lnTo>
                <a:lnTo>
                  <a:pt x="216" y="506"/>
                </a:lnTo>
                <a:lnTo>
                  <a:pt x="204" y="504"/>
                </a:lnTo>
                <a:lnTo>
                  <a:pt x="200" y="502"/>
                </a:lnTo>
                <a:lnTo>
                  <a:pt x="196" y="498"/>
                </a:lnTo>
                <a:lnTo>
                  <a:pt x="196" y="498"/>
                </a:lnTo>
                <a:lnTo>
                  <a:pt x="196" y="494"/>
                </a:lnTo>
                <a:lnTo>
                  <a:pt x="196" y="490"/>
                </a:lnTo>
                <a:lnTo>
                  <a:pt x="196" y="486"/>
                </a:lnTo>
                <a:lnTo>
                  <a:pt x="216" y="450"/>
                </a:lnTo>
                <a:lnTo>
                  <a:pt x="234" y="486"/>
                </a:lnTo>
                <a:lnTo>
                  <a:pt x="234" y="486"/>
                </a:lnTo>
                <a:lnTo>
                  <a:pt x="236" y="492"/>
                </a:lnTo>
                <a:lnTo>
                  <a:pt x="236" y="494"/>
                </a:lnTo>
                <a:lnTo>
                  <a:pt x="234" y="498"/>
                </a:lnTo>
                <a:lnTo>
                  <a:pt x="234" y="49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4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75811" y="2526516"/>
            <a:ext cx="159178" cy="12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64176" y="3418881"/>
            <a:ext cx="159178" cy="122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3" name="Freeform 642"/>
          <p:cNvSpPr>
            <a:spLocks noEditPoints="1"/>
          </p:cNvSpPr>
          <p:nvPr/>
        </p:nvSpPr>
        <p:spPr bwMode="auto">
          <a:xfrm>
            <a:off x="3624220" y="4088972"/>
            <a:ext cx="94781" cy="92048"/>
          </a:xfrm>
          <a:custGeom>
            <a:avLst/>
            <a:gdLst>
              <a:gd name="T0" fmla="*/ 378 w 416"/>
              <a:gd name="T1" fmla="*/ 166 h 404"/>
              <a:gd name="T2" fmla="*/ 364 w 416"/>
              <a:gd name="T3" fmla="*/ 168 h 404"/>
              <a:gd name="T4" fmla="*/ 360 w 416"/>
              <a:gd name="T5" fmla="*/ 404 h 404"/>
              <a:gd name="T6" fmla="*/ 394 w 416"/>
              <a:gd name="T7" fmla="*/ 170 h 404"/>
              <a:gd name="T8" fmla="*/ 390 w 416"/>
              <a:gd name="T9" fmla="*/ 168 h 404"/>
              <a:gd name="T10" fmla="*/ 378 w 416"/>
              <a:gd name="T11" fmla="*/ 166 h 404"/>
              <a:gd name="T12" fmla="*/ 320 w 416"/>
              <a:gd name="T13" fmla="*/ 210 h 404"/>
              <a:gd name="T14" fmla="*/ 308 w 416"/>
              <a:gd name="T15" fmla="*/ 212 h 404"/>
              <a:gd name="T16" fmla="*/ 304 w 416"/>
              <a:gd name="T17" fmla="*/ 214 h 404"/>
              <a:gd name="T18" fmla="*/ 338 w 416"/>
              <a:gd name="T19" fmla="*/ 404 h 404"/>
              <a:gd name="T20" fmla="*/ 338 w 416"/>
              <a:gd name="T21" fmla="*/ 212 h 404"/>
              <a:gd name="T22" fmla="*/ 334 w 416"/>
              <a:gd name="T23" fmla="*/ 212 h 404"/>
              <a:gd name="T24" fmla="*/ 320 w 416"/>
              <a:gd name="T25" fmla="*/ 210 h 404"/>
              <a:gd name="T26" fmla="*/ 264 w 416"/>
              <a:gd name="T27" fmla="*/ 198 h 404"/>
              <a:gd name="T28" fmla="*/ 252 w 416"/>
              <a:gd name="T29" fmla="*/ 200 h 404"/>
              <a:gd name="T30" fmla="*/ 248 w 416"/>
              <a:gd name="T31" fmla="*/ 404 h 404"/>
              <a:gd name="T32" fmla="*/ 282 w 416"/>
              <a:gd name="T33" fmla="*/ 202 h 404"/>
              <a:gd name="T34" fmla="*/ 278 w 416"/>
              <a:gd name="T35" fmla="*/ 200 h 404"/>
              <a:gd name="T36" fmla="*/ 264 w 416"/>
              <a:gd name="T37" fmla="*/ 198 h 404"/>
              <a:gd name="T38" fmla="*/ 208 w 416"/>
              <a:gd name="T39" fmla="*/ 240 h 404"/>
              <a:gd name="T40" fmla="*/ 196 w 416"/>
              <a:gd name="T41" fmla="*/ 242 h 404"/>
              <a:gd name="T42" fmla="*/ 192 w 416"/>
              <a:gd name="T43" fmla="*/ 242 h 404"/>
              <a:gd name="T44" fmla="*/ 226 w 416"/>
              <a:gd name="T45" fmla="*/ 404 h 404"/>
              <a:gd name="T46" fmla="*/ 226 w 416"/>
              <a:gd name="T47" fmla="*/ 242 h 404"/>
              <a:gd name="T48" fmla="*/ 220 w 416"/>
              <a:gd name="T49" fmla="*/ 242 h 404"/>
              <a:gd name="T50" fmla="*/ 208 w 416"/>
              <a:gd name="T51" fmla="*/ 240 h 404"/>
              <a:gd name="T52" fmla="*/ 152 w 416"/>
              <a:gd name="T53" fmla="*/ 288 h 404"/>
              <a:gd name="T54" fmla="*/ 140 w 416"/>
              <a:gd name="T55" fmla="*/ 288 h 404"/>
              <a:gd name="T56" fmla="*/ 136 w 416"/>
              <a:gd name="T57" fmla="*/ 404 h 404"/>
              <a:gd name="T58" fmla="*/ 168 w 416"/>
              <a:gd name="T59" fmla="*/ 290 h 404"/>
              <a:gd name="T60" fmla="*/ 164 w 416"/>
              <a:gd name="T61" fmla="*/ 288 h 404"/>
              <a:gd name="T62" fmla="*/ 152 w 416"/>
              <a:gd name="T63" fmla="*/ 288 h 404"/>
              <a:gd name="T64" fmla="*/ 96 w 416"/>
              <a:gd name="T65" fmla="*/ 244 h 404"/>
              <a:gd name="T66" fmla="*/ 84 w 416"/>
              <a:gd name="T67" fmla="*/ 246 h 404"/>
              <a:gd name="T68" fmla="*/ 80 w 416"/>
              <a:gd name="T69" fmla="*/ 248 h 404"/>
              <a:gd name="T70" fmla="*/ 112 w 416"/>
              <a:gd name="T71" fmla="*/ 404 h 404"/>
              <a:gd name="T72" fmla="*/ 112 w 416"/>
              <a:gd name="T73" fmla="*/ 248 h 404"/>
              <a:gd name="T74" fmla="*/ 108 w 416"/>
              <a:gd name="T75" fmla="*/ 246 h 404"/>
              <a:gd name="T76" fmla="*/ 96 w 416"/>
              <a:gd name="T77" fmla="*/ 244 h 404"/>
              <a:gd name="T78" fmla="*/ 40 w 416"/>
              <a:gd name="T79" fmla="*/ 280 h 404"/>
              <a:gd name="T80" fmla="*/ 28 w 416"/>
              <a:gd name="T81" fmla="*/ 282 h 404"/>
              <a:gd name="T82" fmla="*/ 24 w 416"/>
              <a:gd name="T83" fmla="*/ 404 h 404"/>
              <a:gd name="T84" fmla="*/ 56 w 416"/>
              <a:gd name="T85" fmla="*/ 284 h 404"/>
              <a:gd name="T86" fmla="*/ 52 w 416"/>
              <a:gd name="T87" fmla="*/ 282 h 404"/>
              <a:gd name="T88" fmla="*/ 40 w 416"/>
              <a:gd name="T89" fmla="*/ 280 h 404"/>
              <a:gd name="T90" fmla="*/ 416 w 416"/>
              <a:gd name="T91" fmla="*/ 30 h 404"/>
              <a:gd name="T92" fmla="*/ 414 w 416"/>
              <a:gd name="T93" fmla="*/ 24 h 404"/>
              <a:gd name="T94" fmla="*/ 404 w 416"/>
              <a:gd name="T95" fmla="*/ 12 h 404"/>
              <a:gd name="T96" fmla="*/ 392 w 416"/>
              <a:gd name="T97" fmla="*/ 2 h 404"/>
              <a:gd name="T98" fmla="*/ 388 w 416"/>
              <a:gd name="T99" fmla="*/ 0 h 404"/>
              <a:gd name="T100" fmla="*/ 228 w 416"/>
              <a:gd name="T101" fmla="*/ 58 h 404"/>
              <a:gd name="T102" fmla="*/ 226 w 416"/>
              <a:gd name="T103" fmla="*/ 60 h 404"/>
              <a:gd name="T104" fmla="*/ 120 w 416"/>
              <a:gd name="T105" fmla="*/ 112 h 404"/>
              <a:gd name="T106" fmla="*/ 0 w 416"/>
              <a:gd name="T107" fmla="*/ 184 h 404"/>
              <a:gd name="T108" fmla="*/ 2 w 416"/>
              <a:gd name="T109" fmla="*/ 190 h 404"/>
              <a:gd name="T110" fmla="*/ 12 w 416"/>
              <a:gd name="T111" fmla="*/ 202 h 404"/>
              <a:gd name="T112" fmla="*/ 26 w 416"/>
              <a:gd name="T113" fmla="*/ 210 h 404"/>
              <a:gd name="T114" fmla="*/ 30 w 416"/>
              <a:gd name="T115" fmla="*/ 212 h 404"/>
              <a:gd name="T116" fmla="*/ 130 w 416"/>
              <a:gd name="T117" fmla="*/ 184 h 404"/>
              <a:gd name="T118" fmla="*/ 240 w 416"/>
              <a:gd name="T119" fmla="*/ 108 h 404"/>
              <a:gd name="T120" fmla="*/ 416 w 416"/>
              <a:gd name="T121" fmla="*/ 3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16" h="404">
                <a:moveTo>
                  <a:pt x="378" y="166"/>
                </a:moveTo>
                <a:lnTo>
                  <a:pt x="378" y="166"/>
                </a:lnTo>
                <a:lnTo>
                  <a:pt x="364" y="168"/>
                </a:lnTo>
                <a:lnTo>
                  <a:pt x="364" y="168"/>
                </a:lnTo>
                <a:lnTo>
                  <a:pt x="360" y="170"/>
                </a:lnTo>
                <a:lnTo>
                  <a:pt x="360" y="404"/>
                </a:lnTo>
                <a:lnTo>
                  <a:pt x="394" y="404"/>
                </a:lnTo>
                <a:lnTo>
                  <a:pt x="394" y="170"/>
                </a:lnTo>
                <a:lnTo>
                  <a:pt x="394" y="170"/>
                </a:lnTo>
                <a:lnTo>
                  <a:pt x="390" y="168"/>
                </a:lnTo>
                <a:lnTo>
                  <a:pt x="390" y="168"/>
                </a:lnTo>
                <a:lnTo>
                  <a:pt x="378" y="166"/>
                </a:lnTo>
                <a:lnTo>
                  <a:pt x="378" y="166"/>
                </a:lnTo>
                <a:close/>
                <a:moveTo>
                  <a:pt x="320" y="210"/>
                </a:moveTo>
                <a:lnTo>
                  <a:pt x="320" y="210"/>
                </a:lnTo>
                <a:lnTo>
                  <a:pt x="308" y="212"/>
                </a:lnTo>
                <a:lnTo>
                  <a:pt x="308" y="212"/>
                </a:lnTo>
                <a:lnTo>
                  <a:pt x="304" y="214"/>
                </a:lnTo>
                <a:lnTo>
                  <a:pt x="304" y="404"/>
                </a:lnTo>
                <a:lnTo>
                  <a:pt x="338" y="404"/>
                </a:lnTo>
                <a:lnTo>
                  <a:pt x="338" y="212"/>
                </a:lnTo>
                <a:lnTo>
                  <a:pt x="338" y="212"/>
                </a:lnTo>
                <a:lnTo>
                  <a:pt x="334" y="212"/>
                </a:lnTo>
                <a:lnTo>
                  <a:pt x="334" y="212"/>
                </a:lnTo>
                <a:lnTo>
                  <a:pt x="320" y="210"/>
                </a:lnTo>
                <a:lnTo>
                  <a:pt x="320" y="210"/>
                </a:lnTo>
                <a:close/>
                <a:moveTo>
                  <a:pt x="264" y="198"/>
                </a:moveTo>
                <a:lnTo>
                  <a:pt x="264" y="198"/>
                </a:lnTo>
                <a:lnTo>
                  <a:pt x="252" y="200"/>
                </a:lnTo>
                <a:lnTo>
                  <a:pt x="252" y="200"/>
                </a:lnTo>
                <a:lnTo>
                  <a:pt x="248" y="202"/>
                </a:lnTo>
                <a:lnTo>
                  <a:pt x="248" y="404"/>
                </a:lnTo>
                <a:lnTo>
                  <a:pt x="282" y="404"/>
                </a:lnTo>
                <a:lnTo>
                  <a:pt x="282" y="202"/>
                </a:lnTo>
                <a:lnTo>
                  <a:pt x="282" y="202"/>
                </a:lnTo>
                <a:lnTo>
                  <a:pt x="278" y="200"/>
                </a:lnTo>
                <a:lnTo>
                  <a:pt x="278" y="200"/>
                </a:lnTo>
                <a:lnTo>
                  <a:pt x="264" y="198"/>
                </a:lnTo>
                <a:lnTo>
                  <a:pt x="264" y="198"/>
                </a:lnTo>
                <a:close/>
                <a:moveTo>
                  <a:pt x="208" y="240"/>
                </a:moveTo>
                <a:lnTo>
                  <a:pt x="208" y="240"/>
                </a:lnTo>
                <a:lnTo>
                  <a:pt x="196" y="242"/>
                </a:lnTo>
                <a:lnTo>
                  <a:pt x="196" y="242"/>
                </a:lnTo>
                <a:lnTo>
                  <a:pt x="192" y="242"/>
                </a:lnTo>
                <a:lnTo>
                  <a:pt x="192" y="404"/>
                </a:lnTo>
                <a:lnTo>
                  <a:pt x="226" y="404"/>
                </a:lnTo>
                <a:lnTo>
                  <a:pt x="226" y="242"/>
                </a:lnTo>
                <a:lnTo>
                  <a:pt x="226" y="242"/>
                </a:lnTo>
                <a:lnTo>
                  <a:pt x="220" y="242"/>
                </a:lnTo>
                <a:lnTo>
                  <a:pt x="220" y="242"/>
                </a:lnTo>
                <a:lnTo>
                  <a:pt x="208" y="240"/>
                </a:lnTo>
                <a:lnTo>
                  <a:pt x="208" y="240"/>
                </a:lnTo>
                <a:close/>
                <a:moveTo>
                  <a:pt x="152" y="288"/>
                </a:moveTo>
                <a:lnTo>
                  <a:pt x="152" y="288"/>
                </a:lnTo>
                <a:lnTo>
                  <a:pt x="140" y="288"/>
                </a:lnTo>
                <a:lnTo>
                  <a:pt x="140" y="288"/>
                </a:lnTo>
                <a:lnTo>
                  <a:pt x="136" y="290"/>
                </a:lnTo>
                <a:lnTo>
                  <a:pt x="136" y="404"/>
                </a:lnTo>
                <a:lnTo>
                  <a:pt x="168" y="404"/>
                </a:lnTo>
                <a:lnTo>
                  <a:pt x="168" y="290"/>
                </a:lnTo>
                <a:lnTo>
                  <a:pt x="168" y="290"/>
                </a:lnTo>
                <a:lnTo>
                  <a:pt x="164" y="288"/>
                </a:lnTo>
                <a:lnTo>
                  <a:pt x="164" y="288"/>
                </a:lnTo>
                <a:lnTo>
                  <a:pt x="152" y="288"/>
                </a:lnTo>
                <a:lnTo>
                  <a:pt x="152" y="288"/>
                </a:lnTo>
                <a:close/>
                <a:moveTo>
                  <a:pt x="96" y="244"/>
                </a:moveTo>
                <a:lnTo>
                  <a:pt x="96" y="244"/>
                </a:lnTo>
                <a:lnTo>
                  <a:pt x="84" y="246"/>
                </a:lnTo>
                <a:lnTo>
                  <a:pt x="84" y="246"/>
                </a:lnTo>
                <a:lnTo>
                  <a:pt x="80" y="248"/>
                </a:lnTo>
                <a:lnTo>
                  <a:pt x="80" y="404"/>
                </a:lnTo>
                <a:lnTo>
                  <a:pt x="112" y="404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8" y="246"/>
                </a:lnTo>
                <a:lnTo>
                  <a:pt x="96" y="244"/>
                </a:lnTo>
                <a:lnTo>
                  <a:pt x="96" y="244"/>
                </a:lnTo>
                <a:close/>
                <a:moveTo>
                  <a:pt x="40" y="280"/>
                </a:moveTo>
                <a:lnTo>
                  <a:pt x="40" y="280"/>
                </a:lnTo>
                <a:lnTo>
                  <a:pt x="28" y="282"/>
                </a:lnTo>
                <a:lnTo>
                  <a:pt x="28" y="282"/>
                </a:lnTo>
                <a:lnTo>
                  <a:pt x="24" y="284"/>
                </a:lnTo>
                <a:lnTo>
                  <a:pt x="24" y="404"/>
                </a:lnTo>
                <a:lnTo>
                  <a:pt x="56" y="404"/>
                </a:lnTo>
                <a:lnTo>
                  <a:pt x="56" y="284"/>
                </a:lnTo>
                <a:lnTo>
                  <a:pt x="56" y="284"/>
                </a:lnTo>
                <a:lnTo>
                  <a:pt x="52" y="282"/>
                </a:lnTo>
                <a:lnTo>
                  <a:pt x="52" y="282"/>
                </a:lnTo>
                <a:lnTo>
                  <a:pt x="40" y="280"/>
                </a:lnTo>
                <a:lnTo>
                  <a:pt x="40" y="280"/>
                </a:lnTo>
                <a:close/>
                <a:moveTo>
                  <a:pt x="416" y="30"/>
                </a:moveTo>
                <a:lnTo>
                  <a:pt x="416" y="30"/>
                </a:lnTo>
                <a:lnTo>
                  <a:pt x="414" y="24"/>
                </a:lnTo>
                <a:lnTo>
                  <a:pt x="414" y="24"/>
                </a:lnTo>
                <a:lnTo>
                  <a:pt x="404" y="12"/>
                </a:lnTo>
                <a:lnTo>
                  <a:pt x="404" y="12"/>
                </a:lnTo>
                <a:lnTo>
                  <a:pt x="392" y="2"/>
                </a:lnTo>
                <a:lnTo>
                  <a:pt x="392" y="2"/>
                </a:lnTo>
                <a:lnTo>
                  <a:pt x="388" y="0"/>
                </a:lnTo>
                <a:lnTo>
                  <a:pt x="300" y="88"/>
                </a:lnTo>
                <a:lnTo>
                  <a:pt x="228" y="58"/>
                </a:lnTo>
                <a:lnTo>
                  <a:pt x="226" y="60"/>
                </a:lnTo>
                <a:lnTo>
                  <a:pt x="226" y="60"/>
                </a:lnTo>
                <a:lnTo>
                  <a:pt x="156" y="152"/>
                </a:lnTo>
                <a:lnTo>
                  <a:pt x="120" y="112"/>
                </a:lnTo>
                <a:lnTo>
                  <a:pt x="92" y="82"/>
                </a:lnTo>
                <a:lnTo>
                  <a:pt x="0" y="184"/>
                </a:lnTo>
                <a:lnTo>
                  <a:pt x="0" y="184"/>
                </a:lnTo>
                <a:lnTo>
                  <a:pt x="2" y="190"/>
                </a:lnTo>
                <a:lnTo>
                  <a:pt x="2" y="190"/>
                </a:lnTo>
                <a:lnTo>
                  <a:pt x="12" y="202"/>
                </a:lnTo>
                <a:lnTo>
                  <a:pt x="12" y="202"/>
                </a:lnTo>
                <a:lnTo>
                  <a:pt x="26" y="210"/>
                </a:lnTo>
                <a:lnTo>
                  <a:pt x="26" y="210"/>
                </a:lnTo>
                <a:lnTo>
                  <a:pt x="30" y="212"/>
                </a:lnTo>
                <a:lnTo>
                  <a:pt x="92" y="144"/>
                </a:lnTo>
                <a:lnTo>
                  <a:pt x="130" y="184"/>
                </a:lnTo>
                <a:lnTo>
                  <a:pt x="158" y="214"/>
                </a:lnTo>
                <a:lnTo>
                  <a:pt x="240" y="108"/>
                </a:lnTo>
                <a:lnTo>
                  <a:pt x="310" y="136"/>
                </a:lnTo>
                <a:lnTo>
                  <a:pt x="41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02" name="Freeform 642"/>
          <p:cNvSpPr>
            <a:spLocks noEditPoints="1"/>
          </p:cNvSpPr>
          <p:nvPr/>
        </p:nvSpPr>
        <p:spPr bwMode="auto">
          <a:xfrm>
            <a:off x="3616282" y="4403143"/>
            <a:ext cx="94781" cy="92048"/>
          </a:xfrm>
          <a:custGeom>
            <a:avLst/>
            <a:gdLst>
              <a:gd name="T0" fmla="*/ 378 w 416"/>
              <a:gd name="T1" fmla="*/ 166 h 404"/>
              <a:gd name="T2" fmla="*/ 364 w 416"/>
              <a:gd name="T3" fmla="*/ 168 h 404"/>
              <a:gd name="T4" fmla="*/ 360 w 416"/>
              <a:gd name="T5" fmla="*/ 404 h 404"/>
              <a:gd name="T6" fmla="*/ 394 w 416"/>
              <a:gd name="T7" fmla="*/ 170 h 404"/>
              <a:gd name="T8" fmla="*/ 390 w 416"/>
              <a:gd name="T9" fmla="*/ 168 h 404"/>
              <a:gd name="T10" fmla="*/ 378 w 416"/>
              <a:gd name="T11" fmla="*/ 166 h 404"/>
              <a:gd name="T12" fmla="*/ 320 w 416"/>
              <a:gd name="T13" fmla="*/ 210 h 404"/>
              <a:gd name="T14" fmla="*/ 308 w 416"/>
              <a:gd name="T15" fmla="*/ 212 h 404"/>
              <a:gd name="T16" fmla="*/ 304 w 416"/>
              <a:gd name="T17" fmla="*/ 214 h 404"/>
              <a:gd name="T18" fmla="*/ 338 w 416"/>
              <a:gd name="T19" fmla="*/ 404 h 404"/>
              <a:gd name="T20" fmla="*/ 338 w 416"/>
              <a:gd name="T21" fmla="*/ 212 h 404"/>
              <a:gd name="T22" fmla="*/ 334 w 416"/>
              <a:gd name="T23" fmla="*/ 212 h 404"/>
              <a:gd name="T24" fmla="*/ 320 w 416"/>
              <a:gd name="T25" fmla="*/ 210 h 404"/>
              <a:gd name="T26" fmla="*/ 264 w 416"/>
              <a:gd name="T27" fmla="*/ 198 h 404"/>
              <a:gd name="T28" fmla="*/ 252 w 416"/>
              <a:gd name="T29" fmla="*/ 200 h 404"/>
              <a:gd name="T30" fmla="*/ 248 w 416"/>
              <a:gd name="T31" fmla="*/ 404 h 404"/>
              <a:gd name="T32" fmla="*/ 282 w 416"/>
              <a:gd name="T33" fmla="*/ 202 h 404"/>
              <a:gd name="T34" fmla="*/ 278 w 416"/>
              <a:gd name="T35" fmla="*/ 200 h 404"/>
              <a:gd name="T36" fmla="*/ 264 w 416"/>
              <a:gd name="T37" fmla="*/ 198 h 404"/>
              <a:gd name="T38" fmla="*/ 208 w 416"/>
              <a:gd name="T39" fmla="*/ 240 h 404"/>
              <a:gd name="T40" fmla="*/ 196 w 416"/>
              <a:gd name="T41" fmla="*/ 242 h 404"/>
              <a:gd name="T42" fmla="*/ 192 w 416"/>
              <a:gd name="T43" fmla="*/ 242 h 404"/>
              <a:gd name="T44" fmla="*/ 226 w 416"/>
              <a:gd name="T45" fmla="*/ 404 h 404"/>
              <a:gd name="T46" fmla="*/ 226 w 416"/>
              <a:gd name="T47" fmla="*/ 242 h 404"/>
              <a:gd name="T48" fmla="*/ 220 w 416"/>
              <a:gd name="T49" fmla="*/ 242 h 404"/>
              <a:gd name="T50" fmla="*/ 208 w 416"/>
              <a:gd name="T51" fmla="*/ 240 h 404"/>
              <a:gd name="T52" fmla="*/ 152 w 416"/>
              <a:gd name="T53" fmla="*/ 288 h 404"/>
              <a:gd name="T54" fmla="*/ 140 w 416"/>
              <a:gd name="T55" fmla="*/ 288 h 404"/>
              <a:gd name="T56" fmla="*/ 136 w 416"/>
              <a:gd name="T57" fmla="*/ 404 h 404"/>
              <a:gd name="T58" fmla="*/ 168 w 416"/>
              <a:gd name="T59" fmla="*/ 290 h 404"/>
              <a:gd name="T60" fmla="*/ 164 w 416"/>
              <a:gd name="T61" fmla="*/ 288 h 404"/>
              <a:gd name="T62" fmla="*/ 152 w 416"/>
              <a:gd name="T63" fmla="*/ 288 h 404"/>
              <a:gd name="T64" fmla="*/ 96 w 416"/>
              <a:gd name="T65" fmla="*/ 244 h 404"/>
              <a:gd name="T66" fmla="*/ 84 w 416"/>
              <a:gd name="T67" fmla="*/ 246 h 404"/>
              <a:gd name="T68" fmla="*/ 80 w 416"/>
              <a:gd name="T69" fmla="*/ 248 h 404"/>
              <a:gd name="T70" fmla="*/ 112 w 416"/>
              <a:gd name="T71" fmla="*/ 404 h 404"/>
              <a:gd name="T72" fmla="*/ 112 w 416"/>
              <a:gd name="T73" fmla="*/ 248 h 404"/>
              <a:gd name="T74" fmla="*/ 108 w 416"/>
              <a:gd name="T75" fmla="*/ 246 h 404"/>
              <a:gd name="T76" fmla="*/ 96 w 416"/>
              <a:gd name="T77" fmla="*/ 244 h 404"/>
              <a:gd name="T78" fmla="*/ 40 w 416"/>
              <a:gd name="T79" fmla="*/ 280 h 404"/>
              <a:gd name="T80" fmla="*/ 28 w 416"/>
              <a:gd name="T81" fmla="*/ 282 h 404"/>
              <a:gd name="T82" fmla="*/ 24 w 416"/>
              <a:gd name="T83" fmla="*/ 404 h 404"/>
              <a:gd name="T84" fmla="*/ 56 w 416"/>
              <a:gd name="T85" fmla="*/ 284 h 404"/>
              <a:gd name="T86" fmla="*/ 52 w 416"/>
              <a:gd name="T87" fmla="*/ 282 h 404"/>
              <a:gd name="T88" fmla="*/ 40 w 416"/>
              <a:gd name="T89" fmla="*/ 280 h 404"/>
              <a:gd name="T90" fmla="*/ 416 w 416"/>
              <a:gd name="T91" fmla="*/ 30 h 404"/>
              <a:gd name="T92" fmla="*/ 414 w 416"/>
              <a:gd name="T93" fmla="*/ 24 h 404"/>
              <a:gd name="T94" fmla="*/ 404 w 416"/>
              <a:gd name="T95" fmla="*/ 12 h 404"/>
              <a:gd name="T96" fmla="*/ 392 w 416"/>
              <a:gd name="T97" fmla="*/ 2 h 404"/>
              <a:gd name="T98" fmla="*/ 388 w 416"/>
              <a:gd name="T99" fmla="*/ 0 h 404"/>
              <a:gd name="T100" fmla="*/ 228 w 416"/>
              <a:gd name="T101" fmla="*/ 58 h 404"/>
              <a:gd name="T102" fmla="*/ 226 w 416"/>
              <a:gd name="T103" fmla="*/ 60 h 404"/>
              <a:gd name="T104" fmla="*/ 120 w 416"/>
              <a:gd name="T105" fmla="*/ 112 h 404"/>
              <a:gd name="T106" fmla="*/ 0 w 416"/>
              <a:gd name="T107" fmla="*/ 184 h 404"/>
              <a:gd name="T108" fmla="*/ 2 w 416"/>
              <a:gd name="T109" fmla="*/ 190 h 404"/>
              <a:gd name="T110" fmla="*/ 12 w 416"/>
              <a:gd name="T111" fmla="*/ 202 h 404"/>
              <a:gd name="T112" fmla="*/ 26 w 416"/>
              <a:gd name="T113" fmla="*/ 210 h 404"/>
              <a:gd name="T114" fmla="*/ 30 w 416"/>
              <a:gd name="T115" fmla="*/ 212 h 404"/>
              <a:gd name="T116" fmla="*/ 130 w 416"/>
              <a:gd name="T117" fmla="*/ 184 h 404"/>
              <a:gd name="T118" fmla="*/ 240 w 416"/>
              <a:gd name="T119" fmla="*/ 108 h 404"/>
              <a:gd name="T120" fmla="*/ 416 w 416"/>
              <a:gd name="T121" fmla="*/ 3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16" h="404">
                <a:moveTo>
                  <a:pt x="378" y="166"/>
                </a:moveTo>
                <a:lnTo>
                  <a:pt x="378" y="166"/>
                </a:lnTo>
                <a:lnTo>
                  <a:pt x="364" y="168"/>
                </a:lnTo>
                <a:lnTo>
                  <a:pt x="364" y="168"/>
                </a:lnTo>
                <a:lnTo>
                  <a:pt x="360" y="170"/>
                </a:lnTo>
                <a:lnTo>
                  <a:pt x="360" y="404"/>
                </a:lnTo>
                <a:lnTo>
                  <a:pt x="394" y="404"/>
                </a:lnTo>
                <a:lnTo>
                  <a:pt x="394" y="170"/>
                </a:lnTo>
                <a:lnTo>
                  <a:pt x="394" y="170"/>
                </a:lnTo>
                <a:lnTo>
                  <a:pt x="390" y="168"/>
                </a:lnTo>
                <a:lnTo>
                  <a:pt x="390" y="168"/>
                </a:lnTo>
                <a:lnTo>
                  <a:pt x="378" y="166"/>
                </a:lnTo>
                <a:lnTo>
                  <a:pt x="378" y="166"/>
                </a:lnTo>
                <a:close/>
                <a:moveTo>
                  <a:pt x="320" y="210"/>
                </a:moveTo>
                <a:lnTo>
                  <a:pt x="320" y="210"/>
                </a:lnTo>
                <a:lnTo>
                  <a:pt x="308" y="212"/>
                </a:lnTo>
                <a:lnTo>
                  <a:pt x="308" y="212"/>
                </a:lnTo>
                <a:lnTo>
                  <a:pt x="304" y="214"/>
                </a:lnTo>
                <a:lnTo>
                  <a:pt x="304" y="404"/>
                </a:lnTo>
                <a:lnTo>
                  <a:pt x="338" y="404"/>
                </a:lnTo>
                <a:lnTo>
                  <a:pt x="338" y="212"/>
                </a:lnTo>
                <a:lnTo>
                  <a:pt x="338" y="212"/>
                </a:lnTo>
                <a:lnTo>
                  <a:pt x="334" y="212"/>
                </a:lnTo>
                <a:lnTo>
                  <a:pt x="334" y="212"/>
                </a:lnTo>
                <a:lnTo>
                  <a:pt x="320" y="210"/>
                </a:lnTo>
                <a:lnTo>
                  <a:pt x="320" y="210"/>
                </a:lnTo>
                <a:close/>
                <a:moveTo>
                  <a:pt x="264" y="198"/>
                </a:moveTo>
                <a:lnTo>
                  <a:pt x="264" y="198"/>
                </a:lnTo>
                <a:lnTo>
                  <a:pt x="252" y="200"/>
                </a:lnTo>
                <a:lnTo>
                  <a:pt x="252" y="200"/>
                </a:lnTo>
                <a:lnTo>
                  <a:pt x="248" y="202"/>
                </a:lnTo>
                <a:lnTo>
                  <a:pt x="248" y="404"/>
                </a:lnTo>
                <a:lnTo>
                  <a:pt x="282" y="404"/>
                </a:lnTo>
                <a:lnTo>
                  <a:pt x="282" y="202"/>
                </a:lnTo>
                <a:lnTo>
                  <a:pt x="282" y="202"/>
                </a:lnTo>
                <a:lnTo>
                  <a:pt x="278" y="200"/>
                </a:lnTo>
                <a:lnTo>
                  <a:pt x="278" y="200"/>
                </a:lnTo>
                <a:lnTo>
                  <a:pt x="264" y="198"/>
                </a:lnTo>
                <a:lnTo>
                  <a:pt x="264" y="198"/>
                </a:lnTo>
                <a:close/>
                <a:moveTo>
                  <a:pt x="208" y="240"/>
                </a:moveTo>
                <a:lnTo>
                  <a:pt x="208" y="240"/>
                </a:lnTo>
                <a:lnTo>
                  <a:pt x="196" y="242"/>
                </a:lnTo>
                <a:lnTo>
                  <a:pt x="196" y="242"/>
                </a:lnTo>
                <a:lnTo>
                  <a:pt x="192" y="242"/>
                </a:lnTo>
                <a:lnTo>
                  <a:pt x="192" y="404"/>
                </a:lnTo>
                <a:lnTo>
                  <a:pt x="226" y="404"/>
                </a:lnTo>
                <a:lnTo>
                  <a:pt x="226" y="242"/>
                </a:lnTo>
                <a:lnTo>
                  <a:pt x="226" y="242"/>
                </a:lnTo>
                <a:lnTo>
                  <a:pt x="220" y="242"/>
                </a:lnTo>
                <a:lnTo>
                  <a:pt x="220" y="242"/>
                </a:lnTo>
                <a:lnTo>
                  <a:pt x="208" y="240"/>
                </a:lnTo>
                <a:lnTo>
                  <a:pt x="208" y="240"/>
                </a:lnTo>
                <a:close/>
                <a:moveTo>
                  <a:pt x="152" y="288"/>
                </a:moveTo>
                <a:lnTo>
                  <a:pt x="152" y="288"/>
                </a:lnTo>
                <a:lnTo>
                  <a:pt x="140" y="288"/>
                </a:lnTo>
                <a:lnTo>
                  <a:pt x="140" y="288"/>
                </a:lnTo>
                <a:lnTo>
                  <a:pt x="136" y="290"/>
                </a:lnTo>
                <a:lnTo>
                  <a:pt x="136" y="404"/>
                </a:lnTo>
                <a:lnTo>
                  <a:pt x="168" y="404"/>
                </a:lnTo>
                <a:lnTo>
                  <a:pt x="168" y="290"/>
                </a:lnTo>
                <a:lnTo>
                  <a:pt x="168" y="290"/>
                </a:lnTo>
                <a:lnTo>
                  <a:pt x="164" y="288"/>
                </a:lnTo>
                <a:lnTo>
                  <a:pt x="164" y="288"/>
                </a:lnTo>
                <a:lnTo>
                  <a:pt x="152" y="288"/>
                </a:lnTo>
                <a:lnTo>
                  <a:pt x="152" y="288"/>
                </a:lnTo>
                <a:close/>
                <a:moveTo>
                  <a:pt x="96" y="244"/>
                </a:moveTo>
                <a:lnTo>
                  <a:pt x="96" y="244"/>
                </a:lnTo>
                <a:lnTo>
                  <a:pt x="84" y="246"/>
                </a:lnTo>
                <a:lnTo>
                  <a:pt x="84" y="246"/>
                </a:lnTo>
                <a:lnTo>
                  <a:pt x="80" y="248"/>
                </a:lnTo>
                <a:lnTo>
                  <a:pt x="80" y="404"/>
                </a:lnTo>
                <a:lnTo>
                  <a:pt x="112" y="404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8" y="246"/>
                </a:lnTo>
                <a:lnTo>
                  <a:pt x="96" y="244"/>
                </a:lnTo>
                <a:lnTo>
                  <a:pt x="96" y="244"/>
                </a:lnTo>
                <a:close/>
                <a:moveTo>
                  <a:pt x="40" y="280"/>
                </a:moveTo>
                <a:lnTo>
                  <a:pt x="40" y="280"/>
                </a:lnTo>
                <a:lnTo>
                  <a:pt x="28" y="282"/>
                </a:lnTo>
                <a:lnTo>
                  <a:pt x="28" y="282"/>
                </a:lnTo>
                <a:lnTo>
                  <a:pt x="24" y="284"/>
                </a:lnTo>
                <a:lnTo>
                  <a:pt x="24" y="404"/>
                </a:lnTo>
                <a:lnTo>
                  <a:pt x="56" y="404"/>
                </a:lnTo>
                <a:lnTo>
                  <a:pt x="56" y="284"/>
                </a:lnTo>
                <a:lnTo>
                  <a:pt x="56" y="284"/>
                </a:lnTo>
                <a:lnTo>
                  <a:pt x="52" y="282"/>
                </a:lnTo>
                <a:lnTo>
                  <a:pt x="52" y="282"/>
                </a:lnTo>
                <a:lnTo>
                  <a:pt x="40" y="280"/>
                </a:lnTo>
                <a:lnTo>
                  <a:pt x="40" y="280"/>
                </a:lnTo>
                <a:close/>
                <a:moveTo>
                  <a:pt x="416" y="30"/>
                </a:moveTo>
                <a:lnTo>
                  <a:pt x="416" y="30"/>
                </a:lnTo>
                <a:lnTo>
                  <a:pt x="414" y="24"/>
                </a:lnTo>
                <a:lnTo>
                  <a:pt x="414" y="24"/>
                </a:lnTo>
                <a:lnTo>
                  <a:pt x="404" y="12"/>
                </a:lnTo>
                <a:lnTo>
                  <a:pt x="404" y="12"/>
                </a:lnTo>
                <a:lnTo>
                  <a:pt x="392" y="2"/>
                </a:lnTo>
                <a:lnTo>
                  <a:pt x="392" y="2"/>
                </a:lnTo>
                <a:lnTo>
                  <a:pt x="388" y="0"/>
                </a:lnTo>
                <a:lnTo>
                  <a:pt x="300" y="88"/>
                </a:lnTo>
                <a:lnTo>
                  <a:pt x="228" y="58"/>
                </a:lnTo>
                <a:lnTo>
                  <a:pt x="226" y="60"/>
                </a:lnTo>
                <a:lnTo>
                  <a:pt x="226" y="60"/>
                </a:lnTo>
                <a:lnTo>
                  <a:pt x="156" y="152"/>
                </a:lnTo>
                <a:lnTo>
                  <a:pt x="120" y="112"/>
                </a:lnTo>
                <a:lnTo>
                  <a:pt x="92" y="82"/>
                </a:lnTo>
                <a:lnTo>
                  <a:pt x="0" y="184"/>
                </a:lnTo>
                <a:lnTo>
                  <a:pt x="0" y="184"/>
                </a:lnTo>
                <a:lnTo>
                  <a:pt x="2" y="190"/>
                </a:lnTo>
                <a:lnTo>
                  <a:pt x="2" y="190"/>
                </a:lnTo>
                <a:lnTo>
                  <a:pt x="12" y="202"/>
                </a:lnTo>
                <a:lnTo>
                  <a:pt x="12" y="202"/>
                </a:lnTo>
                <a:lnTo>
                  <a:pt x="26" y="210"/>
                </a:lnTo>
                <a:lnTo>
                  <a:pt x="26" y="210"/>
                </a:lnTo>
                <a:lnTo>
                  <a:pt x="30" y="212"/>
                </a:lnTo>
                <a:lnTo>
                  <a:pt x="92" y="144"/>
                </a:lnTo>
                <a:lnTo>
                  <a:pt x="130" y="184"/>
                </a:lnTo>
                <a:lnTo>
                  <a:pt x="158" y="214"/>
                </a:lnTo>
                <a:lnTo>
                  <a:pt x="240" y="108"/>
                </a:lnTo>
                <a:lnTo>
                  <a:pt x="310" y="136"/>
                </a:lnTo>
                <a:lnTo>
                  <a:pt x="41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05" name="Freeform 642"/>
          <p:cNvSpPr>
            <a:spLocks noEditPoints="1"/>
          </p:cNvSpPr>
          <p:nvPr/>
        </p:nvSpPr>
        <p:spPr bwMode="auto">
          <a:xfrm>
            <a:off x="5890921" y="2960106"/>
            <a:ext cx="94781" cy="92048"/>
          </a:xfrm>
          <a:custGeom>
            <a:avLst/>
            <a:gdLst>
              <a:gd name="T0" fmla="*/ 378 w 416"/>
              <a:gd name="T1" fmla="*/ 166 h 404"/>
              <a:gd name="T2" fmla="*/ 364 w 416"/>
              <a:gd name="T3" fmla="*/ 168 h 404"/>
              <a:gd name="T4" fmla="*/ 360 w 416"/>
              <a:gd name="T5" fmla="*/ 404 h 404"/>
              <a:gd name="T6" fmla="*/ 394 w 416"/>
              <a:gd name="T7" fmla="*/ 170 h 404"/>
              <a:gd name="T8" fmla="*/ 390 w 416"/>
              <a:gd name="T9" fmla="*/ 168 h 404"/>
              <a:gd name="T10" fmla="*/ 378 w 416"/>
              <a:gd name="T11" fmla="*/ 166 h 404"/>
              <a:gd name="T12" fmla="*/ 320 w 416"/>
              <a:gd name="T13" fmla="*/ 210 h 404"/>
              <a:gd name="T14" fmla="*/ 308 w 416"/>
              <a:gd name="T15" fmla="*/ 212 h 404"/>
              <a:gd name="T16" fmla="*/ 304 w 416"/>
              <a:gd name="T17" fmla="*/ 214 h 404"/>
              <a:gd name="T18" fmla="*/ 338 w 416"/>
              <a:gd name="T19" fmla="*/ 404 h 404"/>
              <a:gd name="T20" fmla="*/ 338 w 416"/>
              <a:gd name="T21" fmla="*/ 212 h 404"/>
              <a:gd name="T22" fmla="*/ 334 w 416"/>
              <a:gd name="T23" fmla="*/ 212 h 404"/>
              <a:gd name="T24" fmla="*/ 320 w 416"/>
              <a:gd name="T25" fmla="*/ 210 h 404"/>
              <a:gd name="T26" fmla="*/ 264 w 416"/>
              <a:gd name="T27" fmla="*/ 198 h 404"/>
              <a:gd name="T28" fmla="*/ 252 w 416"/>
              <a:gd name="T29" fmla="*/ 200 h 404"/>
              <a:gd name="T30" fmla="*/ 248 w 416"/>
              <a:gd name="T31" fmla="*/ 404 h 404"/>
              <a:gd name="T32" fmla="*/ 282 w 416"/>
              <a:gd name="T33" fmla="*/ 202 h 404"/>
              <a:gd name="T34" fmla="*/ 278 w 416"/>
              <a:gd name="T35" fmla="*/ 200 h 404"/>
              <a:gd name="T36" fmla="*/ 264 w 416"/>
              <a:gd name="T37" fmla="*/ 198 h 404"/>
              <a:gd name="T38" fmla="*/ 208 w 416"/>
              <a:gd name="T39" fmla="*/ 240 h 404"/>
              <a:gd name="T40" fmla="*/ 196 w 416"/>
              <a:gd name="T41" fmla="*/ 242 h 404"/>
              <a:gd name="T42" fmla="*/ 192 w 416"/>
              <a:gd name="T43" fmla="*/ 242 h 404"/>
              <a:gd name="T44" fmla="*/ 226 w 416"/>
              <a:gd name="T45" fmla="*/ 404 h 404"/>
              <a:gd name="T46" fmla="*/ 226 w 416"/>
              <a:gd name="T47" fmla="*/ 242 h 404"/>
              <a:gd name="T48" fmla="*/ 220 w 416"/>
              <a:gd name="T49" fmla="*/ 242 h 404"/>
              <a:gd name="T50" fmla="*/ 208 w 416"/>
              <a:gd name="T51" fmla="*/ 240 h 404"/>
              <a:gd name="T52" fmla="*/ 152 w 416"/>
              <a:gd name="T53" fmla="*/ 288 h 404"/>
              <a:gd name="T54" fmla="*/ 140 w 416"/>
              <a:gd name="T55" fmla="*/ 288 h 404"/>
              <a:gd name="T56" fmla="*/ 136 w 416"/>
              <a:gd name="T57" fmla="*/ 404 h 404"/>
              <a:gd name="T58" fmla="*/ 168 w 416"/>
              <a:gd name="T59" fmla="*/ 290 h 404"/>
              <a:gd name="T60" fmla="*/ 164 w 416"/>
              <a:gd name="T61" fmla="*/ 288 h 404"/>
              <a:gd name="T62" fmla="*/ 152 w 416"/>
              <a:gd name="T63" fmla="*/ 288 h 404"/>
              <a:gd name="T64" fmla="*/ 96 w 416"/>
              <a:gd name="T65" fmla="*/ 244 h 404"/>
              <a:gd name="T66" fmla="*/ 84 w 416"/>
              <a:gd name="T67" fmla="*/ 246 h 404"/>
              <a:gd name="T68" fmla="*/ 80 w 416"/>
              <a:gd name="T69" fmla="*/ 248 h 404"/>
              <a:gd name="T70" fmla="*/ 112 w 416"/>
              <a:gd name="T71" fmla="*/ 404 h 404"/>
              <a:gd name="T72" fmla="*/ 112 w 416"/>
              <a:gd name="T73" fmla="*/ 248 h 404"/>
              <a:gd name="T74" fmla="*/ 108 w 416"/>
              <a:gd name="T75" fmla="*/ 246 h 404"/>
              <a:gd name="T76" fmla="*/ 96 w 416"/>
              <a:gd name="T77" fmla="*/ 244 h 404"/>
              <a:gd name="T78" fmla="*/ 40 w 416"/>
              <a:gd name="T79" fmla="*/ 280 h 404"/>
              <a:gd name="T80" fmla="*/ 28 w 416"/>
              <a:gd name="T81" fmla="*/ 282 h 404"/>
              <a:gd name="T82" fmla="*/ 24 w 416"/>
              <a:gd name="T83" fmla="*/ 404 h 404"/>
              <a:gd name="T84" fmla="*/ 56 w 416"/>
              <a:gd name="T85" fmla="*/ 284 h 404"/>
              <a:gd name="T86" fmla="*/ 52 w 416"/>
              <a:gd name="T87" fmla="*/ 282 h 404"/>
              <a:gd name="T88" fmla="*/ 40 w 416"/>
              <a:gd name="T89" fmla="*/ 280 h 404"/>
              <a:gd name="T90" fmla="*/ 416 w 416"/>
              <a:gd name="T91" fmla="*/ 30 h 404"/>
              <a:gd name="T92" fmla="*/ 414 w 416"/>
              <a:gd name="T93" fmla="*/ 24 h 404"/>
              <a:gd name="T94" fmla="*/ 404 w 416"/>
              <a:gd name="T95" fmla="*/ 12 h 404"/>
              <a:gd name="T96" fmla="*/ 392 w 416"/>
              <a:gd name="T97" fmla="*/ 2 h 404"/>
              <a:gd name="T98" fmla="*/ 388 w 416"/>
              <a:gd name="T99" fmla="*/ 0 h 404"/>
              <a:gd name="T100" fmla="*/ 228 w 416"/>
              <a:gd name="T101" fmla="*/ 58 h 404"/>
              <a:gd name="T102" fmla="*/ 226 w 416"/>
              <a:gd name="T103" fmla="*/ 60 h 404"/>
              <a:gd name="T104" fmla="*/ 120 w 416"/>
              <a:gd name="T105" fmla="*/ 112 h 404"/>
              <a:gd name="T106" fmla="*/ 0 w 416"/>
              <a:gd name="T107" fmla="*/ 184 h 404"/>
              <a:gd name="T108" fmla="*/ 2 w 416"/>
              <a:gd name="T109" fmla="*/ 190 h 404"/>
              <a:gd name="T110" fmla="*/ 12 w 416"/>
              <a:gd name="T111" fmla="*/ 202 h 404"/>
              <a:gd name="T112" fmla="*/ 26 w 416"/>
              <a:gd name="T113" fmla="*/ 210 h 404"/>
              <a:gd name="T114" fmla="*/ 30 w 416"/>
              <a:gd name="T115" fmla="*/ 212 h 404"/>
              <a:gd name="T116" fmla="*/ 130 w 416"/>
              <a:gd name="T117" fmla="*/ 184 h 404"/>
              <a:gd name="T118" fmla="*/ 240 w 416"/>
              <a:gd name="T119" fmla="*/ 108 h 404"/>
              <a:gd name="T120" fmla="*/ 416 w 416"/>
              <a:gd name="T121" fmla="*/ 3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16" h="404">
                <a:moveTo>
                  <a:pt x="378" y="166"/>
                </a:moveTo>
                <a:lnTo>
                  <a:pt x="378" y="166"/>
                </a:lnTo>
                <a:lnTo>
                  <a:pt x="364" y="168"/>
                </a:lnTo>
                <a:lnTo>
                  <a:pt x="364" y="168"/>
                </a:lnTo>
                <a:lnTo>
                  <a:pt x="360" y="170"/>
                </a:lnTo>
                <a:lnTo>
                  <a:pt x="360" y="404"/>
                </a:lnTo>
                <a:lnTo>
                  <a:pt x="394" y="404"/>
                </a:lnTo>
                <a:lnTo>
                  <a:pt x="394" y="170"/>
                </a:lnTo>
                <a:lnTo>
                  <a:pt x="394" y="170"/>
                </a:lnTo>
                <a:lnTo>
                  <a:pt x="390" y="168"/>
                </a:lnTo>
                <a:lnTo>
                  <a:pt x="390" y="168"/>
                </a:lnTo>
                <a:lnTo>
                  <a:pt x="378" y="166"/>
                </a:lnTo>
                <a:lnTo>
                  <a:pt x="378" y="166"/>
                </a:lnTo>
                <a:close/>
                <a:moveTo>
                  <a:pt x="320" y="210"/>
                </a:moveTo>
                <a:lnTo>
                  <a:pt x="320" y="210"/>
                </a:lnTo>
                <a:lnTo>
                  <a:pt x="308" y="212"/>
                </a:lnTo>
                <a:lnTo>
                  <a:pt x="308" y="212"/>
                </a:lnTo>
                <a:lnTo>
                  <a:pt x="304" y="214"/>
                </a:lnTo>
                <a:lnTo>
                  <a:pt x="304" y="404"/>
                </a:lnTo>
                <a:lnTo>
                  <a:pt x="338" y="404"/>
                </a:lnTo>
                <a:lnTo>
                  <a:pt x="338" y="212"/>
                </a:lnTo>
                <a:lnTo>
                  <a:pt x="338" y="212"/>
                </a:lnTo>
                <a:lnTo>
                  <a:pt x="334" y="212"/>
                </a:lnTo>
                <a:lnTo>
                  <a:pt x="334" y="212"/>
                </a:lnTo>
                <a:lnTo>
                  <a:pt x="320" y="210"/>
                </a:lnTo>
                <a:lnTo>
                  <a:pt x="320" y="210"/>
                </a:lnTo>
                <a:close/>
                <a:moveTo>
                  <a:pt x="264" y="198"/>
                </a:moveTo>
                <a:lnTo>
                  <a:pt x="264" y="198"/>
                </a:lnTo>
                <a:lnTo>
                  <a:pt x="252" y="200"/>
                </a:lnTo>
                <a:lnTo>
                  <a:pt x="252" y="200"/>
                </a:lnTo>
                <a:lnTo>
                  <a:pt x="248" y="202"/>
                </a:lnTo>
                <a:lnTo>
                  <a:pt x="248" y="404"/>
                </a:lnTo>
                <a:lnTo>
                  <a:pt x="282" y="404"/>
                </a:lnTo>
                <a:lnTo>
                  <a:pt x="282" y="202"/>
                </a:lnTo>
                <a:lnTo>
                  <a:pt x="282" y="202"/>
                </a:lnTo>
                <a:lnTo>
                  <a:pt x="278" y="200"/>
                </a:lnTo>
                <a:lnTo>
                  <a:pt x="278" y="200"/>
                </a:lnTo>
                <a:lnTo>
                  <a:pt x="264" y="198"/>
                </a:lnTo>
                <a:lnTo>
                  <a:pt x="264" y="198"/>
                </a:lnTo>
                <a:close/>
                <a:moveTo>
                  <a:pt x="208" y="240"/>
                </a:moveTo>
                <a:lnTo>
                  <a:pt x="208" y="240"/>
                </a:lnTo>
                <a:lnTo>
                  <a:pt x="196" y="242"/>
                </a:lnTo>
                <a:lnTo>
                  <a:pt x="196" y="242"/>
                </a:lnTo>
                <a:lnTo>
                  <a:pt x="192" y="242"/>
                </a:lnTo>
                <a:lnTo>
                  <a:pt x="192" y="404"/>
                </a:lnTo>
                <a:lnTo>
                  <a:pt x="226" y="404"/>
                </a:lnTo>
                <a:lnTo>
                  <a:pt x="226" y="242"/>
                </a:lnTo>
                <a:lnTo>
                  <a:pt x="226" y="242"/>
                </a:lnTo>
                <a:lnTo>
                  <a:pt x="220" y="242"/>
                </a:lnTo>
                <a:lnTo>
                  <a:pt x="220" y="242"/>
                </a:lnTo>
                <a:lnTo>
                  <a:pt x="208" y="240"/>
                </a:lnTo>
                <a:lnTo>
                  <a:pt x="208" y="240"/>
                </a:lnTo>
                <a:close/>
                <a:moveTo>
                  <a:pt x="152" y="288"/>
                </a:moveTo>
                <a:lnTo>
                  <a:pt x="152" y="288"/>
                </a:lnTo>
                <a:lnTo>
                  <a:pt x="140" y="288"/>
                </a:lnTo>
                <a:lnTo>
                  <a:pt x="140" y="288"/>
                </a:lnTo>
                <a:lnTo>
                  <a:pt x="136" y="290"/>
                </a:lnTo>
                <a:lnTo>
                  <a:pt x="136" y="404"/>
                </a:lnTo>
                <a:lnTo>
                  <a:pt x="168" y="404"/>
                </a:lnTo>
                <a:lnTo>
                  <a:pt x="168" y="290"/>
                </a:lnTo>
                <a:lnTo>
                  <a:pt x="168" y="290"/>
                </a:lnTo>
                <a:lnTo>
                  <a:pt x="164" y="288"/>
                </a:lnTo>
                <a:lnTo>
                  <a:pt x="164" y="288"/>
                </a:lnTo>
                <a:lnTo>
                  <a:pt x="152" y="288"/>
                </a:lnTo>
                <a:lnTo>
                  <a:pt x="152" y="288"/>
                </a:lnTo>
                <a:close/>
                <a:moveTo>
                  <a:pt x="96" y="244"/>
                </a:moveTo>
                <a:lnTo>
                  <a:pt x="96" y="244"/>
                </a:lnTo>
                <a:lnTo>
                  <a:pt x="84" y="246"/>
                </a:lnTo>
                <a:lnTo>
                  <a:pt x="84" y="246"/>
                </a:lnTo>
                <a:lnTo>
                  <a:pt x="80" y="248"/>
                </a:lnTo>
                <a:lnTo>
                  <a:pt x="80" y="404"/>
                </a:lnTo>
                <a:lnTo>
                  <a:pt x="112" y="404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8" y="246"/>
                </a:lnTo>
                <a:lnTo>
                  <a:pt x="96" y="244"/>
                </a:lnTo>
                <a:lnTo>
                  <a:pt x="96" y="244"/>
                </a:lnTo>
                <a:close/>
                <a:moveTo>
                  <a:pt x="40" y="280"/>
                </a:moveTo>
                <a:lnTo>
                  <a:pt x="40" y="280"/>
                </a:lnTo>
                <a:lnTo>
                  <a:pt x="28" y="282"/>
                </a:lnTo>
                <a:lnTo>
                  <a:pt x="28" y="282"/>
                </a:lnTo>
                <a:lnTo>
                  <a:pt x="24" y="284"/>
                </a:lnTo>
                <a:lnTo>
                  <a:pt x="24" y="404"/>
                </a:lnTo>
                <a:lnTo>
                  <a:pt x="56" y="404"/>
                </a:lnTo>
                <a:lnTo>
                  <a:pt x="56" y="284"/>
                </a:lnTo>
                <a:lnTo>
                  <a:pt x="56" y="284"/>
                </a:lnTo>
                <a:lnTo>
                  <a:pt x="52" y="282"/>
                </a:lnTo>
                <a:lnTo>
                  <a:pt x="52" y="282"/>
                </a:lnTo>
                <a:lnTo>
                  <a:pt x="40" y="280"/>
                </a:lnTo>
                <a:lnTo>
                  <a:pt x="40" y="280"/>
                </a:lnTo>
                <a:close/>
                <a:moveTo>
                  <a:pt x="416" y="30"/>
                </a:moveTo>
                <a:lnTo>
                  <a:pt x="416" y="30"/>
                </a:lnTo>
                <a:lnTo>
                  <a:pt x="414" y="24"/>
                </a:lnTo>
                <a:lnTo>
                  <a:pt x="414" y="24"/>
                </a:lnTo>
                <a:lnTo>
                  <a:pt x="404" y="12"/>
                </a:lnTo>
                <a:lnTo>
                  <a:pt x="404" y="12"/>
                </a:lnTo>
                <a:lnTo>
                  <a:pt x="392" y="2"/>
                </a:lnTo>
                <a:lnTo>
                  <a:pt x="392" y="2"/>
                </a:lnTo>
                <a:lnTo>
                  <a:pt x="388" y="0"/>
                </a:lnTo>
                <a:lnTo>
                  <a:pt x="300" y="88"/>
                </a:lnTo>
                <a:lnTo>
                  <a:pt x="228" y="58"/>
                </a:lnTo>
                <a:lnTo>
                  <a:pt x="226" y="60"/>
                </a:lnTo>
                <a:lnTo>
                  <a:pt x="226" y="60"/>
                </a:lnTo>
                <a:lnTo>
                  <a:pt x="156" y="152"/>
                </a:lnTo>
                <a:lnTo>
                  <a:pt x="120" y="112"/>
                </a:lnTo>
                <a:lnTo>
                  <a:pt x="92" y="82"/>
                </a:lnTo>
                <a:lnTo>
                  <a:pt x="0" y="184"/>
                </a:lnTo>
                <a:lnTo>
                  <a:pt x="0" y="184"/>
                </a:lnTo>
                <a:lnTo>
                  <a:pt x="2" y="190"/>
                </a:lnTo>
                <a:lnTo>
                  <a:pt x="2" y="190"/>
                </a:lnTo>
                <a:lnTo>
                  <a:pt x="12" y="202"/>
                </a:lnTo>
                <a:lnTo>
                  <a:pt x="12" y="202"/>
                </a:lnTo>
                <a:lnTo>
                  <a:pt x="26" y="210"/>
                </a:lnTo>
                <a:lnTo>
                  <a:pt x="26" y="210"/>
                </a:lnTo>
                <a:lnTo>
                  <a:pt x="30" y="212"/>
                </a:lnTo>
                <a:lnTo>
                  <a:pt x="92" y="144"/>
                </a:lnTo>
                <a:lnTo>
                  <a:pt x="130" y="184"/>
                </a:lnTo>
                <a:lnTo>
                  <a:pt x="158" y="214"/>
                </a:lnTo>
                <a:lnTo>
                  <a:pt x="240" y="108"/>
                </a:lnTo>
                <a:lnTo>
                  <a:pt x="310" y="136"/>
                </a:lnTo>
                <a:lnTo>
                  <a:pt x="41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18" name="Rectangular Callout 356">
            <a:extLst>
              <a:ext uri="{FF2B5EF4-FFF2-40B4-BE49-F238E27FC236}">
                <a16:creationId xmlns:a16="http://schemas.microsoft.com/office/drawing/2014/main" id="{74EE0C79-0BFE-4ECA-AB74-B10543C499DF}"/>
              </a:ext>
            </a:extLst>
          </p:cNvPr>
          <p:cNvSpPr/>
          <p:nvPr/>
        </p:nvSpPr>
        <p:spPr>
          <a:xfrm>
            <a:off x="4469601" y="2933914"/>
            <a:ext cx="819504" cy="191281"/>
          </a:xfrm>
          <a:prstGeom prst="wedgeRectCallout">
            <a:avLst>
              <a:gd name="adj1" fmla="val 58056"/>
              <a:gd name="adj2" fmla="val -5505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5" name="Rectangle 424">
            <a:extLst>
              <a:ext uri="{FF2B5EF4-FFF2-40B4-BE49-F238E27FC236}">
                <a16:creationId xmlns:a16="http://schemas.microsoft.com/office/drawing/2014/main" id="{DEEF6F98-34ED-4378-8E23-D0DD5FB8CEB3}"/>
              </a:ext>
            </a:extLst>
          </p:cNvPr>
          <p:cNvSpPr/>
          <p:nvPr/>
        </p:nvSpPr>
        <p:spPr>
          <a:xfrm>
            <a:off x="4531665" y="2970082"/>
            <a:ext cx="243656" cy="92333"/>
          </a:xfrm>
          <a:prstGeom prst="rect">
            <a:avLst/>
          </a:prstGeom>
        </p:spPr>
        <p:txBody>
          <a:bodyPr wrap="none" lIns="0" tIns="0" rIns="0" bIns="0" anchor="b">
            <a:spAutoFit/>
          </a:bodyPr>
          <a:lstStyle/>
          <a:p>
            <a:r>
              <a:rPr lang="nb-NO" sz="600" b="1" dirty="0">
                <a:latin typeface="Calibri" panose="020F0502020204030204" pitchFamily="34" charset="0"/>
              </a:rPr>
              <a:t>SPANIA</a:t>
            </a:r>
            <a:endParaRPr lang="en-US" sz="600" b="1" dirty="0">
              <a:latin typeface="Calibri" panose="020F0502020204030204" pitchFamily="34" charset="0"/>
            </a:endParaRPr>
          </a:p>
        </p:txBody>
      </p:sp>
      <p:sp>
        <p:nvSpPr>
          <p:cNvPr id="426" name="Freeform 642">
            <a:extLst>
              <a:ext uri="{FF2B5EF4-FFF2-40B4-BE49-F238E27FC236}">
                <a16:creationId xmlns:a16="http://schemas.microsoft.com/office/drawing/2014/main" id="{462C0CEE-38F4-4958-BEF3-F8F543673B6E}"/>
              </a:ext>
            </a:extLst>
          </p:cNvPr>
          <p:cNvSpPr>
            <a:spLocks noEditPoints="1"/>
          </p:cNvSpPr>
          <p:nvPr/>
        </p:nvSpPr>
        <p:spPr bwMode="auto">
          <a:xfrm>
            <a:off x="5115099" y="2983687"/>
            <a:ext cx="94781" cy="92048"/>
          </a:xfrm>
          <a:custGeom>
            <a:avLst/>
            <a:gdLst>
              <a:gd name="T0" fmla="*/ 378 w 416"/>
              <a:gd name="T1" fmla="*/ 166 h 404"/>
              <a:gd name="T2" fmla="*/ 364 w 416"/>
              <a:gd name="T3" fmla="*/ 168 h 404"/>
              <a:gd name="T4" fmla="*/ 360 w 416"/>
              <a:gd name="T5" fmla="*/ 404 h 404"/>
              <a:gd name="T6" fmla="*/ 394 w 416"/>
              <a:gd name="T7" fmla="*/ 170 h 404"/>
              <a:gd name="T8" fmla="*/ 390 w 416"/>
              <a:gd name="T9" fmla="*/ 168 h 404"/>
              <a:gd name="T10" fmla="*/ 378 w 416"/>
              <a:gd name="T11" fmla="*/ 166 h 404"/>
              <a:gd name="T12" fmla="*/ 320 w 416"/>
              <a:gd name="T13" fmla="*/ 210 h 404"/>
              <a:gd name="T14" fmla="*/ 308 w 416"/>
              <a:gd name="T15" fmla="*/ 212 h 404"/>
              <a:gd name="T16" fmla="*/ 304 w 416"/>
              <a:gd name="T17" fmla="*/ 214 h 404"/>
              <a:gd name="T18" fmla="*/ 338 w 416"/>
              <a:gd name="T19" fmla="*/ 404 h 404"/>
              <a:gd name="T20" fmla="*/ 338 w 416"/>
              <a:gd name="T21" fmla="*/ 212 h 404"/>
              <a:gd name="T22" fmla="*/ 334 w 416"/>
              <a:gd name="T23" fmla="*/ 212 h 404"/>
              <a:gd name="T24" fmla="*/ 320 w 416"/>
              <a:gd name="T25" fmla="*/ 210 h 404"/>
              <a:gd name="T26" fmla="*/ 264 w 416"/>
              <a:gd name="T27" fmla="*/ 198 h 404"/>
              <a:gd name="T28" fmla="*/ 252 w 416"/>
              <a:gd name="T29" fmla="*/ 200 h 404"/>
              <a:gd name="T30" fmla="*/ 248 w 416"/>
              <a:gd name="T31" fmla="*/ 404 h 404"/>
              <a:gd name="T32" fmla="*/ 282 w 416"/>
              <a:gd name="T33" fmla="*/ 202 h 404"/>
              <a:gd name="T34" fmla="*/ 278 w 416"/>
              <a:gd name="T35" fmla="*/ 200 h 404"/>
              <a:gd name="T36" fmla="*/ 264 w 416"/>
              <a:gd name="T37" fmla="*/ 198 h 404"/>
              <a:gd name="T38" fmla="*/ 208 w 416"/>
              <a:gd name="T39" fmla="*/ 240 h 404"/>
              <a:gd name="T40" fmla="*/ 196 w 416"/>
              <a:gd name="T41" fmla="*/ 242 h 404"/>
              <a:gd name="T42" fmla="*/ 192 w 416"/>
              <a:gd name="T43" fmla="*/ 242 h 404"/>
              <a:gd name="T44" fmla="*/ 226 w 416"/>
              <a:gd name="T45" fmla="*/ 404 h 404"/>
              <a:gd name="T46" fmla="*/ 226 w 416"/>
              <a:gd name="T47" fmla="*/ 242 h 404"/>
              <a:gd name="T48" fmla="*/ 220 w 416"/>
              <a:gd name="T49" fmla="*/ 242 h 404"/>
              <a:gd name="T50" fmla="*/ 208 w 416"/>
              <a:gd name="T51" fmla="*/ 240 h 404"/>
              <a:gd name="T52" fmla="*/ 152 w 416"/>
              <a:gd name="T53" fmla="*/ 288 h 404"/>
              <a:gd name="T54" fmla="*/ 140 w 416"/>
              <a:gd name="T55" fmla="*/ 288 h 404"/>
              <a:gd name="T56" fmla="*/ 136 w 416"/>
              <a:gd name="T57" fmla="*/ 404 h 404"/>
              <a:gd name="T58" fmla="*/ 168 w 416"/>
              <a:gd name="T59" fmla="*/ 290 h 404"/>
              <a:gd name="T60" fmla="*/ 164 w 416"/>
              <a:gd name="T61" fmla="*/ 288 h 404"/>
              <a:gd name="T62" fmla="*/ 152 w 416"/>
              <a:gd name="T63" fmla="*/ 288 h 404"/>
              <a:gd name="T64" fmla="*/ 96 w 416"/>
              <a:gd name="T65" fmla="*/ 244 h 404"/>
              <a:gd name="T66" fmla="*/ 84 w 416"/>
              <a:gd name="T67" fmla="*/ 246 h 404"/>
              <a:gd name="T68" fmla="*/ 80 w 416"/>
              <a:gd name="T69" fmla="*/ 248 h 404"/>
              <a:gd name="T70" fmla="*/ 112 w 416"/>
              <a:gd name="T71" fmla="*/ 404 h 404"/>
              <a:gd name="T72" fmla="*/ 112 w 416"/>
              <a:gd name="T73" fmla="*/ 248 h 404"/>
              <a:gd name="T74" fmla="*/ 108 w 416"/>
              <a:gd name="T75" fmla="*/ 246 h 404"/>
              <a:gd name="T76" fmla="*/ 96 w 416"/>
              <a:gd name="T77" fmla="*/ 244 h 404"/>
              <a:gd name="T78" fmla="*/ 40 w 416"/>
              <a:gd name="T79" fmla="*/ 280 h 404"/>
              <a:gd name="T80" fmla="*/ 28 w 416"/>
              <a:gd name="T81" fmla="*/ 282 h 404"/>
              <a:gd name="T82" fmla="*/ 24 w 416"/>
              <a:gd name="T83" fmla="*/ 404 h 404"/>
              <a:gd name="T84" fmla="*/ 56 w 416"/>
              <a:gd name="T85" fmla="*/ 284 h 404"/>
              <a:gd name="T86" fmla="*/ 52 w 416"/>
              <a:gd name="T87" fmla="*/ 282 h 404"/>
              <a:gd name="T88" fmla="*/ 40 w 416"/>
              <a:gd name="T89" fmla="*/ 280 h 404"/>
              <a:gd name="T90" fmla="*/ 416 w 416"/>
              <a:gd name="T91" fmla="*/ 30 h 404"/>
              <a:gd name="T92" fmla="*/ 414 w 416"/>
              <a:gd name="T93" fmla="*/ 24 h 404"/>
              <a:gd name="T94" fmla="*/ 404 w 416"/>
              <a:gd name="T95" fmla="*/ 12 h 404"/>
              <a:gd name="T96" fmla="*/ 392 w 416"/>
              <a:gd name="T97" fmla="*/ 2 h 404"/>
              <a:gd name="T98" fmla="*/ 388 w 416"/>
              <a:gd name="T99" fmla="*/ 0 h 404"/>
              <a:gd name="T100" fmla="*/ 228 w 416"/>
              <a:gd name="T101" fmla="*/ 58 h 404"/>
              <a:gd name="T102" fmla="*/ 226 w 416"/>
              <a:gd name="T103" fmla="*/ 60 h 404"/>
              <a:gd name="T104" fmla="*/ 120 w 416"/>
              <a:gd name="T105" fmla="*/ 112 h 404"/>
              <a:gd name="T106" fmla="*/ 0 w 416"/>
              <a:gd name="T107" fmla="*/ 184 h 404"/>
              <a:gd name="T108" fmla="*/ 2 w 416"/>
              <a:gd name="T109" fmla="*/ 190 h 404"/>
              <a:gd name="T110" fmla="*/ 12 w 416"/>
              <a:gd name="T111" fmla="*/ 202 h 404"/>
              <a:gd name="T112" fmla="*/ 26 w 416"/>
              <a:gd name="T113" fmla="*/ 210 h 404"/>
              <a:gd name="T114" fmla="*/ 30 w 416"/>
              <a:gd name="T115" fmla="*/ 212 h 404"/>
              <a:gd name="T116" fmla="*/ 130 w 416"/>
              <a:gd name="T117" fmla="*/ 184 h 404"/>
              <a:gd name="T118" fmla="*/ 240 w 416"/>
              <a:gd name="T119" fmla="*/ 108 h 404"/>
              <a:gd name="T120" fmla="*/ 416 w 416"/>
              <a:gd name="T121" fmla="*/ 30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16" h="404">
                <a:moveTo>
                  <a:pt x="378" y="166"/>
                </a:moveTo>
                <a:lnTo>
                  <a:pt x="378" y="166"/>
                </a:lnTo>
                <a:lnTo>
                  <a:pt x="364" y="168"/>
                </a:lnTo>
                <a:lnTo>
                  <a:pt x="364" y="168"/>
                </a:lnTo>
                <a:lnTo>
                  <a:pt x="360" y="170"/>
                </a:lnTo>
                <a:lnTo>
                  <a:pt x="360" y="404"/>
                </a:lnTo>
                <a:lnTo>
                  <a:pt x="394" y="404"/>
                </a:lnTo>
                <a:lnTo>
                  <a:pt x="394" y="170"/>
                </a:lnTo>
                <a:lnTo>
                  <a:pt x="394" y="170"/>
                </a:lnTo>
                <a:lnTo>
                  <a:pt x="390" y="168"/>
                </a:lnTo>
                <a:lnTo>
                  <a:pt x="390" y="168"/>
                </a:lnTo>
                <a:lnTo>
                  <a:pt x="378" y="166"/>
                </a:lnTo>
                <a:lnTo>
                  <a:pt x="378" y="166"/>
                </a:lnTo>
                <a:close/>
                <a:moveTo>
                  <a:pt x="320" y="210"/>
                </a:moveTo>
                <a:lnTo>
                  <a:pt x="320" y="210"/>
                </a:lnTo>
                <a:lnTo>
                  <a:pt x="308" y="212"/>
                </a:lnTo>
                <a:lnTo>
                  <a:pt x="308" y="212"/>
                </a:lnTo>
                <a:lnTo>
                  <a:pt x="304" y="214"/>
                </a:lnTo>
                <a:lnTo>
                  <a:pt x="304" y="404"/>
                </a:lnTo>
                <a:lnTo>
                  <a:pt x="338" y="404"/>
                </a:lnTo>
                <a:lnTo>
                  <a:pt x="338" y="212"/>
                </a:lnTo>
                <a:lnTo>
                  <a:pt x="338" y="212"/>
                </a:lnTo>
                <a:lnTo>
                  <a:pt x="334" y="212"/>
                </a:lnTo>
                <a:lnTo>
                  <a:pt x="334" y="212"/>
                </a:lnTo>
                <a:lnTo>
                  <a:pt x="320" y="210"/>
                </a:lnTo>
                <a:lnTo>
                  <a:pt x="320" y="210"/>
                </a:lnTo>
                <a:close/>
                <a:moveTo>
                  <a:pt x="264" y="198"/>
                </a:moveTo>
                <a:lnTo>
                  <a:pt x="264" y="198"/>
                </a:lnTo>
                <a:lnTo>
                  <a:pt x="252" y="200"/>
                </a:lnTo>
                <a:lnTo>
                  <a:pt x="252" y="200"/>
                </a:lnTo>
                <a:lnTo>
                  <a:pt x="248" y="202"/>
                </a:lnTo>
                <a:lnTo>
                  <a:pt x="248" y="404"/>
                </a:lnTo>
                <a:lnTo>
                  <a:pt x="282" y="404"/>
                </a:lnTo>
                <a:lnTo>
                  <a:pt x="282" y="202"/>
                </a:lnTo>
                <a:lnTo>
                  <a:pt x="282" y="202"/>
                </a:lnTo>
                <a:lnTo>
                  <a:pt x="278" y="200"/>
                </a:lnTo>
                <a:lnTo>
                  <a:pt x="278" y="200"/>
                </a:lnTo>
                <a:lnTo>
                  <a:pt x="264" y="198"/>
                </a:lnTo>
                <a:lnTo>
                  <a:pt x="264" y="198"/>
                </a:lnTo>
                <a:close/>
                <a:moveTo>
                  <a:pt x="208" y="240"/>
                </a:moveTo>
                <a:lnTo>
                  <a:pt x="208" y="240"/>
                </a:lnTo>
                <a:lnTo>
                  <a:pt x="196" y="242"/>
                </a:lnTo>
                <a:lnTo>
                  <a:pt x="196" y="242"/>
                </a:lnTo>
                <a:lnTo>
                  <a:pt x="192" y="242"/>
                </a:lnTo>
                <a:lnTo>
                  <a:pt x="192" y="404"/>
                </a:lnTo>
                <a:lnTo>
                  <a:pt x="226" y="404"/>
                </a:lnTo>
                <a:lnTo>
                  <a:pt x="226" y="242"/>
                </a:lnTo>
                <a:lnTo>
                  <a:pt x="226" y="242"/>
                </a:lnTo>
                <a:lnTo>
                  <a:pt x="220" y="242"/>
                </a:lnTo>
                <a:lnTo>
                  <a:pt x="220" y="242"/>
                </a:lnTo>
                <a:lnTo>
                  <a:pt x="208" y="240"/>
                </a:lnTo>
                <a:lnTo>
                  <a:pt x="208" y="240"/>
                </a:lnTo>
                <a:close/>
                <a:moveTo>
                  <a:pt x="152" y="288"/>
                </a:moveTo>
                <a:lnTo>
                  <a:pt x="152" y="288"/>
                </a:lnTo>
                <a:lnTo>
                  <a:pt x="140" y="288"/>
                </a:lnTo>
                <a:lnTo>
                  <a:pt x="140" y="288"/>
                </a:lnTo>
                <a:lnTo>
                  <a:pt x="136" y="290"/>
                </a:lnTo>
                <a:lnTo>
                  <a:pt x="136" y="404"/>
                </a:lnTo>
                <a:lnTo>
                  <a:pt x="168" y="404"/>
                </a:lnTo>
                <a:lnTo>
                  <a:pt x="168" y="290"/>
                </a:lnTo>
                <a:lnTo>
                  <a:pt x="168" y="290"/>
                </a:lnTo>
                <a:lnTo>
                  <a:pt x="164" y="288"/>
                </a:lnTo>
                <a:lnTo>
                  <a:pt x="164" y="288"/>
                </a:lnTo>
                <a:lnTo>
                  <a:pt x="152" y="288"/>
                </a:lnTo>
                <a:lnTo>
                  <a:pt x="152" y="288"/>
                </a:lnTo>
                <a:close/>
                <a:moveTo>
                  <a:pt x="96" y="244"/>
                </a:moveTo>
                <a:lnTo>
                  <a:pt x="96" y="244"/>
                </a:lnTo>
                <a:lnTo>
                  <a:pt x="84" y="246"/>
                </a:lnTo>
                <a:lnTo>
                  <a:pt x="84" y="246"/>
                </a:lnTo>
                <a:lnTo>
                  <a:pt x="80" y="248"/>
                </a:lnTo>
                <a:lnTo>
                  <a:pt x="80" y="404"/>
                </a:lnTo>
                <a:lnTo>
                  <a:pt x="112" y="404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8" y="246"/>
                </a:lnTo>
                <a:lnTo>
                  <a:pt x="96" y="244"/>
                </a:lnTo>
                <a:lnTo>
                  <a:pt x="96" y="244"/>
                </a:lnTo>
                <a:close/>
                <a:moveTo>
                  <a:pt x="40" y="280"/>
                </a:moveTo>
                <a:lnTo>
                  <a:pt x="40" y="280"/>
                </a:lnTo>
                <a:lnTo>
                  <a:pt x="28" y="282"/>
                </a:lnTo>
                <a:lnTo>
                  <a:pt x="28" y="282"/>
                </a:lnTo>
                <a:lnTo>
                  <a:pt x="24" y="284"/>
                </a:lnTo>
                <a:lnTo>
                  <a:pt x="24" y="404"/>
                </a:lnTo>
                <a:lnTo>
                  <a:pt x="56" y="404"/>
                </a:lnTo>
                <a:lnTo>
                  <a:pt x="56" y="284"/>
                </a:lnTo>
                <a:lnTo>
                  <a:pt x="56" y="284"/>
                </a:lnTo>
                <a:lnTo>
                  <a:pt x="52" y="282"/>
                </a:lnTo>
                <a:lnTo>
                  <a:pt x="52" y="282"/>
                </a:lnTo>
                <a:lnTo>
                  <a:pt x="40" y="280"/>
                </a:lnTo>
                <a:lnTo>
                  <a:pt x="40" y="280"/>
                </a:lnTo>
                <a:close/>
                <a:moveTo>
                  <a:pt x="416" y="30"/>
                </a:moveTo>
                <a:lnTo>
                  <a:pt x="416" y="30"/>
                </a:lnTo>
                <a:lnTo>
                  <a:pt x="414" y="24"/>
                </a:lnTo>
                <a:lnTo>
                  <a:pt x="414" y="24"/>
                </a:lnTo>
                <a:lnTo>
                  <a:pt x="404" y="12"/>
                </a:lnTo>
                <a:lnTo>
                  <a:pt x="404" y="12"/>
                </a:lnTo>
                <a:lnTo>
                  <a:pt x="392" y="2"/>
                </a:lnTo>
                <a:lnTo>
                  <a:pt x="392" y="2"/>
                </a:lnTo>
                <a:lnTo>
                  <a:pt x="388" y="0"/>
                </a:lnTo>
                <a:lnTo>
                  <a:pt x="300" y="88"/>
                </a:lnTo>
                <a:lnTo>
                  <a:pt x="228" y="58"/>
                </a:lnTo>
                <a:lnTo>
                  <a:pt x="226" y="60"/>
                </a:lnTo>
                <a:lnTo>
                  <a:pt x="226" y="60"/>
                </a:lnTo>
                <a:lnTo>
                  <a:pt x="156" y="152"/>
                </a:lnTo>
                <a:lnTo>
                  <a:pt x="120" y="112"/>
                </a:lnTo>
                <a:lnTo>
                  <a:pt x="92" y="82"/>
                </a:lnTo>
                <a:lnTo>
                  <a:pt x="0" y="184"/>
                </a:lnTo>
                <a:lnTo>
                  <a:pt x="0" y="184"/>
                </a:lnTo>
                <a:lnTo>
                  <a:pt x="2" y="190"/>
                </a:lnTo>
                <a:lnTo>
                  <a:pt x="2" y="190"/>
                </a:lnTo>
                <a:lnTo>
                  <a:pt x="12" y="202"/>
                </a:lnTo>
                <a:lnTo>
                  <a:pt x="12" y="202"/>
                </a:lnTo>
                <a:lnTo>
                  <a:pt x="26" y="210"/>
                </a:lnTo>
                <a:lnTo>
                  <a:pt x="26" y="210"/>
                </a:lnTo>
                <a:lnTo>
                  <a:pt x="30" y="212"/>
                </a:lnTo>
                <a:lnTo>
                  <a:pt x="92" y="144"/>
                </a:lnTo>
                <a:lnTo>
                  <a:pt x="130" y="184"/>
                </a:lnTo>
                <a:lnTo>
                  <a:pt x="158" y="214"/>
                </a:lnTo>
                <a:lnTo>
                  <a:pt x="240" y="108"/>
                </a:lnTo>
                <a:lnTo>
                  <a:pt x="310" y="136"/>
                </a:lnTo>
                <a:lnTo>
                  <a:pt x="416" y="3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267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490172" y="1468751"/>
            <a:ext cx="1976377" cy="7672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3" name="Group 2"/>
          <p:cNvGrpSpPr/>
          <p:nvPr/>
        </p:nvGrpSpPr>
        <p:grpSpPr>
          <a:xfrm>
            <a:off x="2490171" y="1481121"/>
            <a:ext cx="1976377" cy="3088225"/>
            <a:chOff x="2490172" y="1186041"/>
            <a:chExt cx="1976377" cy="308822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7894" name="Picture 6" descr="https://production.presstogo.com/fr/gallery/10433/images/lowres/c660eb001e6f40b0b7a1254437011aa7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490173" y="1944507"/>
              <a:ext cx="1976376" cy="2329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2490172" y="1186041"/>
              <a:ext cx="1976376" cy="75490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490172" y="1576267"/>
            <a:ext cx="1976376" cy="56630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800"/>
              </a:spcBef>
              <a:buClr>
                <a:schemeClr val="accent4"/>
              </a:buClr>
              <a:buSzPct val="80000"/>
            </a:pPr>
            <a:r>
              <a:rPr lang="nb-NO" sz="14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KRAFTFULL SOL- OG VINDSATSING</a:t>
            </a:r>
          </a:p>
        </p:txBody>
      </p:sp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ACB19-C0E1-7345-B8BA-15A723BE30E5}" type="slidenum">
              <a:rPr lang="en-GB" noProof="0" smtClean="0">
                <a:solidFill>
                  <a:schemeClr val="accent6"/>
                </a:solidFill>
              </a:rPr>
              <a:pPr/>
              <a:t>7</a:t>
            </a:fld>
            <a:endParaRPr lang="en-GB" noProof="0" dirty="0">
              <a:solidFill>
                <a:schemeClr val="accent6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31200" y="363964"/>
            <a:ext cx="8519502" cy="1008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b-NO" sz="1800" dirty="0"/>
              <a:t>Statkrafts strategi:</a:t>
            </a:r>
          </a:p>
          <a:p>
            <a:pPr fontAlgn="auto">
              <a:spcAft>
                <a:spcPts val="0"/>
              </a:spcAft>
            </a:pPr>
            <a:r>
              <a:rPr lang="nb-NO" dirty="0"/>
              <a:t>Et større og bredere fornybarselskap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24287" y="1481121"/>
            <a:ext cx="2191108" cy="3088224"/>
            <a:chOff x="224288" y="1824021"/>
            <a:chExt cx="2191108" cy="3088224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5" name="Picture 142" descr="C:\Users\u36017\AppData\Local\Microsoft\Windows\Temporary Internet Files\Content.IE5\A7R40VDZ\270110hk000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31199" y="2557078"/>
              <a:ext cx="1976378" cy="2355167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331201" y="1824021"/>
              <a:ext cx="1976376" cy="75490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4288" y="1921726"/>
              <a:ext cx="2191108" cy="554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Arial" pitchFamily="34" charset="0"/>
                </a:rPr>
                <a:t>UTVIKLE VANNKRAFT-PORTEFØLJEN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36210" y="1468751"/>
            <a:ext cx="1976378" cy="3100595"/>
            <a:chOff x="4636211" y="1173671"/>
            <a:chExt cx="1976378" cy="31005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7920" name="Picture 32" descr="P:\CC felles\Bilder div\Christine\_DSC1607F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636211" y="1919098"/>
              <a:ext cx="1964585" cy="23551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4636211" y="1173671"/>
              <a:ext cx="1976378" cy="767272"/>
              <a:chOff x="4636211" y="1173671"/>
              <a:chExt cx="1976378" cy="767272"/>
            </a:xfrm>
            <a:effectLst/>
          </p:grpSpPr>
          <p:sp>
            <p:nvSpPr>
              <p:cNvPr id="14" name="Rectangle 13"/>
              <p:cNvSpPr/>
              <p:nvPr/>
            </p:nvSpPr>
            <p:spPr>
              <a:xfrm>
                <a:off x="4636212" y="1173671"/>
                <a:ext cx="1976377" cy="76727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636211" y="1291366"/>
                <a:ext cx="1976377" cy="566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  <a:spcBef>
                    <a:spcPts val="800"/>
                  </a:spcBef>
                  <a:buClr>
                    <a:schemeClr val="accent4"/>
                  </a:buClr>
                  <a:buSzPct val="80000"/>
                </a:pPr>
                <a:r>
                  <a:rPr lang="nb-NO" sz="1400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Arial" pitchFamily="34" charset="0"/>
                  </a:rPr>
                  <a:t>VEKST I KUNDE-VIRKSOMHETEN</a:t>
                </a: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6707874" y="1468751"/>
            <a:ext cx="2129179" cy="3100595"/>
            <a:chOff x="6707875" y="1673422"/>
            <a:chExt cx="2129179" cy="31005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4" name="Rectangle 23"/>
            <p:cNvSpPr/>
            <p:nvPr/>
          </p:nvSpPr>
          <p:spPr>
            <a:xfrm>
              <a:off x="6782254" y="1673422"/>
              <a:ext cx="1976377" cy="8571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07875" y="1681933"/>
              <a:ext cx="2129179" cy="803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800"/>
                </a:spcBef>
                <a:buClr>
                  <a:schemeClr val="accent4"/>
                </a:buClr>
                <a:buSzPct val="80000"/>
              </a:pPr>
              <a:r>
                <a:rPr lang="nb-NO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Arial" pitchFamily="34" charset="0"/>
                </a:rPr>
                <a:t>UTVIKLE NYE FORRETNINGS-MULIGHETER</a:t>
              </a:r>
            </a:p>
          </p:txBody>
        </p:sp>
        <p:pic>
          <p:nvPicPr>
            <p:cNvPr id="33" name="Picture 4" descr="Bilderesultat for skog avkapp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782254" y="2444259"/>
              <a:ext cx="1976378" cy="2329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22364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294" y="54261"/>
            <a:ext cx="8381001" cy="1008000"/>
          </a:xfrm>
        </p:spPr>
        <p:txBody>
          <a:bodyPr/>
          <a:lstStyle/>
          <a:p>
            <a:r>
              <a:rPr lang="nb-NO" dirty="0"/>
              <a:t>Bouvet tjenester</a:t>
            </a:r>
          </a:p>
        </p:txBody>
      </p:sp>
      <p:sp>
        <p:nvSpPr>
          <p:cNvPr id="3" name="Oval 2"/>
          <p:cNvSpPr/>
          <p:nvPr/>
        </p:nvSpPr>
        <p:spPr>
          <a:xfrm>
            <a:off x="2598380" y="1411922"/>
            <a:ext cx="1909708" cy="19097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b-NO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41914" y="2886392"/>
            <a:ext cx="1909708" cy="19097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b-NO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75420" y="2879534"/>
            <a:ext cx="1909708" cy="19097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b-NO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itle 13"/>
          <p:cNvSpPr txBox="1">
            <a:spLocks/>
          </p:cNvSpPr>
          <p:nvPr/>
        </p:nvSpPr>
        <p:spPr>
          <a:xfrm>
            <a:off x="2018645" y="3865214"/>
            <a:ext cx="1454972" cy="3542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0" kern="1200">
                <a:solidFill>
                  <a:schemeClr val="accent4"/>
                </a:solidFill>
                <a:latin typeface="Georgia" pitchFamily="18" charset="0"/>
                <a:ea typeface="+mj-ea"/>
                <a:cs typeface="Verdana"/>
              </a:defRPr>
            </a:lvl1pPr>
          </a:lstStyle>
          <a:p>
            <a:pPr defTabSz="342900">
              <a:lnSpc>
                <a:spcPts val="3150"/>
              </a:lnSpc>
              <a:defRPr/>
            </a:pPr>
            <a:r>
              <a:rPr lang="nb-NO" sz="135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Kommunikasjon</a:t>
            </a:r>
          </a:p>
        </p:txBody>
      </p:sp>
      <p:sp>
        <p:nvSpPr>
          <p:cNvPr id="7" name="Title 13"/>
          <p:cNvSpPr txBox="1">
            <a:spLocks/>
          </p:cNvSpPr>
          <p:nvPr/>
        </p:nvSpPr>
        <p:spPr>
          <a:xfrm>
            <a:off x="3756237" y="3917982"/>
            <a:ext cx="1342863" cy="3542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0" kern="1200">
                <a:solidFill>
                  <a:schemeClr val="accent4"/>
                </a:solidFill>
                <a:latin typeface="Georgia" pitchFamily="18" charset="0"/>
                <a:ea typeface="+mj-ea"/>
                <a:cs typeface="Verdana"/>
              </a:defRPr>
            </a:lvl1pPr>
          </a:lstStyle>
          <a:p>
            <a:pPr algn="ctr" defTabSz="342900">
              <a:lnSpc>
                <a:spcPts val="3150"/>
              </a:lnSpc>
              <a:defRPr/>
            </a:pPr>
            <a:r>
              <a:rPr lang="nb-NO" sz="135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Teknologi</a:t>
            </a:r>
          </a:p>
        </p:txBody>
      </p:sp>
      <p:sp>
        <p:nvSpPr>
          <p:cNvPr id="8" name="Title 13"/>
          <p:cNvSpPr txBox="1">
            <a:spLocks/>
          </p:cNvSpPr>
          <p:nvPr/>
        </p:nvSpPr>
        <p:spPr>
          <a:xfrm>
            <a:off x="2886871" y="2288118"/>
            <a:ext cx="1342863" cy="3542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0" kern="1200">
                <a:solidFill>
                  <a:schemeClr val="accent4"/>
                </a:solidFill>
                <a:latin typeface="Georgia" pitchFamily="18" charset="0"/>
                <a:ea typeface="+mj-ea"/>
                <a:cs typeface="Verdana"/>
              </a:defRPr>
            </a:lvl1pPr>
          </a:lstStyle>
          <a:p>
            <a:pPr algn="ctr" defTabSz="342900">
              <a:lnSpc>
                <a:spcPts val="3150"/>
              </a:lnSpc>
              <a:defRPr/>
            </a:pPr>
            <a:r>
              <a:rPr lang="nb-NO" sz="135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Rådgivning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9726" y="3584928"/>
            <a:ext cx="1131218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Merkevarebygging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1779" y="4193545"/>
            <a:ext cx="978153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Mobile løsninger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6189" y="3282584"/>
            <a:ext cx="875561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Web-løsninger</a:t>
            </a:r>
            <a:endParaRPr lang="nb-NO" sz="900" dirty="0">
              <a:solidFill>
                <a:srgbClr val="22222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06058" y="3890460"/>
            <a:ext cx="792205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Samhandling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9259" y="3282584"/>
            <a:ext cx="526106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Design</a:t>
            </a: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nb-NO" sz="900" dirty="0">
              <a:solidFill>
                <a:srgbClr val="222222"/>
              </a:solidFill>
              <a:latin typeface="Calibri" charset="0"/>
              <a:ea typeface="Calibri" charset="0"/>
              <a:cs typeface="Calibri" charset="0"/>
              <a:sym typeface="Wingding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81975" y="4495151"/>
            <a:ext cx="821059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Brukertesting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4915" y="3887274"/>
            <a:ext cx="542883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Innhold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8" y="4796757"/>
            <a:ext cx="872355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Sosiale medier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20416" y="3396309"/>
            <a:ext cx="641624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Analyse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63463" y="3400778"/>
            <a:ext cx="926857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Systemutvikling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67893" y="4022481"/>
            <a:ext cx="713657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Integrasjon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77325" y="4332231"/>
            <a:ext cx="780984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Infrastruktur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66574" y="4328448"/>
            <a:ext cx="1287533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Applikasjonsforvaltning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54445" y="3084577"/>
            <a:ext cx="1345240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Skreddersydde løsninger</a:t>
            </a:r>
            <a:endParaRPr lang="nb-NO" sz="900">
              <a:solidFill>
                <a:srgbClr val="222222"/>
              </a:solidFill>
              <a:latin typeface="Calibri" charset="0"/>
              <a:ea typeface="Calibri" charset="0"/>
              <a:cs typeface="Calibri" charset="0"/>
              <a:sym typeface="Wingding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3511" y="4016853"/>
            <a:ext cx="389850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SAP</a:t>
            </a: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nb-NO" sz="900" dirty="0">
              <a:solidFill>
                <a:srgbClr val="222222"/>
              </a:solidFill>
              <a:latin typeface="Calibri" charset="0"/>
              <a:ea typeface="Calibri" charset="0"/>
              <a:cs typeface="Calibri" charset="0"/>
              <a:sym typeface="Wingding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65711" y="3711630"/>
            <a:ext cx="1160895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Business Intelligence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60033" y="1755711"/>
            <a:ext cx="980662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squar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Sikkerhet</a:t>
            </a:r>
            <a:endParaRPr lang="nb-NO" sz="900" dirty="0">
              <a:solidFill>
                <a:srgbClr val="22222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77129" y="2052366"/>
            <a:ext cx="917239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Digital strategi 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196366" y="1124586"/>
            <a:ext cx="1157329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Multikanalstrategi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650822" y="1118979"/>
            <a:ext cx="1521907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Virksomhetsarkitektur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653463" y="1448031"/>
            <a:ext cx="1402948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Business </a:t>
            </a:r>
            <a:r>
              <a:rPr lang="nb-NO" sz="900" dirty="0" err="1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Intelligence</a:t>
            </a:r>
            <a:endParaRPr lang="nb-NO" sz="900" dirty="0">
              <a:solidFill>
                <a:srgbClr val="222222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653464" y="2071008"/>
            <a:ext cx="1402948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Information Management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658146" y="1765461"/>
            <a:ext cx="899605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Prosjektledelse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653464" y="1756035"/>
            <a:ext cx="980662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squar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Testledelse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084481" y="1448964"/>
            <a:ext cx="768159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IT-arkitektur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59" y="1894921"/>
            <a:ext cx="491086" cy="50821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04" y="3445244"/>
            <a:ext cx="502129" cy="51367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680" y="3449044"/>
            <a:ext cx="506051" cy="517684"/>
          </a:xfrm>
          <a:prstGeom prst="rect">
            <a:avLst/>
          </a:prstGeom>
        </p:spPr>
      </p:pic>
      <p:sp>
        <p:nvSpPr>
          <p:cNvPr id="40" name="Arc 39"/>
          <p:cNvSpPr/>
          <p:nvPr/>
        </p:nvSpPr>
        <p:spPr>
          <a:xfrm rot="12600000">
            <a:off x="2579832" y="1411038"/>
            <a:ext cx="1956942" cy="1956942"/>
          </a:xfrm>
          <a:prstGeom prst="arc">
            <a:avLst>
              <a:gd name="adj1" fmla="val 14886857"/>
              <a:gd name="adj2" fmla="val 10264210"/>
            </a:avLst>
          </a:prstGeom>
          <a:ln w="63500" cap="rnd">
            <a:solidFill>
              <a:srgbClr val="FA6100"/>
            </a:solidFill>
            <a:headEnd type="oval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b-NO" sz="1350">
              <a:solidFill>
                <a:srgbClr val="222222"/>
              </a:solidFill>
              <a:latin typeface="Calibri" panose="020F0502020204030204"/>
            </a:endParaRPr>
          </a:p>
        </p:txBody>
      </p:sp>
      <p:sp>
        <p:nvSpPr>
          <p:cNvPr id="41" name="Arc 40"/>
          <p:cNvSpPr/>
          <p:nvPr/>
        </p:nvSpPr>
        <p:spPr>
          <a:xfrm rot="12600000">
            <a:off x="1748222" y="2860719"/>
            <a:ext cx="1956942" cy="1956942"/>
          </a:xfrm>
          <a:prstGeom prst="arc">
            <a:avLst>
              <a:gd name="adj1" fmla="val 7667482"/>
              <a:gd name="adj2" fmla="val 3094064"/>
            </a:avLst>
          </a:prstGeom>
          <a:ln w="63500" cap="rnd">
            <a:solidFill>
              <a:srgbClr val="FA6100"/>
            </a:solidFill>
            <a:miter lim="800000"/>
            <a:headEnd type="oval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b-NO" sz="1350">
              <a:solidFill>
                <a:srgbClr val="222222"/>
              </a:solidFill>
              <a:latin typeface="Calibri" panose="020F0502020204030204"/>
            </a:endParaRPr>
          </a:p>
        </p:txBody>
      </p:sp>
      <p:sp>
        <p:nvSpPr>
          <p:cNvPr id="42" name="Arc 41"/>
          <p:cNvSpPr/>
          <p:nvPr/>
        </p:nvSpPr>
        <p:spPr>
          <a:xfrm rot="12600000">
            <a:off x="3415626" y="2860719"/>
            <a:ext cx="1956942" cy="1956942"/>
          </a:xfrm>
          <a:prstGeom prst="arc">
            <a:avLst>
              <a:gd name="adj1" fmla="val 475089"/>
              <a:gd name="adj2" fmla="val 17503527"/>
            </a:avLst>
          </a:prstGeom>
          <a:ln w="63500" cap="rnd">
            <a:solidFill>
              <a:srgbClr val="FA6100"/>
            </a:solidFill>
            <a:headEnd type="oval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nb-NO" sz="1350">
              <a:solidFill>
                <a:srgbClr val="222222"/>
              </a:solidFill>
              <a:latin typeface="Calibri" panose="020F0502020204030204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7725169" y="3574308"/>
            <a:ext cx="1152874" cy="586593"/>
            <a:chOff x="10300225" y="4384740"/>
            <a:chExt cx="1537165" cy="782123"/>
          </a:xfrm>
        </p:grpSpPr>
        <p:sp>
          <p:nvSpPr>
            <p:cNvPr id="44" name="Rectangle 43"/>
            <p:cNvSpPr/>
            <p:nvPr/>
          </p:nvSpPr>
          <p:spPr>
            <a:xfrm>
              <a:off x="10300225" y="4795394"/>
              <a:ext cx="1537165" cy="371469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85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800">
                <a:lnSpc>
                  <a:spcPct val="150000"/>
                </a:lnSpc>
                <a:defRPr/>
              </a:pPr>
              <a:r>
                <a:rPr lang="nb-NO" sz="900" dirty="0">
                  <a:solidFill>
                    <a:srgbClr val="222222"/>
                  </a:solidFill>
                  <a:latin typeface="Calibri" charset="0"/>
                  <a:ea typeface="Calibri" charset="0"/>
                  <a:cs typeface="Calibri" charset="0"/>
                  <a:sym typeface="Wingdings"/>
                </a:rPr>
                <a:t>Bedriftsinterne kurs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0582980" y="4384740"/>
              <a:ext cx="875028" cy="371469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85000"/>
              </a:schemeClr>
            </a:solidFill>
          </p:spPr>
          <p:txBody>
            <a:bodyPr wrap="square">
              <a:spAutoFit/>
            </a:bodyPr>
            <a:lstStyle/>
            <a:p>
              <a:pPr defTabSz="685800">
                <a:lnSpc>
                  <a:spcPct val="150000"/>
                </a:lnSpc>
                <a:defRPr/>
              </a:pPr>
              <a:r>
                <a:rPr lang="nb-NO" sz="900" dirty="0">
                  <a:solidFill>
                    <a:srgbClr val="222222"/>
                  </a:solidFill>
                  <a:latin typeface="Calibri" charset="0"/>
                  <a:ea typeface="Calibri" charset="0"/>
                  <a:cs typeface="Calibri" charset="0"/>
                  <a:sym typeface="Wingdings"/>
                </a:rPr>
                <a:t>Åpne kurs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706444" y="2439560"/>
            <a:ext cx="1117854" cy="1026039"/>
            <a:chOff x="10275258" y="2871746"/>
            <a:chExt cx="1490472" cy="1368052"/>
          </a:xfrm>
        </p:grpSpPr>
        <p:sp>
          <p:nvSpPr>
            <p:cNvPr id="47" name="Oval 46"/>
            <p:cNvSpPr/>
            <p:nvPr/>
          </p:nvSpPr>
          <p:spPr>
            <a:xfrm>
              <a:off x="10336468" y="2871746"/>
              <a:ext cx="1368052" cy="1368052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rgbClr val="FA61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nb-NO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8" name="Title 13"/>
            <p:cNvSpPr txBox="1">
              <a:spLocks/>
            </p:cNvSpPr>
            <p:nvPr/>
          </p:nvSpPr>
          <p:spPr>
            <a:xfrm>
              <a:off x="10275258" y="3451136"/>
              <a:ext cx="1490472" cy="472302"/>
            </a:xfrm>
            <a:prstGeom prst="rect">
              <a:avLst/>
            </a:prstGeom>
          </p:spPr>
          <p:txBody>
            <a:bodyPr/>
            <a:lstStyle>
              <a:lvl1pPr algn="l" defTabSz="457200" rtl="0" eaLnBrk="1" latinLnBrk="0" hangingPunct="1">
                <a:lnSpc>
                  <a:spcPts val="4200"/>
                </a:lnSpc>
                <a:spcBef>
                  <a:spcPct val="0"/>
                </a:spcBef>
                <a:buNone/>
                <a:defRPr sz="3600" b="0" kern="1200">
                  <a:solidFill>
                    <a:schemeClr val="accent4"/>
                  </a:solidFill>
                  <a:latin typeface="Georgia" pitchFamily="18" charset="0"/>
                  <a:ea typeface="+mj-ea"/>
                  <a:cs typeface="Verdana"/>
                </a:defRPr>
              </a:lvl1pPr>
            </a:lstStyle>
            <a:p>
              <a:pPr algn="ctr" defTabSz="342900">
                <a:lnSpc>
                  <a:spcPts val="3150"/>
                </a:lnSpc>
                <a:defRPr/>
              </a:pPr>
              <a:r>
                <a:rPr lang="nb-NO" sz="1350">
                  <a:solidFill>
                    <a:srgbClr val="222222"/>
                  </a:solidFill>
                  <a:latin typeface="Calibri" charset="0"/>
                  <a:ea typeface="Calibri" charset="0"/>
                  <a:cs typeface="Calibri" charset="0"/>
                </a:rPr>
                <a:t>Kurs</a:t>
              </a: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15856" y="3115217"/>
              <a:ext cx="705905" cy="483273"/>
            </a:xfrm>
            <a:prstGeom prst="rect">
              <a:avLst/>
            </a:prstGeom>
          </p:spPr>
        </p:pic>
      </p:grpSp>
      <p:sp>
        <p:nvSpPr>
          <p:cNvPr id="50" name="Rectangle 28"/>
          <p:cNvSpPr/>
          <p:nvPr/>
        </p:nvSpPr>
        <p:spPr>
          <a:xfrm>
            <a:off x="4659205" y="2363743"/>
            <a:ext cx="780983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Data Science</a:t>
            </a:r>
          </a:p>
        </p:txBody>
      </p:sp>
      <p:sp>
        <p:nvSpPr>
          <p:cNvPr id="51" name="Rectangle 28"/>
          <p:cNvSpPr/>
          <p:nvPr/>
        </p:nvSpPr>
        <p:spPr>
          <a:xfrm>
            <a:off x="5473994" y="2363743"/>
            <a:ext cx="449162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GDPR</a:t>
            </a:r>
          </a:p>
        </p:txBody>
      </p:sp>
      <p:sp>
        <p:nvSpPr>
          <p:cNvPr id="52" name="Rectangle 28"/>
          <p:cNvSpPr/>
          <p:nvPr/>
        </p:nvSpPr>
        <p:spPr>
          <a:xfrm>
            <a:off x="5940426" y="2365692"/>
            <a:ext cx="572593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Big Data</a:t>
            </a:r>
          </a:p>
        </p:txBody>
      </p:sp>
      <p:sp>
        <p:nvSpPr>
          <p:cNvPr id="53" name="Rectangle 21"/>
          <p:cNvSpPr/>
          <p:nvPr/>
        </p:nvSpPr>
        <p:spPr>
          <a:xfrm>
            <a:off x="5476755" y="4630597"/>
            <a:ext cx="481067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 dirty="0" err="1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IoT</a:t>
            </a:r>
            <a:endParaRPr lang="nb-NO" sz="900" dirty="0">
              <a:solidFill>
                <a:srgbClr val="222222"/>
              </a:solidFill>
              <a:latin typeface="Calibri" charset="0"/>
              <a:ea typeface="Calibri" charset="0"/>
              <a:cs typeface="Calibri" charset="0"/>
              <a:sym typeface="Wingdings"/>
            </a:endParaRPr>
          </a:p>
        </p:txBody>
      </p:sp>
      <p:sp>
        <p:nvSpPr>
          <p:cNvPr id="54" name="Rectangle 22"/>
          <p:cNvSpPr/>
          <p:nvPr/>
        </p:nvSpPr>
        <p:spPr>
          <a:xfrm>
            <a:off x="5998860" y="4625160"/>
            <a:ext cx="1842172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Kunstig Intelligens og maskinlæring</a:t>
            </a:r>
          </a:p>
        </p:txBody>
      </p:sp>
      <p:sp>
        <p:nvSpPr>
          <p:cNvPr id="55" name="Rectangle 16"/>
          <p:cNvSpPr/>
          <p:nvPr/>
        </p:nvSpPr>
        <p:spPr>
          <a:xfrm>
            <a:off x="539335" y="4492098"/>
            <a:ext cx="370614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SEO</a:t>
            </a:r>
          </a:p>
        </p:txBody>
      </p:sp>
      <p:sp>
        <p:nvSpPr>
          <p:cNvPr id="56" name="Rectangle 28">
            <a:extLst>
              <a:ext uri="{FF2B5EF4-FFF2-40B4-BE49-F238E27FC236}">
                <a16:creationId xmlns:a16="http://schemas.microsoft.com/office/drawing/2014/main" id="{2BC22577-6B7C-B24C-85D9-0FCA02BAFB1F}"/>
              </a:ext>
            </a:extLst>
          </p:cNvPr>
          <p:cNvSpPr/>
          <p:nvPr/>
        </p:nvSpPr>
        <p:spPr>
          <a:xfrm>
            <a:off x="6550685" y="2365691"/>
            <a:ext cx="923651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</a:rPr>
              <a:t>Endringsledelse</a:t>
            </a:r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C7DDE090-B5F8-3946-99BC-9121563425B4}"/>
              </a:ext>
            </a:extLst>
          </p:cNvPr>
          <p:cNvSpPr/>
          <p:nvPr/>
        </p:nvSpPr>
        <p:spPr>
          <a:xfrm>
            <a:off x="487108" y="2994912"/>
            <a:ext cx="1192955" cy="278602"/>
          </a:xfrm>
          <a:prstGeom prst="rect">
            <a:avLst/>
          </a:prstGeom>
          <a:solidFill>
            <a:schemeClr val="accent3">
              <a:lumMod val="20000"/>
              <a:lumOff val="80000"/>
              <a:alpha val="85000"/>
            </a:schemeClr>
          </a:solidFill>
        </p:spPr>
        <p:txBody>
          <a:bodyPr wrap="none" anchor="ctr" anchorCtr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nb-NO" sz="900" dirty="0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Digital markedsføring</a:t>
            </a:r>
          </a:p>
        </p:txBody>
      </p:sp>
      <p:sp>
        <p:nvSpPr>
          <p:cNvPr id="58" name="Rectangle 21">
            <a:extLst>
              <a:ext uri="{FF2B5EF4-FFF2-40B4-BE49-F238E27FC236}">
                <a16:creationId xmlns:a16="http://schemas.microsoft.com/office/drawing/2014/main" id="{D93740BF-313D-F74B-B3E4-1D2BE3E4202C}"/>
              </a:ext>
            </a:extLst>
          </p:cNvPr>
          <p:cNvSpPr/>
          <p:nvPr/>
        </p:nvSpPr>
        <p:spPr>
          <a:xfrm>
            <a:off x="6609548" y="4022481"/>
            <a:ext cx="455574" cy="278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anchor="ctr" anchorCtr="0">
            <a:spAutoFit/>
          </a:bodyPr>
          <a:lstStyle/>
          <a:p>
            <a:pPr algn="ctr" defTabSz="685800">
              <a:lnSpc>
                <a:spcPct val="150000"/>
              </a:lnSpc>
              <a:defRPr/>
            </a:pPr>
            <a:r>
              <a:rPr lang="nb-NO" sz="900" dirty="0" err="1">
                <a:solidFill>
                  <a:srgbClr val="222222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Cloud</a:t>
            </a:r>
            <a:endParaRPr lang="nb-NO" sz="900" dirty="0">
              <a:solidFill>
                <a:srgbClr val="222222"/>
              </a:solidFill>
              <a:latin typeface="Calibri" charset="0"/>
              <a:ea typeface="Calibri" charset="0"/>
              <a:cs typeface="Calibri" charset="0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72226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0BFB0-F049-4DAE-B9CF-EDFAE272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99" y="-360945"/>
            <a:ext cx="8381001" cy="1008000"/>
          </a:xfrm>
        </p:spPr>
        <p:txBody>
          <a:bodyPr/>
          <a:lstStyle/>
          <a:p>
            <a:r>
              <a:rPr lang="nb-NO" dirty="0"/>
              <a:t>Om Bouvet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6AEA4-A6C5-458F-8186-6F6BDBD98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48" y="845976"/>
            <a:ext cx="3176124" cy="654478"/>
          </a:xfrm>
        </p:spPr>
        <p:txBody>
          <a:bodyPr/>
          <a:lstStyle/>
          <a:p>
            <a:pPr lvl="1" indent="-271145">
              <a:spcAft>
                <a:spcPts val="600"/>
              </a:spcAft>
            </a:pPr>
            <a:r>
              <a:rPr lang="nb-NO" dirty="0">
                <a:latin typeface="Calibri" charset="0"/>
                <a:ea typeface="Calibri" charset="0"/>
                <a:cs typeface="Calibri" charset="0"/>
              </a:rPr>
              <a:t>13 kontorer i Norge og Sverige</a:t>
            </a:r>
          </a:p>
          <a:p>
            <a:pPr lvl="1" indent="-271145">
              <a:spcAft>
                <a:spcPts val="600"/>
              </a:spcAft>
            </a:pPr>
            <a:r>
              <a:rPr lang="nb-NO" dirty="0">
                <a:latin typeface="Calibri" charset="0"/>
                <a:ea typeface="Calibri" charset="0"/>
                <a:cs typeface="Calibri" charset="0"/>
              </a:rPr>
              <a:t>1 461 ansatte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1EA96-469E-4D51-A457-D93F673D6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4738" y="5266233"/>
            <a:ext cx="390845" cy="304271"/>
          </a:xfrm>
        </p:spPr>
        <p:txBody>
          <a:bodyPr/>
          <a:lstStyle/>
          <a:p>
            <a:fld id="{5B2ACB19-C0E1-7345-B8BA-15A723BE30E5}" type="slidenum">
              <a:rPr lang="nb-NO" noProof="0" smtClean="0"/>
              <a:pPr/>
              <a:t>9</a:t>
            </a:fld>
            <a:endParaRPr lang="nb-NO" noProof="0"/>
          </a:p>
        </p:txBody>
      </p:sp>
      <p:sp>
        <p:nvSpPr>
          <p:cNvPr id="6" name="Freeform 95">
            <a:extLst>
              <a:ext uri="{FF2B5EF4-FFF2-40B4-BE49-F238E27FC236}">
                <a16:creationId xmlns:a16="http://schemas.microsoft.com/office/drawing/2014/main" id="{C07E8B69-9C76-4169-997E-C02890B7B384}"/>
              </a:ext>
            </a:extLst>
          </p:cNvPr>
          <p:cNvSpPr>
            <a:spLocks/>
          </p:cNvSpPr>
          <p:nvPr/>
        </p:nvSpPr>
        <p:spPr bwMode="gray">
          <a:xfrm>
            <a:off x="3034125" y="-4640271"/>
            <a:ext cx="7602113" cy="8801309"/>
          </a:xfrm>
          <a:custGeom>
            <a:avLst/>
            <a:gdLst/>
            <a:ahLst/>
            <a:cxnLst>
              <a:cxn ang="0">
                <a:pos x="3" y="354"/>
              </a:cxn>
              <a:cxn ang="0">
                <a:pos x="4" y="341"/>
              </a:cxn>
              <a:cxn ang="0">
                <a:pos x="30" y="339"/>
              </a:cxn>
              <a:cxn ang="0">
                <a:pos x="32" y="335"/>
              </a:cxn>
              <a:cxn ang="0">
                <a:pos x="2" y="332"/>
              </a:cxn>
              <a:cxn ang="0">
                <a:pos x="18" y="314"/>
              </a:cxn>
              <a:cxn ang="0">
                <a:pos x="14" y="310"/>
              </a:cxn>
              <a:cxn ang="0">
                <a:pos x="21" y="300"/>
              </a:cxn>
              <a:cxn ang="0">
                <a:pos x="30" y="290"/>
              </a:cxn>
              <a:cxn ang="0">
                <a:pos x="42" y="279"/>
              </a:cxn>
              <a:cxn ang="0">
                <a:pos x="59" y="274"/>
              </a:cxn>
              <a:cxn ang="0">
                <a:pos x="72" y="270"/>
              </a:cxn>
              <a:cxn ang="0">
                <a:pos x="71" y="268"/>
              </a:cxn>
              <a:cxn ang="0">
                <a:pos x="70" y="250"/>
              </a:cxn>
              <a:cxn ang="0">
                <a:pos x="94" y="217"/>
              </a:cxn>
              <a:cxn ang="0">
                <a:pos x="106" y="210"/>
              </a:cxn>
              <a:cxn ang="0">
                <a:pos x="103" y="191"/>
              </a:cxn>
              <a:cxn ang="0">
                <a:pos x="117" y="171"/>
              </a:cxn>
              <a:cxn ang="0">
                <a:pos x="126" y="155"/>
              </a:cxn>
              <a:cxn ang="0">
                <a:pos x="148" y="134"/>
              </a:cxn>
              <a:cxn ang="0">
                <a:pos x="148" y="120"/>
              </a:cxn>
              <a:cxn ang="0">
                <a:pos x="154" y="114"/>
              </a:cxn>
              <a:cxn ang="0">
                <a:pos x="170" y="105"/>
              </a:cxn>
              <a:cxn ang="0">
                <a:pos x="174" y="94"/>
              </a:cxn>
              <a:cxn ang="0">
                <a:pos x="181" y="65"/>
              </a:cxn>
              <a:cxn ang="0">
                <a:pos x="188" y="63"/>
              </a:cxn>
              <a:cxn ang="0">
                <a:pos x="198" y="53"/>
              </a:cxn>
              <a:cxn ang="0">
                <a:pos x="213" y="60"/>
              </a:cxn>
              <a:cxn ang="0">
                <a:pos x="223" y="48"/>
              </a:cxn>
              <a:cxn ang="0">
                <a:pos x="229" y="39"/>
              </a:cxn>
              <a:cxn ang="0">
                <a:pos x="243" y="41"/>
              </a:cxn>
              <a:cxn ang="0">
                <a:pos x="267" y="19"/>
              </a:cxn>
              <a:cxn ang="0">
                <a:pos x="284" y="12"/>
              </a:cxn>
              <a:cxn ang="0">
                <a:pos x="295" y="7"/>
              </a:cxn>
              <a:cxn ang="0">
                <a:pos x="301" y="23"/>
              </a:cxn>
              <a:cxn ang="0">
                <a:pos x="314" y="17"/>
              </a:cxn>
              <a:cxn ang="0">
                <a:pos x="330" y="10"/>
              </a:cxn>
              <a:cxn ang="0">
                <a:pos x="355" y="32"/>
              </a:cxn>
              <a:cxn ang="0">
                <a:pos x="353" y="54"/>
              </a:cxn>
              <a:cxn ang="0">
                <a:pos x="326" y="77"/>
              </a:cxn>
              <a:cxn ang="0">
                <a:pos x="284" y="61"/>
              </a:cxn>
              <a:cxn ang="0">
                <a:pos x="228" y="75"/>
              </a:cxn>
              <a:cxn ang="0">
                <a:pos x="207" y="88"/>
              </a:cxn>
              <a:cxn ang="0">
                <a:pos x="179" y="113"/>
              </a:cxn>
              <a:cxn ang="0">
                <a:pos x="156" y="148"/>
              </a:cxn>
              <a:cxn ang="0">
                <a:pos x="128" y="216"/>
              </a:cxn>
              <a:cxn ang="0">
                <a:pos x="99" y="264"/>
              </a:cxn>
              <a:cxn ang="0">
                <a:pos x="105" y="327"/>
              </a:cxn>
              <a:cxn ang="0">
                <a:pos x="100" y="361"/>
              </a:cxn>
              <a:cxn ang="0">
                <a:pos x="89" y="398"/>
              </a:cxn>
              <a:cxn ang="0">
                <a:pos x="78" y="391"/>
              </a:cxn>
              <a:cxn ang="0">
                <a:pos x="73" y="383"/>
              </a:cxn>
              <a:cxn ang="0">
                <a:pos x="62" y="396"/>
              </a:cxn>
              <a:cxn ang="0">
                <a:pos x="30" y="421"/>
              </a:cxn>
              <a:cxn ang="0">
                <a:pos x="22" y="417"/>
              </a:cxn>
              <a:cxn ang="0">
                <a:pos x="17" y="390"/>
              </a:cxn>
              <a:cxn ang="0">
                <a:pos x="8" y="379"/>
              </a:cxn>
              <a:cxn ang="0">
                <a:pos x="21" y="358"/>
              </a:cxn>
              <a:cxn ang="0">
                <a:pos x="11" y="368"/>
              </a:cxn>
            </a:cxnLst>
            <a:rect l="0" t="0" r="r" b="b"/>
            <a:pathLst>
              <a:path w="356" h="424">
                <a:moveTo>
                  <a:pt x="11" y="368"/>
                </a:moveTo>
                <a:lnTo>
                  <a:pt x="9" y="362"/>
                </a:lnTo>
                <a:lnTo>
                  <a:pt x="6" y="366"/>
                </a:lnTo>
                <a:lnTo>
                  <a:pt x="3" y="360"/>
                </a:lnTo>
                <a:lnTo>
                  <a:pt x="11" y="352"/>
                </a:lnTo>
                <a:lnTo>
                  <a:pt x="3" y="354"/>
                </a:lnTo>
                <a:lnTo>
                  <a:pt x="0" y="348"/>
                </a:lnTo>
                <a:lnTo>
                  <a:pt x="6" y="351"/>
                </a:lnTo>
                <a:lnTo>
                  <a:pt x="6" y="346"/>
                </a:lnTo>
                <a:lnTo>
                  <a:pt x="2" y="346"/>
                </a:lnTo>
                <a:lnTo>
                  <a:pt x="2" y="344"/>
                </a:lnTo>
                <a:lnTo>
                  <a:pt x="4" y="341"/>
                </a:lnTo>
                <a:lnTo>
                  <a:pt x="24" y="339"/>
                </a:lnTo>
                <a:lnTo>
                  <a:pt x="26" y="341"/>
                </a:lnTo>
                <a:lnTo>
                  <a:pt x="27" y="346"/>
                </a:lnTo>
                <a:lnTo>
                  <a:pt x="30" y="344"/>
                </a:lnTo>
                <a:lnTo>
                  <a:pt x="28" y="342"/>
                </a:lnTo>
                <a:lnTo>
                  <a:pt x="30" y="339"/>
                </a:lnTo>
                <a:lnTo>
                  <a:pt x="36" y="337"/>
                </a:lnTo>
                <a:lnTo>
                  <a:pt x="37" y="335"/>
                </a:lnTo>
                <a:lnTo>
                  <a:pt x="33" y="336"/>
                </a:lnTo>
                <a:lnTo>
                  <a:pt x="35" y="327"/>
                </a:lnTo>
                <a:lnTo>
                  <a:pt x="32" y="328"/>
                </a:lnTo>
                <a:lnTo>
                  <a:pt x="32" y="335"/>
                </a:lnTo>
                <a:lnTo>
                  <a:pt x="28" y="337"/>
                </a:lnTo>
                <a:lnTo>
                  <a:pt x="21" y="337"/>
                </a:lnTo>
                <a:lnTo>
                  <a:pt x="21" y="331"/>
                </a:lnTo>
                <a:lnTo>
                  <a:pt x="18" y="338"/>
                </a:lnTo>
                <a:lnTo>
                  <a:pt x="3" y="339"/>
                </a:lnTo>
                <a:lnTo>
                  <a:pt x="2" y="332"/>
                </a:lnTo>
                <a:lnTo>
                  <a:pt x="5" y="328"/>
                </a:lnTo>
                <a:lnTo>
                  <a:pt x="5" y="325"/>
                </a:lnTo>
                <a:lnTo>
                  <a:pt x="1" y="321"/>
                </a:lnTo>
                <a:lnTo>
                  <a:pt x="6" y="319"/>
                </a:lnTo>
                <a:lnTo>
                  <a:pt x="14" y="318"/>
                </a:lnTo>
                <a:lnTo>
                  <a:pt x="18" y="314"/>
                </a:lnTo>
                <a:lnTo>
                  <a:pt x="4" y="317"/>
                </a:lnTo>
                <a:lnTo>
                  <a:pt x="3" y="311"/>
                </a:lnTo>
                <a:lnTo>
                  <a:pt x="8" y="312"/>
                </a:lnTo>
                <a:lnTo>
                  <a:pt x="8" y="310"/>
                </a:lnTo>
                <a:lnTo>
                  <a:pt x="14" y="309"/>
                </a:lnTo>
                <a:lnTo>
                  <a:pt x="14" y="310"/>
                </a:lnTo>
                <a:lnTo>
                  <a:pt x="19" y="304"/>
                </a:lnTo>
                <a:lnTo>
                  <a:pt x="22" y="309"/>
                </a:lnTo>
                <a:lnTo>
                  <a:pt x="21" y="304"/>
                </a:lnTo>
                <a:lnTo>
                  <a:pt x="23" y="300"/>
                </a:lnTo>
                <a:lnTo>
                  <a:pt x="20" y="301"/>
                </a:lnTo>
                <a:lnTo>
                  <a:pt x="21" y="300"/>
                </a:lnTo>
                <a:lnTo>
                  <a:pt x="19" y="298"/>
                </a:lnTo>
                <a:lnTo>
                  <a:pt x="35" y="298"/>
                </a:lnTo>
                <a:lnTo>
                  <a:pt x="34" y="296"/>
                </a:lnTo>
                <a:lnTo>
                  <a:pt x="37" y="294"/>
                </a:lnTo>
                <a:lnTo>
                  <a:pt x="28" y="292"/>
                </a:lnTo>
                <a:lnTo>
                  <a:pt x="30" y="290"/>
                </a:lnTo>
                <a:lnTo>
                  <a:pt x="27" y="289"/>
                </a:lnTo>
                <a:lnTo>
                  <a:pt x="30" y="286"/>
                </a:lnTo>
                <a:lnTo>
                  <a:pt x="34" y="287"/>
                </a:lnTo>
                <a:lnTo>
                  <a:pt x="36" y="285"/>
                </a:lnTo>
                <a:lnTo>
                  <a:pt x="37" y="280"/>
                </a:lnTo>
                <a:lnTo>
                  <a:pt x="42" y="279"/>
                </a:lnTo>
                <a:lnTo>
                  <a:pt x="43" y="276"/>
                </a:lnTo>
                <a:lnTo>
                  <a:pt x="46" y="278"/>
                </a:lnTo>
                <a:lnTo>
                  <a:pt x="46" y="275"/>
                </a:lnTo>
                <a:lnTo>
                  <a:pt x="50" y="271"/>
                </a:lnTo>
                <a:lnTo>
                  <a:pt x="57" y="269"/>
                </a:lnTo>
                <a:lnTo>
                  <a:pt x="59" y="274"/>
                </a:lnTo>
                <a:lnTo>
                  <a:pt x="61" y="272"/>
                </a:lnTo>
                <a:lnTo>
                  <a:pt x="60" y="268"/>
                </a:lnTo>
                <a:lnTo>
                  <a:pt x="65" y="265"/>
                </a:lnTo>
                <a:lnTo>
                  <a:pt x="68" y="272"/>
                </a:lnTo>
                <a:lnTo>
                  <a:pt x="70" y="272"/>
                </a:lnTo>
                <a:lnTo>
                  <a:pt x="72" y="270"/>
                </a:lnTo>
                <a:lnTo>
                  <a:pt x="78" y="268"/>
                </a:lnTo>
                <a:lnTo>
                  <a:pt x="78" y="265"/>
                </a:lnTo>
                <a:lnTo>
                  <a:pt x="87" y="259"/>
                </a:lnTo>
                <a:lnTo>
                  <a:pt x="88" y="258"/>
                </a:lnTo>
                <a:lnTo>
                  <a:pt x="87" y="257"/>
                </a:lnTo>
                <a:lnTo>
                  <a:pt x="71" y="268"/>
                </a:lnTo>
                <a:lnTo>
                  <a:pt x="68" y="264"/>
                </a:lnTo>
                <a:lnTo>
                  <a:pt x="69" y="260"/>
                </a:lnTo>
                <a:lnTo>
                  <a:pt x="67" y="262"/>
                </a:lnTo>
                <a:lnTo>
                  <a:pt x="65" y="258"/>
                </a:lnTo>
                <a:lnTo>
                  <a:pt x="70" y="255"/>
                </a:lnTo>
                <a:lnTo>
                  <a:pt x="70" y="250"/>
                </a:lnTo>
                <a:lnTo>
                  <a:pt x="81" y="235"/>
                </a:lnTo>
                <a:lnTo>
                  <a:pt x="88" y="237"/>
                </a:lnTo>
                <a:lnTo>
                  <a:pt x="88" y="231"/>
                </a:lnTo>
                <a:lnTo>
                  <a:pt x="87" y="230"/>
                </a:lnTo>
                <a:lnTo>
                  <a:pt x="88" y="224"/>
                </a:lnTo>
                <a:lnTo>
                  <a:pt x="94" y="217"/>
                </a:lnTo>
                <a:lnTo>
                  <a:pt x="102" y="216"/>
                </a:lnTo>
                <a:lnTo>
                  <a:pt x="101" y="211"/>
                </a:lnTo>
                <a:lnTo>
                  <a:pt x="97" y="213"/>
                </a:lnTo>
                <a:lnTo>
                  <a:pt x="100" y="208"/>
                </a:lnTo>
                <a:lnTo>
                  <a:pt x="100" y="204"/>
                </a:lnTo>
                <a:lnTo>
                  <a:pt x="106" y="210"/>
                </a:lnTo>
                <a:lnTo>
                  <a:pt x="102" y="201"/>
                </a:lnTo>
                <a:lnTo>
                  <a:pt x="106" y="200"/>
                </a:lnTo>
                <a:lnTo>
                  <a:pt x="107" y="192"/>
                </a:lnTo>
                <a:lnTo>
                  <a:pt x="112" y="194"/>
                </a:lnTo>
                <a:lnTo>
                  <a:pt x="110" y="188"/>
                </a:lnTo>
                <a:lnTo>
                  <a:pt x="103" y="191"/>
                </a:lnTo>
                <a:lnTo>
                  <a:pt x="110" y="182"/>
                </a:lnTo>
                <a:lnTo>
                  <a:pt x="115" y="181"/>
                </a:lnTo>
                <a:lnTo>
                  <a:pt x="116" y="178"/>
                </a:lnTo>
                <a:lnTo>
                  <a:pt x="113" y="179"/>
                </a:lnTo>
                <a:lnTo>
                  <a:pt x="112" y="173"/>
                </a:lnTo>
                <a:lnTo>
                  <a:pt x="117" y="171"/>
                </a:lnTo>
                <a:lnTo>
                  <a:pt x="113" y="170"/>
                </a:lnTo>
                <a:lnTo>
                  <a:pt x="114" y="167"/>
                </a:lnTo>
                <a:lnTo>
                  <a:pt x="121" y="162"/>
                </a:lnTo>
                <a:lnTo>
                  <a:pt x="119" y="159"/>
                </a:lnTo>
                <a:lnTo>
                  <a:pt x="121" y="156"/>
                </a:lnTo>
                <a:lnTo>
                  <a:pt x="126" y="155"/>
                </a:lnTo>
                <a:lnTo>
                  <a:pt x="129" y="149"/>
                </a:lnTo>
                <a:lnTo>
                  <a:pt x="128" y="144"/>
                </a:lnTo>
                <a:lnTo>
                  <a:pt x="133" y="139"/>
                </a:lnTo>
                <a:lnTo>
                  <a:pt x="136" y="135"/>
                </a:lnTo>
                <a:lnTo>
                  <a:pt x="142" y="140"/>
                </a:lnTo>
                <a:lnTo>
                  <a:pt x="148" y="134"/>
                </a:lnTo>
                <a:lnTo>
                  <a:pt x="140" y="134"/>
                </a:lnTo>
                <a:lnTo>
                  <a:pt x="144" y="131"/>
                </a:lnTo>
                <a:lnTo>
                  <a:pt x="143" y="129"/>
                </a:lnTo>
                <a:lnTo>
                  <a:pt x="145" y="128"/>
                </a:lnTo>
                <a:lnTo>
                  <a:pt x="142" y="125"/>
                </a:lnTo>
                <a:lnTo>
                  <a:pt x="148" y="120"/>
                </a:lnTo>
                <a:lnTo>
                  <a:pt x="145" y="118"/>
                </a:lnTo>
                <a:lnTo>
                  <a:pt x="149" y="114"/>
                </a:lnTo>
                <a:lnTo>
                  <a:pt x="150" y="114"/>
                </a:lnTo>
                <a:lnTo>
                  <a:pt x="153" y="123"/>
                </a:lnTo>
                <a:lnTo>
                  <a:pt x="156" y="121"/>
                </a:lnTo>
                <a:lnTo>
                  <a:pt x="154" y="114"/>
                </a:lnTo>
                <a:lnTo>
                  <a:pt x="156" y="113"/>
                </a:lnTo>
                <a:lnTo>
                  <a:pt x="154" y="109"/>
                </a:lnTo>
                <a:lnTo>
                  <a:pt x="154" y="107"/>
                </a:lnTo>
                <a:lnTo>
                  <a:pt x="158" y="105"/>
                </a:lnTo>
                <a:lnTo>
                  <a:pt x="168" y="109"/>
                </a:lnTo>
                <a:lnTo>
                  <a:pt x="170" y="105"/>
                </a:lnTo>
                <a:lnTo>
                  <a:pt x="157" y="102"/>
                </a:lnTo>
                <a:lnTo>
                  <a:pt x="160" y="98"/>
                </a:lnTo>
                <a:lnTo>
                  <a:pt x="170" y="96"/>
                </a:lnTo>
                <a:lnTo>
                  <a:pt x="171" y="95"/>
                </a:lnTo>
                <a:lnTo>
                  <a:pt x="169" y="93"/>
                </a:lnTo>
                <a:lnTo>
                  <a:pt x="174" y="94"/>
                </a:lnTo>
                <a:lnTo>
                  <a:pt x="173" y="89"/>
                </a:lnTo>
                <a:lnTo>
                  <a:pt x="172" y="88"/>
                </a:lnTo>
                <a:lnTo>
                  <a:pt x="171" y="83"/>
                </a:lnTo>
                <a:lnTo>
                  <a:pt x="180" y="77"/>
                </a:lnTo>
                <a:lnTo>
                  <a:pt x="178" y="72"/>
                </a:lnTo>
                <a:lnTo>
                  <a:pt x="181" y="65"/>
                </a:lnTo>
                <a:lnTo>
                  <a:pt x="182" y="67"/>
                </a:lnTo>
                <a:lnTo>
                  <a:pt x="181" y="71"/>
                </a:lnTo>
                <a:lnTo>
                  <a:pt x="187" y="73"/>
                </a:lnTo>
                <a:lnTo>
                  <a:pt x="189" y="71"/>
                </a:lnTo>
                <a:lnTo>
                  <a:pt x="184" y="64"/>
                </a:lnTo>
                <a:lnTo>
                  <a:pt x="188" y="63"/>
                </a:lnTo>
                <a:lnTo>
                  <a:pt x="197" y="75"/>
                </a:lnTo>
                <a:lnTo>
                  <a:pt x="196" y="70"/>
                </a:lnTo>
                <a:lnTo>
                  <a:pt x="191" y="65"/>
                </a:lnTo>
                <a:lnTo>
                  <a:pt x="191" y="59"/>
                </a:lnTo>
                <a:lnTo>
                  <a:pt x="194" y="54"/>
                </a:lnTo>
                <a:lnTo>
                  <a:pt x="198" y="53"/>
                </a:lnTo>
                <a:lnTo>
                  <a:pt x="199" y="66"/>
                </a:lnTo>
                <a:lnTo>
                  <a:pt x="202" y="56"/>
                </a:lnTo>
                <a:lnTo>
                  <a:pt x="208" y="48"/>
                </a:lnTo>
                <a:lnTo>
                  <a:pt x="208" y="63"/>
                </a:lnTo>
                <a:lnTo>
                  <a:pt x="206" y="71"/>
                </a:lnTo>
                <a:lnTo>
                  <a:pt x="213" y="60"/>
                </a:lnTo>
                <a:lnTo>
                  <a:pt x="212" y="54"/>
                </a:lnTo>
                <a:lnTo>
                  <a:pt x="214" y="51"/>
                </a:lnTo>
                <a:lnTo>
                  <a:pt x="218" y="48"/>
                </a:lnTo>
                <a:lnTo>
                  <a:pt x="217" y="51"/>
                </a:lnTo>
                <a:lnTo>
                  <a:pt x="218" y="53"/>
                </a:lnTo>
                <a:lnTo>
                  <a:pt x="223" y="48"/>
                </a:lnTo>
                <a:lnTo>
                  <a:pt x="222" y="44"/>
                </a:lnTo>
                <a:lnTo>
                  <a:pt x="231" y="57"/>
                </a:lnTo>
                <a:lnTo>
                  <a:pt x="231" y="43"/>
                </a:lnTo>
                <a:lnTo>
                  <a:pt x="225" y="40"/>
                </a:lnTo>
                <a:lnTo>
                  <a:pt x="225" y="33"/>
                </a:lnTo>
                <a:lnTo>
                  <a:pt x="229" y="39"/>
                </a:lnTo>
                <a:lnTo>
                  <a:pt x="231" y="33"/>
                </a:lnTo>
                <a:lnTo>
                  <a:pt x="237" y="40"/>
                </a:lnTo>
                <a:lnTo>
                  <a:pt x="238" y="40"/>
                </a:lnTo>
                <a:lnTo>
                  <a:pt x="238" y="37"/>
                </a:lnTo>
                <a:lnTo>
                  <a:pt x="245" y="38"/>
                </a:lnTo>
                <a:lnTo>
                  <a:pt x="243" y="41"/>
                </a:lnTo>
                <a:lnTo>
                  <a:pt x="249" y="46"/>
                </a:lnTo>
                <a:lnTo>
                  <a:pt x="250" y="36"/>
                </a:lnTo>
                <a:lnTo>
                  <a:pt x="257" y="27"/>
                </a:lnTo>
                <a:lnTo>
                  <a:pt x="263" y="27"/>
                </a:lnTo>
                <a:lnTo>
                  <a:pt x="263" y="24"/>
                </a:lnTo>
                <a:lnTo>
                  <a:pt x="267" y="19"/>
                </a:lnTo>
                <a:lnTo>
                  <a:pt x="263" y="12"/>
                </a:lnTo>
                <a:lnTo>
                  <a:pt x="267" y="13"/>
                </a:lnTo>
                <a:lnTo>
                  <a:pt x="267" y="7"/>
                </a:lnTo>
                <a:lnTo>
                  <a:pt x="272" y="5"/>
                </a:lnTo>
                <a:lnTo>
                  <a:pt x="276" y="13"/>
                </a:lnTo>
                <a:lnTo>
                  <a:pt x="284" y="12"/>
                </a:lnTo>
                <a:lnTo>
                  <a:pt x="275" y="27"/>
                </a:lnTo>
                <a:lnTo>
                  <a:pt x="274" y="34"/>
                </a:lnTo>
                <a:lnTo>
                  <a:pt x="272" y="40"/>
                </a:lnTo>
                <a:lnTo>
                  <a:pt x="272" y="44"/>
                </a:lnTo>
                <a:lnTo>
                  <a:pt x="273" y="43"/>
                </a:lnTo>
                <a:lnTo>
                  <a:pt x="295" y="7"/>
                </a:lnTo>
                <a:lnTo>
                  <a:pt x="296" y="16"/>
                </a:lnTo>
                <a:lnTo>
                  <a:pt x="293" y="18"/>
                </a:lnTo>
                <a:lnTo>
                  <a:pt x="296" y="21"/>
                </a:lnTo>
                <a:lnTo>
                  <a:pt x="295" y="30"/>
                </a:lnTo>
                <a:lnTo>
                  <a:pt x="301" y="27"/>
                </a:lnTo>
                <a:lnTo>
                  <a:pt x="301" y="23"/>
                </a:lnTo>
                <a:lnTo>
                  <a:pt x="304" y="20"/>
                </a:lnTo>
                <a:lnTo>
                  <a:pt x="308" y="0"/>
                </a:lnTo>
                <a:lnTo>
                  <a:pt x="320" y="5"/>
                </a:lnTo>
                <a:lnTo>
                  <a:pt x="319" y="13"/>
                </a:lnTo>
                <a:lnTo>
                  <a:pt x="312" y="14"/>
                </a:lnTo>
                <a:lnTo>
                  <a:pt x="314" y="17"/>
                </a:lnTo>
                <a:lnTo>
                  <a:pt x="311" y="20"/>
                </a:lnTo>
                <a:lnTo>
                  <a:pt x="318" y="20"/>
                </a:lnTo>
                <a:lnTo>
                  <a:pt x="314" y="27"/>
                </a:lnTo>
                <a:lnTo>
                  <a:pt x="322" y="26"/>
                </a:lnTo>
                <a:lnTo>
                  <a:pt x="322" y="14"/>
                </a:lnTo>
                <a:lnTo>
                  <a:pt x="330" y="10"/>
                </a:lnTo>
                <a:lnTo>
                  <a:pt x="332" y="18"/>
                </a:lnTo>
                <a:lnTo>
                  <a:pt x="341" y="16"/>
                </a:lnTo>
                <a:lnTo>
                  <a:pt x="346" y="20"/>
                </a:lnTo>
                <a:lnTo>
                  <a:pt x="344" y="22"/>
                </a:lnTo>
                <a:lnTo>
                  <a:pt x="354" y="29"/>
                </a:lnTo>
                <a:lnTo>
                  <a:pt x="355" y="32"/>
                </a:lnTo>
                <a:lnTo>
                  <a:pt x="341" y="43"/>
                </a:lnTo>
                <a:lnTo>
                  <a:pt x="323" y="40"/>
                </a:lnTo>
                <a:lnTo>
                  <a:pt x="340" y="51"/>
                </a:lnTo>
                <a:lnTo>
                  <a:pt x="335" y="59"/>
                </a:lnTo>
                <a:lnTo>
                  <a:pt x="344" y="57"/>
                </a:lnTo>
                <a:lnTo>
                  <a:pt x="353" y="54"/>
                </a:lnTo>
                <a:lnTo>
                  <a:pt x="352" y="62"/>
                </a:lnTo>
                <a:lnTo>
                  <a:pt x="344" y="60"/>
                </a:lnTo>
                <a:lnTo>
                  <a:pt x="342" y="67"/>
                </a:lnTo>
                <a:lnTo>
                  <a:pt x="333" y="73"/>
                </a:lnTo>
                <a:lnTo>
                  <a:pt x="328" y="81"/>
                </a:lnTo>
                <a:lnTo>
                  <a:pt x="326" y="77"/>
                </a:lnTo>
                <a:lnTo>
                  <a:pt x="332" y="67"/>
                </a:lnTo>
                <a:lnTo>
                  <a:pt x="330" y="57"/>
                </a:lnTo>
                <a:lnTo>
                  <a:pt x="314" y="43"/>
                </a:lnTo>
                <a:lnTo>
                  <a:pt x="301" y="47"/>
                </a:lnTo>
                <a:lnTo>
                  <a:pt x="287" y="53"/>
                </a:lnTo>
                <a:lnTo>
                  <a:pt x="284" y="61"/>
                </a:lnTo>
                <a:lnTo>
                  <a:pt x="283" y="84"/>
                </a:lnTo>
                <a:lnTo>
                  <a:pt x="267" y="96"/>
                </a:lnTo>
                <a:lnTo>
                  <a:pt x="260" y="88"/>
                </a:lnTo>
                <a:lnTo>
                  <a:pt x="251" y="96"/>
                </a:lnTo>
                <a:lnTo>
                  <a:pt x="238" y="94"/>
                </a:lnTo>
                <a:lnTo>
                  <a:pt x="228" y="75"/>
                </a:lnTo>
                <a:lnTo>
                  <a:pt x="222" y="70"/>
                </a:lnTo>
                <a:lnTo>
                  <a:pt x="218" y="72"/>
                </a:lnTo>
                <a:lnTo>
                  <a:pt x="219" y="78"/>
                </a:lnTo>
                <a:lnTo>
                  <a:pt x="212" y="81"/>
                </a:lnTo>
                <a:lnTo>
                  <a:pt x="205" y="81"/>
                </a:lnTo>
                <a:lnTo>
                  <a:pt x="207" y="88"/>
                </a:lnTo>
                <a:lnTo>
                  <a:pt x="203" y="98"/>
                </a:lnTo>
                <a:lnTo>
                  <a:pt x="206" y="102"/>
                </a:lnTo>
                <a:lnTo>
                  <a:pt x="204" y="105"/>
                </a:lnTo>
                <a:lnTo>
                  <a:pt x="182" y="102"/>
                </a:lnTo>
                <a:lnTo>
                  <a:pt x="179" y="105"/>
                </a:lnTo>
                <a:lnTo>
                  <a:pt x="179" y="113"/>
                </a:lnTo>
                <a:lnTo>
                  <a:pt x="175" y="122"/>
                </a:lnTo>
                <a:lnTo>
                  <a:pt x="169" y="117"/>
                </a:lnTo>
                <a:lnTo>
                  <a:pt x="160" y="125"/>
                </a:lnTo>
                <a:lnTo>
                  <a:pt x="158" y="132"/>
                </a:lnTo>
                <a:lnTo>
                  <a:pt x="153" y="142"/>
                </a:lnTo>
                <a:lnTo>
                  <a:pt x="156" y="148"/>
                </a:lnTo>
                <a:lnTo>
                  <a:pt x="155" y="154"/>
                </a:lnTo>
                <a:lnTo>
                  <a:pt x="142" y="170"/>
                </a:lnTo>
                <a:lnTo>
                  <a:pt x="140" y="183"/>
                </a:lnTo>
                <a:lnTo>
                  <a:pt x="131" y="187"/>
                </a:lnTo>
                <a:lnTo>
                  <a:pt x="131" y="203"/>
                </a:lnTo>
                <a:lnTo>
                  <a:pt x="128" y="216"/>
                </a:lnTo>
                <a:lnTo>
                  <a:pt x="119" y="233"/>
                </a:lnTo>
                <a:lnTo>
                  <a:pt x="126" y="242"/>
                </a:lnTo>
                <a:lnTo>
                  <a:pt x="124" y="250"/>
                </a:lnTo>
                <a:lnTo>
                  <a:pt x="122" y="253"/>
                </a:lnTo>
                <a:lnTo>
                  <a:pt x="109" y="254"/>
                </a:lnTo>
                <a:lnTo>
                  <a:pt x="99" y="264"/>
                </a:lnTo>
                <a:lnTo>
                  <a:pt x="96" y="272"/>
                </a:lnTo>
                <a:lnTo>
                  <a:pt x="100" y="282"/>
                </a:lnTo>
                <a:lnTo>
                  <a:pt x="96" y="296"/>
                </a:lnTo>
                <a:lnTo>
                  <a:pt x="98" y="304"/>
                </a:lnTo>
                <a:lnTo>
                  <a:pt x="98" y="320"/>
                </a:lnTo>
                <a:lnTo>
                  <a:pt x="105" y="327"/>
                </a:lnTo>
                <a:lnTo>
                  <a:pt x="106" y="333"/>
                </a:lnTo>
                <a:lnTo>
                  <a:pt x="104" y="337"/>
                </a:lnTo>
                <a:lnTo>
                  <a:pt x="98" y="343"/>
                </a:lnTo>
                <a:lnTo>
                  <a:pt x="100" y="346"/>
                </a:lnTo>
                <a:lnTo>
                  <a:pt x="102" y="354"/>
                </a:lnTo>
                <a:lnTo>
                  <a:pt x="100" y="361"/>
                </a:lnTo>
                <a:lnTo>
                  <a:pt x="101" y="368"/>
                </a:lnTo>
                <a:lnTo>
                  <a:pt x="93" y="373"/>
                </a:lnTo>
                <a:lnTo>
                  <a:pt x="93" y="375"/>
                </a:lnTo>
                <a:lnTo>
                  <a:pt x="89" y="381"/>
                </a:lnTo>
                <a:lnTo>
                  <a:pt x="91" y="389"/>
                </a:lnTo>
                <a:lnTo>
                  <a:pt x="89" y="398"/>
                </a:lnTo>
                <a:lnTo>
                  <a:pt x="87" y="400"/>
                </a:lnTo>
                <a:lnTo>
                  <a:pt x="86" y="397"/>
                </a:lnTo>
                <a:lnTo>
                  <a:pt x="85" y="401"/>
                </a:lnTo>
                <a:lnTo>
                  <a:pt x="85" y="394"/>
                </a:lnTo>
                <a:lnTo>
                  <a:pt x="82" y="392"/>
                </a:lnTo>
                <a:lnTo>
                  <a:pt x="78" y="391"/>
                </a:lnTo>
                <a:lnTo>
                  <a:pt x="76" y="378"/>
                </a:lnTo>
                <a:lnTo>
                  <a:pt x="78" y="374"/>
                </a:lnTo>
                <a:lnTo>
                  <a:pt x="77" y="373"/>
                </a:lnTo>
                <a:lnTo>
                  <a:pt x="74" y="374"/>
                </a:lnTo>
                <a:lnTo>
                  <a:pt x="75" y="382"/>
                </a:lnTo>
                <a:lnTo>
                  <a:pt x="73" y="383"/>
                </a:lnTo>
                <a:lnTo>
                  <a:pt x="72" y="378"/>
                </a:lnTo>
                <a:lnTo>
                  <a:pt x="71" y="383"/>
                </a:lnTo>
                <a:lnTo>
                  <a:pt x="73" y="389"/>
                </a:lnTo>
                <a:lnTo>
                  <a:pt x="71" y="395"/>
                </a:lnTo>
                <a:lnTo>
                  <a:pt x="62" y="394"/>
                </a:lnTo>
                <a:lnTo>
                  <a:pt x="62" y="396"/>
                </a:lnTo>
                <a:lnTo>
                  <a:pt x="56" y="406"/>
                </a:lnTo>
                <a:lnTo>
                  <a:pt x="44" y="419"/>
                </a:lnTo>
                <a:lnTo>
                  <a:pt x="41" y="416"/>
                </a:lnTo>
                <a:lnTo>
                  <a:pt x="37" y="421"/>
                </a:lnTo>
                <a:lnTo>
                  <a:pt x="34" y="423"/>
                </a:lnTo>
                <a:lnTo>
                  <a:pt x="30" y="421"/>
                </a:lnTo>
                <a:lnTo>
                  <a:pt x="32" y="420"/>
                </a:lnTo>
                <a:lnTo>
                  <a:pt x="28" y="419"/>
                </a:lnTo>
                <a:lnTo>
                  <a:pt x="27" y="421"/>
                </a:lnTo>
                <a:lnTo>
                  <a:pt x="24" y="421"/>
                </a:lnTo>
                <a:lnTo>
                  <a:pt x="24" y="413"/>
                </a:lnTo>
                <a:lnTo>
                  <a:pt x="22" y="417"/>
                </a:lnTo>
                <a:lnTo>
                  <a:pt x="19" y="416"/>
                </a:lnTo>
                <a:lnTo>
                  <a:pt x="7" y="405"/>
                </a:lnTo>
                <a:lnTo>
                  <a:pt x="9" y="396"/>
                </a:lnTo>
                <a:lnTo>
                  <a:pt x="14" y="399"/>
                </a:lnTo>
                <a:lnTo>
                  <a:pt x="14" y="395"/>
                </a:lnTo>
                <a:lnTo>
                  <a:pt x="17" y="390"/>
                </a:lnTo>
                <a:lnTo>
                  <a:pt x="17" y="387"/>
                </a:lnTo>
                <a:lnTo>
                  <a:pt x="16" y="387"/>
                </a:lnTo>
                <a:lnTo>
                  <a:pt x="19" y="383"/>
                </a:lnTo>
                <a:lnTo>
                  <a:pt x="6" y="388"/>
                </a:lnTo>
                <a:lnTo>
                  <a:pt x="4" y="385"/>
                </a:lnTo>
                <a:lnTo>
                  <a:pt x="8" y="379"/>
                </a:lnTo>
                <a:lnTo>
                  <a:pt x="13" y="379"/>
                </a:lnTo>
                <a:lnTo>
                  <a:pt x="19" y="375"/>
                </a:lnTo>
                <a:lnTo>
                  <a:pt x="11" y="374"/>
                </a:lnTo>
                <a:lnTo>
                  <a:pt x="18" y="367"/>
                </a:lnTo>
                <a:lnTo>
                  <a:pt x="17" y="364"/>
                </a:lnTo>
                <a:lnTo>
                  <a:pt x="21" y="358"/>
                </a:lnTo>
                <a:lnTo>
                  <a:pt x="23" y="360"/>
                </a:lnTo>
                <a:lnTo>
                  <a:pt x="24" y="357"/>
                </a:lnTo>
                <a:lnTo>
                  <a:pt x="28" y="355"/>
                </a:lnTo>
                <a:lnTo>
                  <a:pt x="21" y="353"/>
                </a:lnTo>
                <a:lnTo>
                  <a:pt x="19" y="355"/>
                </a:lnTo>
                <a:lnTo>
                  <a:pt x="11" y="368"/>
                </a:lnTo>
                <a:lnTo>
                  <a:pt x="11" y="368"/>
                </a:lnTo>
                <a:lnTo>
                  <a:pt x="11" y="368"/>
                </a:lnTo>
              </a:path>
            </a:pathLst>
          </a:custGeom>
          <a:solidFill>
            <a:schemeClr val="bg1">
              <a:lumMod val="75000"/>
            </a:schemeClr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nb-NO">
              <a:solidFill>
                <a:srgbClr val="000000"/>
              </a:solidFill>
              <a:latin typeface="Arial"/>
              <a:ea typeface="Geneva" charset="-128"/>
              <a:cs typeface="Geneva" charset="-128"/>
            </a:endParaRPr>
          </a:p>
        </p:txBody>
      </p:sp>
      <p:sp>
        <p:nvSpPr>
          <p:cNvPr id="7" name="Freeform 165">
            <a:extLst>
              <a:ext uri="{FF2B5EF4-FFF2-40B4-BE49-F238E27FC236}">
                <a16:creationId xmlns:a16="http://schemas.microsoft.com/office/drawing/2014/main" id="{A6D03D1A-5BF4-455B-B382-DF666FC42F78}"/>
              </a:ext>
            </a:extLst>
          </p:cNvPr>
          <p:cNvSpPr>
            <a:spLocks/>
          </p:cNvSpPr>
          <p:nvPr/>
        </p:nvSpPr>
        <p:spPr bwMode="gray">
          <a:xfrm>
            <a:off x="4811527" y="-2948544"/>
            <a:ext cx="3790338" cy="8437269"/>
          </a:xfrm>
          <a:custGeom>
            <a:avLst/>
            <a:gdLst/>
            <a:ahLst/>
            <a:cxnLst>
              <a:cxn ang="0">
                <a:pos x="175" y="117"/>
              </a:cxn>
              <a:cxn ang="0">
                <a:pos x="164" y="117"/>
              </a:cxn>
              <a:cxn ang="0">
                <a:pos x="152" y="122"/>
              </a:cxn>
              <a:cxn ang="0">
                <a:pos x="140" y="130"/>
              </a:cxn>
              <a:cxn ang="0">
                <a:pos x="142" y="160"/>
              </a:cxn>
              <a:cxn ang="0">
                <a:pos x="139" y="161"/>
              </a:cxn>
              <a:cxn ang="0">
                <a:pos x="114" y="186"/>
              </a:cxn>
              <a:cxn ang="0">
                <a:pos x="102" y="199"/>
              </a:cxn>
              <a:cxn ang="0">
                <a:pos x="98" y="208"/>
              </a:cxn>
              <a:cxn ang="0">
                <a:pos x="91" y="215"/>
              </a:cxn>
              <a:cxn ang="0">
                <a:pos x="84" y="221"/>
              </a:cxn>
              <a:cxn ang="0">
                <a:pos x="85" y="242"/>
              </a:cxn>
              <a:cxn ang="0">
                <a:pos x="83" y="265"/>
              </a:cxn>
              <a:cxn ang="0">
                <a:pos x="84" y="275"/>
              </a:cxn>
              <a:cxn ang="0">
                <a:pos x="78" y="283"/>
              </a:cxn>
              <a:cxn ang="0">
                <a:pos x="89" y="274"/>
              </a:cxn>
              <a:cxn ang="0">
                <a:pos x="100" y="280"/>
              </a:cxn>
              <a:cxn ang="0">
                <a:pos x="100" y="301"/>
              </a:cxn>
              <a:cxn ang="0">
                <a:pos x="83" y="302"/>
              </a:cxn>
              <a:cxn ang="0">
                <a:pos x="72" y="304"/>
              </a:cxn>
              <a:cxn ang="0">
                <a:pos x="101" y="306"/>
              </a:cxn>
              <a:cxn ang="0">
                <a:pos x="98" y="311"/>
              </a:cxn>
              <a:cxn ang="0">
                <a:pos x="89" y="314"/>
              </a:cxn>
              <a:cxn ang="0">
                <a:pos x="79" y="324"/>
              </a:cxn>
              <a:cxn ang="0">
                <a:pos x="77" y="327"/>
              </a:cxn>
              <a:cxn ang="0">
                <a:pos x="71" y="329"/>
              </a:cxn>
              <a:cxn ang="0">
                <a:pos x="73" y="343"/>
              </a:cxn>
              <a:cxn ang="0">
                <a:pos x="74" y="356"/>
              </a:cxn>
              <a:cxn ang="0">
                <a:pos x="65" y="388"/>
              </a:cxn>
              <a:cxn ang="0">
                <a:pos x="45" y="390"/>
              </a:cxn>
              <a:cxn ang="0">
                <a:pos x="40" y="406"/>
              </a:cxn>
              <a:cxn ang="0">
                <a:pos x="19" y="387"/>
              </a:cxn>
              <a:cxn ang="0">
                <a:pos x="24" y="381"/>
              </a:cxn>
              <a:cxn ang="0">
                <a:pos x="12" y="358"/>
              </a:cxn>
              <a:cxn ang="0">
                <a:pos x="8" y="347"/>
              </a:cxn>
              <a:cxn ang="0">
                <a:pos x="6" y="335"/>
              </a:cxn>
              <a:cxn ang="0">
                <a:pos x="3" y="335"/>
              </a:cxn>
              <a:cxn ang="0">
                <a:pos x="0" y="316"/>
              </a:cxn>
              <a:cxn ang="0">
                <a:pos x="3" y="316"/>
              </a:cxn>
              <a:cxn ang="0">
                <a:pos x="8" y="308"/>
              </a:cxn>
              <a:cxn ang="0">
                <a:pos x="10" y="292"/>
              </a:cxn>
              <a:cxn ang="0">
                <a:pos x="19" y="273"/>
              </a:cxn>
              <a:cxn ang="0">
                <a:pos x="21" y="256"/>
              </a:cxn>
              <a:cxn ang="0">
                <a:pos x="15" y="239"/>
              </a:cxn>
              <a:cxn ang="0">
                <a:pos x="17" y="201"/>
              </a:cxn>
              <a:cxn ang="0">
                <a:pos x="26" y="173"/>
              </a:cxn>
              <a:cxn ang="0">
                <a:pos x="43" y="161"/>
              </a:cxn>
              <a:cxn ang="0">
                <a:pos x="48" y="122"/>
              </a:cxn>
              <a:cxn ang="0">
                <a:pos x="59" y="89"/>
              </a:cxn>
              <a:cxn ang="0">
                <a:pos x="70" y="61"/>
              </a:cxn>
              <a:cxn ang="0">
                <a:pos x="86" y="36"/>
              </a:cxn>
              <a:cxn ang="0">
                <a:pos x="96" y="24"/>
              </a:cxn>
              <a:cxn ang="0">
                <a:pos x="123" y="21"/>
              </a:cxn>
              <a:cxn ang="0">
                <a:pos x="122" y="0"/>
              </a:cxn>
              <a:cxn ang="0">
                <a:pos x="162" y="27"/>
              </a:cxn>
              <a:cxn ang="0">
                <a:pos x="171" y="63"/>
              </a:cxn>
              <a:cxn ang="0">
                <a:pos x="175" y="89"/>
              </a:cxn>
              <a:cxn ang="0">
                <a:pos x="177" y="111"/>
              </a:cxn>
            </a:cxnLst>
            <a:rect l="0" t="0" r="r" b="b"/>
            <a:pathLst>
              <a:path w="178" h="407">
                <a:moveTo>
                  <a:pt x="177" y="111"/>
                </a:moveTo>
                <a:lnTo>
                  <a:pt x="177" y="114"/>
                </a:lnTo>
                <a:lnTo>
                  <a:pt x="175" y="117"/>
                </a:lnTo>
                <a:lnTo>
                  <a:pt x="172" y="114"/>
                </a:lnTo>
                <a:lnTo>
                  <a:pt x="165" y="114"/>
                </a:lnTo>
                <a:lnTo>
                  <a:pt x="164" y="117"/>
                </a:lnTo>
                <a:lnTo>
                  <a:pt x="155" y="113"/>
                </a:lnTo>
                <a:lnTo>
                  <a:pt x="152" y="117"/>
                </a:lnTo>
                <a:lnTo>
                  <a:pt x="152" y="122"/>
                </a:lnTo>
                <a:lnTo>
                  <a:pt x="147" y="117"/>
                </a:lnTo>
                <a:lnTo>
                  <a:pt x="149" y="124"/>
                </a:lnTo>
                <a:lnTo>
                  <a:pt x="140" y="130"/>
                </a:lnTo>
                <a:lnTo>
                  <a:pt x="142" y="137"/>
                </a:lnTo>
                <a:lnTo>
                  <a:pt x="136" y="148"/>
                </a:lnTo>
                <a:lnTo>
                  <a:pt x="142" y="160"/>
                </a:lnTo>
                <a:lnTo>
                  <a:pt x="140" y="164"/>
                </a:lnTo>
                <a:lnTo>
                  <a:pt x="140" y="159"/>
                </a:lnTo>
                <a:lnTo>
                  <a:pt x="139" y="161"/>
                </a:lnTo>
                <a:lnTo>
                  <a:pt x="127" y="180"/>
                </a:lnTo>
                <a:lnTo>
                  <a:pt x="115" y="188"/>
                </a:lnTo>
                <a:lnTo>
                  <a:pt x="114" y="186"/>
                </a:lnTo>
                <a:lnTo>
                  <a:pt x="108" y="194"/>
                </a:lnTo>
                <a:lnTo>
                  <a:pt x="104" y="194"/>
                </a:lnTo>
                <a:lnTo>
                  <a:pt x="102" y="199"/>
                </a:lnTo>
                <a:lnTo>
                  <a:pt x="98" y="204"/>
                </a:lnTo>
                <a:lnTo>
                  <a:pt x="99" y="205"/>
                </a:lnTo>
                <a:lnTo>
                  <a:pt x="98" y="208"/>
                </a:lnTo>
                <a:lnTo>
                  <a:pt x="93" y="210"/>
                </a:lnTo>
                <a:lnTo>
                  <a:pt x="91" y="205"/>
                </a:lnTo>
                <a:lnTo>
                  <a:pt x="91" y="215"/>
                </a:lnTo>
                <a:lnTo>
                  <a:pt x="88" y="220"/>
                </a:lnTo>
                <a:lnTo>
                  <a:pt x="85" y="217"/>
                </a:lnTo>
                <a:lnTo>
                  <a:pt x="84" y="221"/>
                </a:lnTo>
                <a:lnTo>
                  <a:pt x="87" y="225"/>
                </a:lnTo>
                <a:lnTo>
                  <a:pt x="85" y="236"/>
                </a:lnTo>
                <a:lnTo>
                  <a:pt x="85" y="242"/>
                </a:lnTo>
                <a:lnTo>
                  <a:pt x="82" y="240"/>
                </a:lnTo>
                <a:lnTo>
                  <a:pt x="80" y="246"/>
                </a:lnTo>
                <a:lnTo>
                  <a:pt x="83" y="265"/>
                </a:lnTo>
                <a:lnTo>
                  <a:pt x="82" y="270"/>
                </a:lnTo>
                <a:lnTo>
                  <a:pt x="84" y="270"/>
                </a:lnTo>
                <a:lnTo>
                  <a:pt x="84" y="275"/>
                </a:lnTo>
                <a:lnTo>
                  <a:pt x="71" y="283"/>
                </a:lnTo>
                <a:lnTo>
                  <a:pt x="70" y="285"/>
                </a:lnTo>
                <a:lnTo>
                  <a:pt x="78" y="283"/>
                </a:lnTo>
                <a:lnTo>
                  <a:pt x="83" y="279"/>
                </a:lnTo>
                <a:lnTo>
                  <a:pt x="87" y="271"/>
                </a:lnTo>
                <a:lnTo>
                  <a:pt x="89" y="274"/>
                </a:lnTo>
                <a:lnTo>
                  <a:pt x="93" y="273"/>
                </a:lnTo>
                <a:lnTo>
                  <a:pt x="94" y="278"/>
                </a:lnTo>
                <a:lnTo>
                  <a:pt x="100" y="280"/>
                </a:lnTo>
                <a:lnTo>
                  <a:pt x="98" y="281"/>
                </a:lnTo>
                <a:lnTo>
                  <a:pt x="105" y="291"/>
                </a:lnTo>
                <a:lnTo>
                  <a:pt x="100" y="301"/>
                </a:lnTo>
                <a:lnTo>
                  <a:pt x="91" y="305"/>
                </a:lnTo>
                <a:lnTo>
                  <a:pt x="88" y="301"/>
                </a:lnTo>
                <a:lnTo>
                  <a:pt x="83" y="302"/>
                </a:lnTo>
                <a:lnTo>
                  <a:pt x="80" y="300"/>
                </a:lnTo>
                <a:lnTo>
                  <a:pt x="70" y="302"/>
                </a:lnTo>
                <a:lnTo>
                  <a:pt x="72" y="304"/>
                </a:lnTo>
                <a:lnTo>
                  <a:pt x="81" y="305"/>
                </a:lnTo>
                <a:lnTo>
                  <a:pt x="84" y="308"/>
                </a:lnTo>
                <a:lnTo>
                  <a:pt x="101" y="306"/>
                </a:lnTo>
                <a:lnTo>
                  <a:pt x="99" y="309"/>
                </a:lnTo>
                <a:lnTo>
                  <a:pt x="97" y="308"/>
                </a:lnTo>
                <a:lnTo>
                  <a:pt x="98" y="311"/>
                </a:lnTo>
                <a:lnTo>
                  <a:pt x="91" y="317"/>
                </a:lnTo>
                <a:lnTo>
                  <a:pt x="89" y="318"/>
                </a:lnTo>
                <a:lnTo>
                  <a:pt x="89" y="314"/>
                </a:lnTo>
                <a:lnTo>
                  <a:pt x="87" y="313"/>
                </a:lnTo>
                <a:lnTo>
                  <a:pt x="86" y="319"/>
                </a:lnTo>
                <a:lnTo>
                  <a:pt x="79" y="324"/>
                </a:lnTo>
                <a:lnTo>
                  <a:pt x="70" y="324"/>
                </a:lnTo>
                <a:lnTo>
                  <a:pt x="68" y="325"/>
                </a:lnTo>
                <a:lnTo>
                  <a:pt x="77" y="327"/>
                </a:lnTo>
                <a:lnTo>
                  <a:pt x="77" y="328"/>
                </a:lnTo>
                <a:lnTo>
                  <a:pt x="72" y="329"/>
                </a:lnTo>
                <a:lnTo>
                  <a:pt x="71" y="329"/>
                </a:lnTo>
                <a:lnTo>
                  <a:pt x="76" y="334"/>
                </a:lnTo>
                <a:lnTo>
                  <a:pt x="76" y="343"/>
                </a:lnTo>
                <a:lnTo>
                  <a:pt x="73" y="343"/>
                </a:lnTo>
                <a:lnTo>
                  <a:pt x="74" y="348"/>
                </a:lnTo>
                <a:lnTo>
                  <a:pt x="73" y="352"/>
                </a:lnTo>
                <a:lnTo>
                  <a:pt x="74" y="356"/>
                </a:lnTo>
                <a:lnTo>
                  <a:pt x="71" y="361"/>
                </a:lnTo>
                <a:lnTo>
                  <a:pt x="71" y="374"/>
                </a:lnTo>
                <a:lnTo>
                  <a:pt x="65" y="388"/>
                </a:lnTo>
                <a:lnTo>
                  <a:pt x="51" y="387"/>
                </a:lnTo>
                <a:lnTo>
                  <a:pt x="47" y="391"/>
                </a:lnTo>
                <a:lnTo>
                  <a:pt x="45" y="390"/>
                </a:lnTo>
                <a:lnTo>
                  <a:pt x="42" y="396"/>
                </a:lnTo>
                <a:lnTo>
                  <a:pt x="43" y="401"/>
                </a:lnTo>
                <a:lnTo>
                  <a:pt x="40" y="406"/>
                </a:lnTo>
                <a:lnTo>
                  <a:pt x="23" y="406"/>
                </a:lnTo>
                <a:lnTo>
                  <a:pt x="25" y="400"/>
                </a:lnTo>
                <a:lnTo>
                  <a:pt x="19" y="387"/>
                </a:lnTo>
                <a:lnTo>
                  <a:pt x="23" y="386"/>
                </a:lnTo>
                <a:lnTo>
                  <a:pt x="20" y="382"/>
                </a:lnTo>
                <a:lnTo>
                  <a:pt x="24" y="381"/>
                </a:lnTo>
                <a:lnTo>
                  <a:pt x="24" y="378"/>
                </a:lnTo>
                <a:lnTo>
                  <a:pt x="16" y="368"/>
                </a:lnTo>
                <a:lnTo>
                  <a:pt x="12" y="358"/>
                </a:lnTo>
                <a:lnTo>
                  <a:pt x="10" y="358"/>
                </a:lnTo>
                <a:lnTo>
                  <a:pt x="11" y="346"/>
                </a:lnTo>
                <a:lnTo>
                  <a:pt x="8" y="347"/>
                </a:lnTo>
                <a:lnTo>
                  <a:pt x="8" y="340"/>
                </a:lnTo>
                <a:lnTo>
                  <a:pt x="4" y="339"/>
                </a:lnTo>
                <a:lnTo>
                  <a:pt x="6" y="335"/>
                </a:lnTo>
                <a:lnTo>
                  <a:pt x="5" y="335"/>
                </a:lnTo>
                <a:lnTo>
                  <a:pt x="6" y="332"/>
                </a:lnTo>
                <a:lnTo>
                  <a:pt x="3" y="335"/>
                </a:lnTo>
                <a:lnTo>
                  <a:pt x="3" y="332"/>
                </a:lnTo>
                <a:lnTo>
                  <a:pt x="2" y="329"/>
                </a:lnTo>
                <a:lnTo>
                  <a:pt x="0" y="316"/>
                </a:lnTo>
                <a:lnTo>
                  <a:pt x="2" y="313"/>
                </a:lnTo>
                <a:lnTo>
                  <a:pt x="2" y="320"/>
                </a:lnTo>
                <a:lnTo>
                  <a:pt x="3" y="316"/>
                </a:lnTo>
                <a:lnTo>
                  <a:pt x="4" y="319"/>
                </a:lnTo>
                <a:lnTo>
                  <a:pt x="6" y="317"/>
                </a:lnTo>
                <a:lnTo>
                  <a:pt x="8" y="308"/>
                </a:lnTo>
                <a:lnTo>
                  <a:pt x="6" y="300"/>
                </a:lnTo>
                <a:lnTo>
                  <a:pt x="10" y="294"/>
                </a:lnTo>
                <a:lnTo>
                  <a:pt x="10" y="292"/>
                </a:lnTo>
                <a:lnTo>
                  <a:pt x="18" y="287"/>
                </a:lnTo>
                <a:lnTo>
                  <a:pt x="17" y="280"/>
                </a:lnTo>
                <a:lnTo>
                  <a:pt x="19" y="273"/>
                </a:lnTo>
                <a:lnTo>
                  <a:pt x="17" y="265"/>
                </a:lnTo>
                <a:lnTo>
                  <a:pt x="15" y="262"/>
                </a:lnTo>
                <a:lnTo>
                  <a:pt x="21" y="256"/>
                </a:lnTo>
                <a:lnTo>
                  <a:pt x="23" y="252"/>
                </a:lnTo>
                <a:lnTo>
                  <a:pt x="22" y="246"/>
                </a:lnTo>
                <a:lnTo>
                  <a:pt x="15" y="239"/>
                </a:lnTo>
                <a:lnTo>
                  <a:pt x="15" y="223"/>
                </a:lnTo>
                <a:lnTo>
                  <a:pt x="13" y="215"/>
                </a:lnTo>
                <a:lnTo>
                  <a:pt x="17" y="201"/>
                </a:lnTo>
                <a:lnTo>
                  <a:pt x="13" y="191"/>
                </a:lnTo>
                <a:lnTo>
                  <a:pt x="16" y="183"/>
                </a:lnTo>
                <a:lnTo>
                  <a:pt x="26" y="173"/>
                </a:lnTo>
                <a:lnTo>
                  <a:pt x="39" y="172"/>
                </a:lnTo>
                <a:lnTo>
                  <a:pt x="41" y="169"/>
                </a:lnTo>
                <a:lnTo>
                  <a:pt x="43" y="161"/>
                </a:lnTo>
                <a:lnTo>
                  <a:pt x="36" y="152"/>
                </a:lnTo>
                <a:lnTo>
                  <a:pt x="45" y="135"/>
                </a:lnTo>
                <a:lnTo>
                  <a:pt x="48" y="122"/>
                </a:lnTo>
                <a:lnTo>
                  <a:pt x="48" y="106"/>
                </a:lnTo>
                <a:lnTo>
                  <a:pt x="57" y="102"/>
                </a:lnTo>
                <a:lnTo>
                  <a:pt x="59" y="89"/>
                </a:lnTo>
                <a:lnTo>
                  <a:pt x="72" y="73"/>
                </a:lnTo>
                <a:lnTo>
                  <a:pt x="73" y="67"/>
                </a:lnTo>
                <a:lnTo>
                  <a:pt x="70" y="61"/>
                </a:lnTo>
                <a:lnTo>
                  <a:pt x="75" y="51"/>
                </a:lnTo>
                <a:lnTo>
                  <a:pt x="77" y="44"/>
                </a:lnTo>
                <a:lnTo>
                  <a:pt x="86" y="36"/>
                </a:lnTo>
                <a:lnTo>
                  <a:pt x="92" y="41"/>
                </a:lnTo>
                <a:lnTo>
                  <a:pt x="96" y="32"/>
                </a:lnTo>
                <a:lnTo>
                  <a:pt x="96" y="24"/>
                </a:lnTo>
                <a:lnTo>
                  <a:pt x="99" y="21"/>
                </a:lnTo>
                <a:lnTo>
                  <a:pt x="121" y="24"/>
                </a:lnTo>
                <a:lnTo>
                  <a:pt x="123" y="21"/>
                </a:lnTo>
                <a:lnTo>
                  <a:pt x="120" y="17"/>
                </a:lnTo>
                <a:lnTo>
                  <a:pt x="124" y="7"/>
                </a:lnTo>
                <a:lnTo>
                  <a:pt x="122" y="0"/>
                </a:lnTo>
                <a:lnTo>
                  <a:pt x="129" y="0"/>
                </a:lnTo>
                <a:lnTo>
                  <a:pt x="148" y="21"/>
                </a:lnTo>
                <a:lnTo>
                  <a:pt x="162" y="27"/>
                </a:lnTo>
                <a:lnTo>
                  <a:pt x="170" y="40"/>
                </a:lnTo>
                <a:lnTo>
                  <a:pt x="169" y="54"/>
                </a:lnTo>
                <a:lnTo>
                  <a:pt x="171" y="63"/>
                </a:lnTo>
                <a:lnTo>
                  <a:pt x="170" y="69"/>
                </a:lnTo>
                <a:lnTo>
                  <a:pt x="175" y="85"/>
                </a:lnTo>
                <a:lnTo>
                  <a:pt x="175" y="89"/>
                </a:lnTo>
                <a:lnTo>
                  <a:pt x="173" y="97"/>
                </a:lnTo>
                <a:lnTo>
                  <a:pt x="177" y="111"/>
                </a:lnTo>
                <a:lnTo>
                  <a:pt x="177" y="111"/>
                </a:lnTo>
                <a:lnTo>
                  <a:pt x="177" y="111"/>
                </a:lnTo>
              </a:path>
            </a:pathLst>
          </a:custGeom>
          <a:solidFill>
            <a:schemeClr val="bg1">
              <a:lumMod val="75000"/>
            </a:schemeClr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nb-NO">
              <a:solidFill>
                <a:srgbClr val="000000"/>
              </a:solidFill>
              <a:latin typeface="Arial"/>
              <a:ea typeface="Geneva" charset="-128"/>
              <a:cs typeface="Geneva" charset="-128"/>
            </a:endParaRPr>
          </a:p>
        </p:txBody>
      </p:sp>
      <p:sp>
        <p:nvSpPr>
          <p:cNvPr id="8" name="Freeform 324">
            <a:extLst>
              <a:ext uri="{FF2B5EF4-FFF2-40B4-BE49-F238E27FC236}">
                <a16:creationId xmlns:a16="http://schemas.microsoft.com/office/drawing/2014/main" id="{6F517291-0546-4ECF-9E71-DAAA1FD4CC97}"/>
              </a:ext>
            </a:extLst>
          </p:cNvPr>
          <p:cNvSpPr>
            <a:spLocks/>
          </p:cNvSpPr>
          <p:nvPr/>
        </p:nvSpPr>
        <p:spPr bwMode="gray">
          <a:xfrm>
            <a:off x="4062017" y="841809"/>
            <a:ext cx="235565" cy="149893"/>
          </a:xfrm>
          <a:custGeom>
            <a:avLst/>
            <a:gdLst/>
            <a:ahLst/>
            <a:cxnLst>
              <a:cxn ang="0">
                <a:pos x="0" y="4"/>
              </a:cxn>
              <a:cxn ang="0">
                <a:pos x="6" y="0"/>
              </a:cxn>
              <a:cxn ang="0">
                <a:pos x="9" y="0"/>
              </a:cxn>
              <a:cxn ang="0">
                <a:pos x="10" y="4"/>
              </a:cxn>
              <a:cxn ang="0">
                <a:pos x="2" y="7"/>
              </a:cxn>
              <a:cxn ang="0">
                <a:pos x="0" y="4"/>
              </a:cxn>
              <a:cxn ang="0">
                <a:pos x="0" y="4"/>
              </a:cxn>
              <a:cxn ang="0">
                <a:pos x="0" y="4"/>
              </a:cxn>
            </a:cxnLst>
            <a:rect l="0" t="0" r="r" b="b"/>
            <a:pathLst>
              <a:path w="11" h="8">
                <a:moveTo>
                  <a:pt x="0" y="4"/>
                </a:moveTo>
                <a:lnTo>
                  <a:pt x="6" y="0"/>
                </a:lnTo>
                <a:lnTo>
                  <a:pt x="9" y="0"/>
                </a:lnTo>
                <a:lnTo>
                  <a:pt x="10" y="4"/>
                </a:lnTo>
                <a:lnTo>
                  <a:pt x="2" y="7"/>
                </a:lnTo>
                <a:lnTo>
                  <a:pt x="0" y="4"/>
                </a:lnTo>
                <a:lnTo>
                  <a:pt x="0" y="4"/>
                </a:lnTo>
                <a:lnTo>
                  <a:pt x="0" y="4"/>
                </a:lnTo>
              </a:path>
            </a:pathLst>
          </a:custGeom>
          <a:solidFill>
            <a:schemeClr val="bg1">
              <a:lumMod val="75000"/>
            </a:schemeClr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nb-NO">
              <a:solidFill>
                <a:srgbClr val="000000"/>
              </a:solidFill>
              <a:latin typeface="Arial"/>
              <a:ea typeface="Geneva" charset="-128"/>
              <a:cs typeface="Geneva" charset="-128"/>
            </a:endParaRPr>
          </a:p>
        </p:txBody>
      </p:sp>
      <p:sp>
        <p:nvSpPr>
          <p:cNvPr id="9" name="Freeform 325">
            <a:extLst>
              <a:ext uri="{FF2B5EF4-FFF2-40B4-BE49-F238E27FC236}">
                <a16:creationId xmlns:a16="http://schemas.microsoft.com/office/drawing/2014/main" id="{1F850FB8-6C74-4CCD-9E13-A5D9EED86901}"/>
              </a:ext>
            </a:extLst>
          </p:cNvPr>
          <p:cNvSpPr>
            <a:spLocks/>
          </p:cNvSpPr>
          <p:nvPr/>
        </p:nvSpPr>
        <p:spPr bwMode="gray">
          <a:xfrm>
            <a:off x="3291099" y="1676967"/>
            <a:ext cx="85658" cy="64250"/>
          </a:xfrm>
          <a:custGeom>
            <a:avLst/>
            <a:gdLst/>
            <a:ahLst/>
            <a:cxnLst>
              <a:cxn ang="0">
                <a:pos x="2" y="2"/>
              </a:cxn>
              <a:cxn ang="0">
                <a:pos x="2" y="0"/>
              </a:cxn>
              <a:cxn ang="0">
                <a:pos x="0" y="0"/>
              </a:cxn>
              <a:cxn ang="0">
                <a:pos x="2" y="2"/>
              </a:cxn>
              <a:cxn ang="0">
                <a:pos x="2" y="2"/>
              </a:cxn>
              <a:cxn ang="0">
                <a:pos x="2" y="2"/>
              </a:cxn>
            </a:cxnLst>
            <a:rect l="0" t="0" r="r" b="b"/>
            <a:pathLst>
              <a:path w="3" h="3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2" y="2"/>
                </a:lnTo>
                <a:lnTo>
                  <a:pt x="2" y="2"/>
                </a:lnTo>
                <a:lnTo>
                  <a:pt x="2" y="2"/>
                </a:lnTo>
              </a:path>
            </a:pathLst>
          </a:custGeom>
          <a:solidFill>
            <a:srgbClr val="ADE0FB">
              <a:alpha val="50000"/>
            </a:srgbClr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nb-NO">
              <a:solidFill>
                <a:srgbClr val="000000"/>
              </a:solidFill>
              <a:latin typeface="Arial"/>
              <a:ea typeface="Geneva" charset="-128"/>
              <a:cs typeface="Geneva" charset="-128"/>
            </a:endParaRPr>
          </a:p>
        </p:txBody>
      </p:sp>
      <p:sp>
        <p:nvSpPr>
          <p:cNvPr id="10" name="Freeform 326">
            <a:extLst>
              <a:ext uri="{FF2B5EF4-FFF2-40B4-BE49-F238E27FC236}">
                <a16:creationId xmlns:a16="http://schemas.microsoft.com/office/drawing/2014/main" id="{BBFC7A52-D59F-4BB8-9C4F-48C0E3D1EF96}"/>
              </a:ext>
            </a:extLst>
          </p:cNvPr>
          <p:cNvSpPr>
            <a:spLocks/>
          </p:cNvSpPr>
          <p:nvPr/>
        </p:nvSpPr>
        <p:spPr bwMode="gray">
          <a:xfrm>
            <a:off x="3141206" y="3090315"/>
            <a:ext cx="85658" cy="107077"/>
          </a:xfrm>
          <a:custGeom>
            <a:avLst/>
            <a:gdLst/>
            <a:ahLst/>
            <a:cxnLst>
              <a:cxn ang="0">
                <a:pos x="2" y="5"/>
              </a:cxn>
              <a:cxn ang="0">
                <a:pos x="2" y="2"/>
              </a:cxn>
              <a:cxn ang="0">
                <a:pos x="0" y="0"/>
              </a:cxn>
              <a:cxn ang="0">
                <a:pos x="0" y="4"/>
              </a:cxn>
              <a:cxn ang="0">
                <a:pos x="2" y="5"/>
              </a:cxn>
              <a:cxn ang="0">
                <a:pos x="2" y="5"/>
              </a:cxn>
              <a:cxn ang="0">
                <a:pos x="2" y="5"/>
              </a:cxn>
            </a:cxnLst>
            <a:rect l="0" t="0" r="r" b="b"/>
            <a:pathLst>
              <a:path w="3" h="6">
                <a:moveTo>
                  <a:pt x="2" y="5"/>
                </a:moveTo>
                <a:lnTo>
                  <a:pt x="2" y="2"/>
                </a:lnTo>
                <a:lnTo>
                  <a:pt x="0" y="0"/>
                </a:lnTo>
                <a:lnTo>
                  <a:pt x="0" y="4"/>
                </a:lnTo>
                <a:lnTo>
                  <a:pt x="2" y="5"/>
                </a:lnTo>
                <a:lnTo>
                  <a:pt x="2" y="5"/>
                </a:lnTo>
                <a:lnTo>
                  <a:pt x="2" y="5"/>
                </a:lnTo>
              </a:path>
            </a:pathLst>
          </a:custGeom>
          <a:solidFill>
            <a:schemeClr val="bg1">
              <a:lumMod val="75000"/>
            </a:schemeClr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nb-NO">
              <a:solidFill>
                <a:srgbClr val="000000"/>
              </a:solidFill>
              <a:latin typeface="Arial"/>
              <a:ea typeface="Geneva" charset="-128"/>
              <a:cs typeface="Geneva" charset="-128"/>
            </a:endParaRPr>
          </a:p>
        </p:txBody>
      </p:sp>
      <p:sp>
        <p:nvSpPr>
          <p:cNvPr id="11" name="Freeform 413">
            <a:extLst>
              <a:ext uri="{FF2B5EF4-FFF2-40B4-BE49-F238E27FC236}">
                <a16:creationId xmlns:a16="http://schemas.microsoft.com/office/drawing/2014/main" id="{F5726C59-7ED0-491A-BD0B-81C036DE34E6}"/>
              </a:ext>
            </a:extLst>
          </p:cNvPr>
          <p:cNvSpPr>
            <a:spLocks/>
          </p:cNvSpPr>
          <p:nvPr/>
        </p:nvSpPr>
        <p:spPr bwMode="gray">
          <a:xfrm>
            <a:off x="3184033" y="3026080"/>
            <a:ext cx="107066" cy="85658"/>
          </a:xfrm>
          <a:custGeom>
            <a:avLst/>
            <a:gdLst/>
            <a:ahLst/>
            <a:cxnLst>
              <a:cxn ang="0">
                <a:pos x="2" y="4"/>
              </a:cxn>
              <a:cxn ang="0">
                <a:pos x="0" y="2"/>
              </a:cxn>
              <a:cxn ang="0">
                <a:pos x="5" y="0"/>
              </a:cxn>
              <a:cxn ang="0">
                <a:pos x="2" y="4"/>
              </a:cxn>
              <a:cxn ang="0">
                <a:pos x="2" y="4"/>
              </a:cxn>
              <a:cxn ang="0">
                <a:pos x="2" y="4"/>
              </a:cxn>
            </a:cxnLst>
            <a:rect l="0" t="0" r="r" b="b"/>
            <a:pathLst>
              <a:path w="6" h="5">
                <a:moveTo>
                  <a:pt x="2" y="4"/>
                </a:moveTo>
                <a:lnTo>
                  <a:pt x="0" y="2"/>
                </a:lnTo>
                <a:lnTo>
                  <a:pt x="5" y="0"/>
                </a:lnTo>
                <a:lnTo>
                  <a:pt x="2" y="4"/>
                </a:lnTo>
                <a:lnTo>
                  <a:pt x="2" y="4"/>
                </a:lnTo>
                <a:lnTo>
                  <a:pt x="2" y="4"/>
                </a:lnTo>
              </a:path>
            </a:pathLst>
          </a:custGeom>
          <a:solidFill>
            <a:schemeClr val="bg1">
              <a:lumMod val="75000"/>
            </a:schemeClr>
          </a:solid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457200">
              <a:defRPr/>
            </a:pPr>
            <a:endParaRPr lang="nb-NO">
              <a:solidFill>
                <a:srgbClr val="000000"/>
              </a:solidFill>
              <a:latin typeface="Arial"/>
              <a:ea typeface="Geneva" charset="-128"/>
              <a:cs typeface="Geneva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82F1A5-601B-42E0-8149-F246E9757642}"/>
              </a:ext>
            </a:extLst>
          </p:cNvPr>
          <p:cNvSpPr txBox="1"/>
          <p:nvPr/>
        </p:nvSpPr>
        <p:spPr>
          <a:xfrm>
            <a:off x="3438049" y="921622"/>
            <a:ext cx="1089085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Trondheim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C8F8D-B317-40B8-8553-534672D16D69}"/>
              </a:ext>
            </a:extLst>
          </p:cNvPr>
          <p:cNvSpPr txBox="1"/>
          <p:nvPr/>
        </p:nvSpPr>
        <p:spPr>
          <a:xfrm>
            <a:off x="3382955" y="2495757"/>
            <a:ext cx="827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Bergen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064F9-A26D-4063-868C-F6D4669D8B6A}"/>
              </a:ext>
            </a:extLst>
          </p:cNvPr>
          <p:cNvSpPr txBox="1"/>
          <p:nvPr/>
        </p:nvSpPr>
        <p:spPr>
          <a:xfrm>
            <a:off x="2079550" y="3207298"/>
            <a:ext cx="1121045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Haugesund</a:t>
            </a:r>
          </a:p>
        </p:txBody>
      </p:sp>
      <p:sp>
        <p:nvSpPr>
          <p:cNvPr id="15" name="Ellipse 70">
            <a:extLst>
              <a:ext uri="{FF2B5EF4-FFF2-40B4-BE49-F238E27FC236}">
                <a16:creationId xmlns:a16="http://schemas.microsoft.com/office/drawing/2014/main" id="{3A87F0DF-8FBA-4078-95DB-DE486BA66319}"/>
              </a:ext>
            </a:extLst>
          </p:cNvPr>
          <p:cNvSpPr>
            <a:spLocks noChangeAspect="1"/>
          </p:cNvSpPr>
          <p:nvPr/>
        </p:nvSpPr>
        <p:spPr>
          <a:xfrm>
            <a:off x="3144647" y="3304407"/>
            <a:ext cx="99588" cy="96984"/>
          </a:xfrm>
          <a:prstGeom prst="ellipse">
            <a:avLst/>
          </a:prstGeom>
          <a:solidFill>
            <a:srgbClr val="FCBE03"/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498519-9DF7-45A1-B3AD-BBF7FC8A2BE5}"/>
              </a:ext>
            </a:extLst>
          </p:cNvPr>
          <p:cNvSpPr txBox="1"/>
          <p:nvPr/>
        </p:nvSpPr>
        <p:spPr>
          <a:xfrm>
            <a:off x="2544045" y="4076282"/>
            <a:ext cx="1198864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Kristiansand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C384DE-FBF3-49A1-81E8-CEB70AF78CF4}"/>
              </a:ext>
            </a:extLst>
          </p:cNvPr>
          <p:cNvSpPr txBox="1"/>
          <p:nvPr/>
        </p:nvSpPr>
        <p:spPr>
          <a:xfrm>
            <a:off x="4043359" y="3872019"/>
            <a:ext cx="851719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Arendal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81D077-A930-4368-B93B-795EECF92F44}"/>
              </a:ext>
            </a:extLst>
          </p:cNvPr>
          <p:cNvSpPr txBox="1"/>
          <p:nvPr/>
        </p:nvSpPr>
        <p:spPr>
          <a:xfrm>
            <a:off x="4233363" y="3680625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Skien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FD49E3-1F5E-4285-A6A3-08F9F9BF7AF9}"/>
              </a:ext>
            </a:extLst>
          </p:cNvPr>
          <p:cNvSpPr txBox="1"/>
          <p:nvPr/>
        </p:nvSpPr>
        <p:spPr>
          <a:xfrm>
            <a:off x="4487957" y="3410434"/>
            <a:ext cx="1092094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Sandefjord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A5AD8D-75B1-4B0F-90C0-9B32BCD270B2}"/>
              </a:ext>
            </a:extLst>
          </p:cNvPr>
          <p:cNvSpPr txBox="1"/>
          <p:nvPr/>
        </p:nvSpPr>
        <p:spPr>
          <a:xfrm>
            <a:off x="4746799" y="2907268"/>
            <a:ext cx="589959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Oslo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9D5FF8-85D9-448C-99D3-BAFA9F9FF231}"/>
              </a:ext>
            </a:extLst>
          </p:cNvPr>
          <p:cNvSpPr txBox="1"/>
          <p:nvPr/>
        </p:nvSpPr>
        <p:spPr>
          <a:xfrm>
            <a:off x="3605793" y="2946641"/>
            <a:ext cx="932225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Sandvika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32AC0F-41A3-4DB6-8F7B-8C88A7EFA943}"/>
              </a:ext>
            </a:extLst>
          </p:cNvPr>
          <p:cNvSpPr txBox="1"/>
          <p:nvPr/>
        </p:nvSpPr>
        <p:spPr>
          <a:xfrm>
            <a:off x="6623087" y="3110411"/>
            <a:ext cx="1069976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Stockholm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06E07B-F06C-495F-A0CE-71C94CDA021D}"/>
              </a:ext>
            </a:extLst>
          </p:cNvPr>
          <p:cNvCxnSpPr/>
          <p:nvPr/>
        </p:nvCxnSpPr>
        <p:spPr>
          <a:xfrm flipH="1" flipV="1">
            <a:off x="4583906" y="1084940"/>
            <a:ext cx="2357042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EEC15DF-5AEA-4D94-BB68-883C6C6FA5CD}"/>
              </a:ext>
            </a:extLst>
          </p:cNvPr>
          <p:cNvCxnSpPr/>
          <p:nvPr/>
        </p:nvCxnSpPr>
        <p:spPr>
          <a:xfrm>
            <a:off x="2145040" y="2649468"/>
            <a:ext cx="117256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DE6DE36-2FAA-4586-877B-E1F47B7331C0}"/>
              </a:ext>
            </a:extLst>
          </p:cNvPr>
          <p:cNvCxnSpPr/>
          <p:nvPr/>
        </p:nvCxnSpPr>
        <p:spPr>
          <a:xfrm>
            <a:off x="2169877" y="3526476"/>
            <a:ext cx="102154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DD5CF63-082B-4F93-B8B4-5B53508F3C96}"/>
              </a:ext>
            </a:extLst>
          </p:cNvPr>
          <p:cNvCxnSpPr>
            <a:cxnSpLocks/>
          </p:cNvCxnSpPr>
          <p:nvPr/>
        </p:nvCxnSpPr>
        <p:spPr>
          <a:xfrm>
            <a:off x="3194441" y="3397856"/>
            <a:ext cx="0" cy="2827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FB31FF6-F2EF-4ED8-8966-D18E3084CF6C}"/>
              </a:ext>
            </a:extLst>
          </p:cNvPr>
          <p:cNvCxnSpPr/>
          <p:nvPr/>
        </p:nvCxnSpPr>
        <p:spPr>
          <a:xfrm>
            <a:off x="6604695" y="3333433"/>
            <a:ext cx="0" cy="100055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E721AC8-3A9F-48CD-B412-96B26B022807}"/>
              </a:ext>
            </a:extLst>
          </p:cNvPr>
          <p:cNvCxnSpPr/>
          <p:nvPr/>
        </p:nvCxnSpPr>
        <p:spPr>
          <a:xfrm>
            <a:off x="4538018" y="1781857"/>
            <a:ext cx="242223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1CBA41-7859-4A1B-8F6E-0DD4D8C76E52}"/>
              </a:ext>
            </a:extLst>
          </p:cNvPr>
          <p:cNvCxnSpPr/>
          <p:nvPr/>
        </p:nvCxnSpPr>
        <p:spPr>
          <a:xfrm>
            <a:off x="4739396" y="1781857"/>
            <a:ext cx="0" cy="121735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EBBDDF0-9E54-41D1-8927-2F04565E56AB}"/>
              </a:ext>
            </a:extLst>
          </p:cNvPr>
          <p:cNvCxnSpPr/>
          <p:nvPr/>
        </p:nvCxnSpPr>
        <p:spPr>
          <a:xfrm>
            <a:off x="4540914" y="1781857"/>
            <a:ext cx="0" cy="126882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B80992B-CC78-434A-9198-1A938FBFCAA2}"/>
              </a:ext>
            </a:extLst>
          </p:cNvPr>
          <p:cNvCxnSpPr>
            <a:cxnSpLocks/>
          </p:cNvCxnSpPr>
          <p:nvPr/>
        </p:nvCxnSpPr>
        <p:spPr>
          <a:xfrm flipH="1">
            <a:off x="5929966" y="4334083"/>
            <a:ext cx="113200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70">
            <a:extLst>
              <a:ext uri="{FF2B5EF4-FFF2-40B4-BE49-F238E27FC236}">
                <a16:creationId xmlns:a16="http://schemas.microsoft.com/office/drawing/2014/main" id="{CB5A93D1-2661-4FF7-94D7-B18ED51062D4}"/>
              </a:ext>
            </a:extLst>
          </p:cNvPr>
          <p:cNvSpPr>
            <a:spLocks noChangeAspect="1"/>
          </p:cNvSpPr>
          <p:nvPr/>
        </p:nvSpPr>
        <p:spPr>
          <a:xfrm>
            <a:off x="4484318" y="1036448"/>
            <a:ext cx="99588" cy="96984"/>
          </a:xfrm>
          <a:prstGeom prst="ellipse">
            <a:avLst/>
          </a:prstGeom>
          <a:solidFill>
            <a:srgbClr val="7F8B09"/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DE2410E-A0D8-4D73-ABB1-962079DDAF78}"/>
              </a:ext>
            </a:extLst>
          </p:cNvPr>
          <p:cNvGrpSpPr/>
          <p:nvPr/>
        </p:nvGrpSpPr>
        <p:grpSpPr>
          <a:xfrm>
            <a:off x="6862118" y="862716"/>
            <a:ext cx="2185656" cy="444449"/>
            <a:chOff x="7983678" y="1865341"/>
            <a:chExt cx="2185656" cy="44444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F66E03F-5AC4-44FC-B04B-DD6F08B5968B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542B6EC-BCE2-4BCE-8F98-331F61360017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rgbClr val="7F8B0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F2734EE-B83B-4670-B1AB-8A2DB7340949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122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C55C88A-6232-49C5-BF00-358D8E705923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D79E65B-8190-4BEF-81B9-F1B5E913F33D}"/>
                </a:ext>
              </a:extLst>
            </p:cNvPr>
            <p:cNvSpPr txBox="1"/>
            <p:nvPr/>
          </p:nvSpPr>
          <p:spPr>
            <a:xfrm>
              <a:off x="8601035" y="1934788"/>
              <a:ext cx="13886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Bouvet Nord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FCC20E5-408F-4C4F-96FD-86A19A1DCB80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D98532-A173-4F6E-867E-94F6796CEBF5}"/>
              </a:ext>
            </a:extLst>
          </p:cNvPr>
          <p:cNvGrpSpPr/>
          <p:nvPr/>
        </p:nvGrpSpPr>
        <p:grpSpPr>
          <a:xfrm>
            <a:off x="6874986" y="1553675"/>
            <a:ext cx="2185656" cy="444449"/>
            <a:chOff x="7983678" y="1865341"/>
            <a:chExt cx="2185656" cy="44444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EEE60BA-13D9-4C92-894A-C6FC7CC31E8A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489C662-E688-4B3C-AFDC-5B85D4D75242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006CDC-258F-45D8-83F4-FC44ED32A500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552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96C1EEB-53A6-4D8E-BE4F-F991C8ED648C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2E42E9E-EAB2-4275-AB4B-28DF35762730}"/>
                </a:ext>
              </a:extLst>
            </p:cNvPr>
            <p:cNvSpPr txBox="1"/>
            <p:nvPr/>
          </p:nvSpPr>
          <p:spPr>
            <a:xfrm>
              <a:off x="8601035" y="1934788"/>
              <a:ext cx="13886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Bouvet Øst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CF81195-FAD8-4E2D-9694-8F08809C6B4C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A37570B-7354-4A00-B386-8159FE64B526}"/>
              </a:ext>
            </a:extLst>
          </p:cNvPr>
          <p:cNvGrpSpPr/>
          <p:nvPr/>
        </p:nvGrpSpPr>
        <p:grpSpPr>
          <a:xfrm>
            <a:off x="6874986" y="2132795"/>
            <a:ext cx="2185656" cy="444449"/>
            <a:chOff x="7983678" y="1865341"/>
            <a:chExt cx="2185656" cy="44444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3F372B4-A088-402E-AFA7-FB40AF249A56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103FDCB-A5BF-48B5-8512-9266FD072091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8CA6F99-0B17-43BA-A846-FC496638CAC0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36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E2087A-B266-423D-BD3A-26EA82C931F6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F2AACD2-AAE7-47DB-8FEF-A5DD045C4615}"/>
                </a:ext>
              </a:extLst>
            </p:cNvPr>
            <p:cNvSpPr txBox="1"/>
            <p:nvPr/>
          </p:nvSpPr>
          <p:spPr>
            <a:xfrm>
              <a:off x="8601035" y="1934788"/>
              <a:ext cx="13886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Sesam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9322E47-46DB-40CE-B218-F44525019FEC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AC47173-168A-4E7E-BBE8-0F496BBBB401}"/>
              </a:ext>
            </a:extLst>
          </p:cNvPr>
          <p:cNvCxnSpPr/>
          <p:nvPr/>
        </p:nvCxnSpPr>
        <p:spPr>
          <a:xfrm>
            <a:off x="4739396" y="2340657"/>
            <a:ext cx="220997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llipse 70">
            <a:extLst>
              <a:ext uri="{FF2B5EF4-FFF2-40B4-BE49-F238E27FC236}">
                <a16:creationId xmlns:a16="http://schemas.microsoft.com/office/drawing/2014/main" id="{C4C968FA-1500-49BD-AE39-60D1BC270447}"/>
              </a:ext>
            </a:extLst>
          </p:cNvPr>
          <p:cNvSpPr>
            <a:spLocks noChangeAspect="1"/>
          </p:cNvSpPr>
          <p:nvPr/>
        </p:nvSpPr>
        <p:spPr>
          <a:xfrm>
            <a:off x="4689600" y="3002191"/>
            <a:ext cx="99588" cy="96984"/>
          </a:xfrm>
          <a:prstGeom prst="ellipse">
            <a:avLst/>
          </a:prstGeom>
          <a:solidFill>
            <a:srgbClr val="FF6400"/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sp>
        <p:nvSpPr>
          <p:cNvPr id="56" name="Ellipse 70">
            <a:extLst>
              <a:ext uri="{FF2B5EF4-FFF2-40B4-BE49-F238E27FC236}">
                <a16:creationId xmlns:a16="http://schemas.microsoft.com/office/drawing/2014/main" id="{79ABB4A7-05D2-41AD-9CDF-7EA3DD5B70C4}"/>
              </a:ext>
            </a:extLst>
          </p:cNvPr>
          <p:cNvSpPr>
            <a:spLocks noChangeAspect="1"/>
          </p:cNvSpPr>
          <p:nvPr/>
        </p:nvSpPr>
        <p:spPr>
          <a:xfrm>
            <a:off x="4491120" y="3050683"/>
            <a:ext cx="99588" cy="96984"/>
          </a:xfrm>
          <a:prstGeom prst="ellipse">
            <a:avLst/>
          </a:prstGeom>
          <a:solidFill>
            <a:srgbClr val="FF6400"/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5CB3017-E940-4EEA-93A4-BB8BE999A3E6}"/>
              </a:ext>
            </a:extLst>
          </p:cNvPr>
          <p:cNvGrpSpPr/>
          <p:nvPr/>
        </p:nvGrpSpPr>
        <p:grpSpPr>
          <a:xfrm>
            <a:off x="6913129" y="4129541"/>
            <a:ext cx="2185656" cy="444449"/>
            <a:chOff x="7983678" y="1865341"/>
            <a:chExt cx="2185656" cy="444449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350FE32-A4D3-43C8-B75B-BB965DB22B76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D461644-1E56-433F-877F-2F3079591D2F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BB2129D-A24E-44A8-AF8D-59842073F881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76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A4DED91-31BA-42C0-A782-A25C8A98CF8C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84F3E15-433E-4B6C-AA6F-D2843CB513AD}"/>
                </a:ext>
              </a:extLst>
            </p:cNvPr>
            <p:cNvSpPr txBox="1"/>
            <p:nvPr/>
          </p:nvSpPr>
          <p:spPr>
            <a:xfrm>
              <a:off x="8601035" y="1934788"/>
              <a:ext cx="13886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Bouvet Sverige</a:t>
              </a: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0D9E0AF-8710-4A52-9659-C2B7DA2253D4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Ellipse 70">
            <a:extLst>
              <a:ext uri="{FF2B5EF4-FFF2-40B4-BE49-F238E27FC236}">
                <a16:creationId xmlns:a16="http://schemas.microsoft.com/office/drawing/2014/main" id="{38182867-0A94-4A0F-9781-E1441F1DD5DD}"/>
              </a:ext>
            </a:extLst>
          </p:cNvPr>
          <p:cNvSpPr>
            <a:spLocks noChangeAspect="1"/>
          </p:cNvSpPr>
          <p:nvPr/>
        </p:nvSpPr>
        <p:spPr>
          <a:xfrm>
            <a:off x="6557680" y="3244690"/>
            <a:ext cx="99588" cy="969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CC695B8-2200-496B-A264-89A4AEACADCF}"/>
              </a:ext>
            </a:extLst>
          </p:cNvPr>
          <p:cNvGrpSpPr/>
          <p:nvPr/>
        </p:nvGrpSpPr>
        <p:grpSpPr>
          <a:xfrm>
            <a:off x="2703859" y="4790515"/>
            <a:ext cx="2185656" cy="444449"/>
            <a:chOff x="7983678" y="1865341"/>
            <a:chExt cx="2185656" cy="444449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EAFBC29-F4B7-43F6-B88A-6F53A11AE79B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7C718EF-02F7-4F4C-A9CC-027B7AA0FBA2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1A12F627-9229-4E04-91D5-E3FDD73C1385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81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84010A4-521D-445A-913A-D0BBEEE3EFED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D4E2B4F-6E4E-41B2-8C5B-C961FDD2AD70}"/>
                </a:ext>
              </a:extLst>
            </p:cNvPr>
            <p:cNvSpPr txBox="1"/>
            <p:nvPr/>
          </p:nvSpPr>
          <p:spPr>
            <a:xfrm>
              <a:off x="8601035" y="1934788"/>
              <a:ext cx="13886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Bouvet Sør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AC8051D-DB01-41A1-B7F7-3D5A6F0F9E90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18E2336-7492-4EBF-8701-D2CC63D23F02}"/>
              </a:ext>
            </a:extLst>
          </p:cNvPr>
          <p:cNvGrpSpPr/>
          <p:nvPr/>
        </p:nvGrpSpPr>
        <p:grpSpPr>
          <a:xfrm>
            <a:off x="86096" y="3297549"/>
            <a:ext cx="2185656" cy="444449"/>
            <a:chOff x="7983678" y="1865341"/>
            <a:chExt cx="2185656" cy="444449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40464A3-FE20-4905-A13B-7F1D30F7AA66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B491D8D-0D71-4F2C-A3D4-A46FF5E2E731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97A78EC0-E016-41C2-90EF-97E95ADD6013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442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B0F17C7-08FE-4223-BAE6-478F468BCE7D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D67140C-096A-4BC7-BF38-081899BA9798}"/>
                </a:ext>
              </a:extLst>
            </p:cNvPr>
            <p:cNvSpPr txBox="1"/>
            <p:nvPr/>
          </p:nvSpPr>
          <p:spPr>
            <a:xfrm>
              <a:off x="8601035" y="1934788"/>
              <a:ext cx="13886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Bouvet Rogaland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E22F4CF-5C9F-4593-9C95-0DD3A7B56DAB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C69FA0C-E24A-4E0E-96C8-48D6D5667841}"/>
              </a:ext>
            </a:extLst>
          </p:cNvPr>
          <p:cNvGrpSpPr/>
          <p:nvPr/>
        </p:nvGrpSpPr>
        <p:grpSpPr>
          <a:xfrm>
            <a:off x="86096" y="2427243"/>
            <a:ext cx="2185656" cy="444449"/>
            <a:chOff x="7983678" y="1865341"/>
            <a:chExt cx="2185656" cy="444449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AA4CD291-4537-4960-8B21-D22CBDF5EFB0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40F843D4-04A2-487C-A4AC-EE4304CEF929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ADB7D64-CF8E-4AFB-8461-A2D0E37B0895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91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3E8C678-98A4-46F7-AD67-2868EA39BC01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4722EA8-8FFA-4BAD-93E6-FB3F1C50F0A3}"/>
                </a:ext>
              </a:extLst>
            </p:cNvPr>
            <p:cNvSpPr txBox="1"/>
            <p:nvPr/>
          </p:nvSpPr>
          <p:spPr>
            <a:xfrm>
              <a:off x="8601035" y="1934788"/>
              <a:ext cx="13886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Bouvet Bergen</a:t>
              </a:r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F524925-1E89-4A39-B02C-30A79286855E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C216D02-E7F6-47D0-BA10-4A2E54192693}"/>
              </a:ext>
            </a:extLst>
          </p:cNvPr>
          <p:cNvGrpSpPr/>
          <p:nvPr/>
        </p:nvGrpSpPr>
        <p:grpSpPr>
          <a:xfrm>
            <a:off x="86096" y="4790515"/>
            <a:ext cx="2185656" cy="444449"/>
            <a:chOff x="7983678" y="1865341"/>
            <a:chExt cx="2185656" cy="444449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67062DA-903C-4C72-A1A4-1A9E422A67FA}"/>
                </a:ext>
              </a:extLst>
            </p:cNvPr>
            <p:cNvSpPr/>
            <p:nvPr/>
          </p:nvSpPr>
          <p:spPr>
            <a:xfrm>
              <a:off x="7983678" y="1865341"/>
              <a:ext cx="2185656" cy="44444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09326E0-7F42-44E6-8E83-2E0A99C4023B}"/>
                </a:ext>
              </a:extLst>
            </p:cNvPr>
            <p:cNvSpPr/>
            <p:nvPr/>
          </p:nvSpPr>
          <p:spPr>
            <a:xfrm>
              <a:off x="8012471" y="1886812"/>
              <a:ext cx="75575" cy="4082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DBF9500-015B-4F40-8DE5-5BDBF0F09BAD}"/>
                </a:ext>
              </a:extLst>
            </p:cNvPr>
            <p:cNvSpPr/>
            <p:nvPr/>
          </p:nvSpPr>
          <p:spPr>
            <a:xfrm>
              <a:off x="8088046" y="1868730"/>
              <a:ext cx="525857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457200">
                <a:defRPr/>
              </a:pPr>
              <a:r>
                <a:rPr lang="en-GB" sz="2000" dirty="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26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8CEE525-5DDD-4E26-BAD9-168CF400BFC0}"/>
                </a:ext>
              </a:extLst>
            </p:cNvPr>
            <p:cNvSpPr txBox="1"/>
            <p:nvPr/>
          </p:nvSpPr>
          <p:spPr>
            <a:xfrm>
              <a:off x="8099657" y="2145161"/>
              <a:ext cx="514245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457200">
                <a:defRPr/>
              </a:pPr>
              <a:r>
                <a:rPr lang="en-GB" sz="900">
                  <a:solidFill>
                    <a:srgbClr val="000000"/>
                  </a:solidFill>
                  <a:latin typeface="+mj-lt"/>
                  <a:ea typeface="Calibri" charset="0"/>
                  <a:cs typeface="Calibri" charset="0"/>
                </a:rPr>
                <a:t>ansatte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95BB5FB-EE86-4C89-B74A-5044CF8F0754}"/>
                </a:ext>
              </a:extLst>
            </p:cNvPr>
            <p:cNvSpPr txBox="1"/>
            <p:nvPr/>
          </p:nvSpPr>
          <p:spPr>
            <a:xfrm>
              <a:off x="8601035" y="1980194"/>
              <a:ext cx="1388661" cy="2484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457200">
                <a:lnSpc>
                  <a:spcPts val="1200"/>
                </a:lnSpc>
                <a:defRPr/>
              </a:pPr>
              <a:r>
                <a:rPr lang="en-GB" sz="1200">
                  <a:solidFill>
                    <a:srgbClr val="000000"/>
                  </a:solidFill>
                  <a:latin typeface="Calibri" charset="0"/>
                  <a:ea typeface="Calibri" charset="0"/>
                  <a:cs typeface="Calibri" charset="0"/>
                </a:rPr>
                <a:t>Konsernstab</a:t>
              </a:r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C142E4D0-1CDF-4E8C-9EB8-BBD72C04E976}"/>
                </a:ext>
              </a:extLst>
            </p:cNvPr>
            <p:cNvCxnSpPr/>
            <p:nvPr/>
          </p:nvCxnSpPr>
          <p:spPr>
            <a:xfrm>
              <a:off x="8625514" y="1908228"/>
              <a:ext cx="0" cy="35333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7E346F15-1DB2-4E22-9C16-1F1EEE56A019}"/>
              </a:ext>
            </a:extLst>
          </p:cNvPr>
          <p:cNvCxnSpPr>
            <a:endCxn id="66" idx="0"/>
          </p:cNvCxnSpPr>
          <p:nvPr/>
        </p:nvCxnSpPr>
        <p:spPr>
          <a:xfrm>
            <a:off x="3796687" y="3548405"/>
            <a:ext cx="0" cy="124211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D98D6EA4-8F1B-47F5-8293-79EC762FA027}"/>
              </a:ext>
            </a:extLst>
          </p:cNvPr>
          <p:cNvCxnSpPr>
            <a:endCxn id="23" idx="2"/>
          </p:cNvCxnSpPr>
          <p:nvPr/>
        </p:nvCxnSpPr>
        <p:spPr>
          <a:xfrm>
            <a:off x="3796687" y="3551696"/>
            <a:ext cx="63180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Ellipse 70">
            <a:extLst>
              <a:ext uri="{FF2B5EF4-FFF2-40B4-BE49-F238E27FC236}">
                <a16:creationId xmlns:a16="http://schemas.microsoft.com/office/drawing/2014/main" id="{3850AA6B-6DEB-4F0C-91C7-59658A9D5035}"/>
              </a:ext>
            </a:extLst>
          </p:cNvPr>
          <p:cNvSpPr>
            <a:spLocks noChangeAspect="1"/>
          </p:cNvSpPr>
          <p:nvPr/>
        </p:nvSpPr>
        <p:spPr>
          <a:xfrm>
            <a:off x="4428488" y="3503204"/>
            <a:ext cx="99588" cy="96984"/>
          </a:xfrm>
          <a:prstGeom prst="ellipse">
            <a:avLst/>
          </a:prstGeom>
          <a:solidFill>
            <a:schemeClr val="bg2">
              <a:lumMod val="75000"/>
            </a:schemeClr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89B56F48-46BC-4B46-A0FF-13295D90D83E}"/>
              </a:ext>
            </a:extLst>
          </p:cNvPr>
          <p:cNvCxnSpPr/>
          <p:nvPr/>
        </p:nvCxnSpPr>
        <p:spPr>
          <a:xfrm>
            <a:off x="3796687" y="3818542"/>
            <a:ext cx="37113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8A0FC98-6F0A-41F8-8D50-6E5C47E41F69}"/>
              </a:ext>
            </a:extLst>
          </p:cNvPr>
          <p:cNvCxnSpPr>
            <a:endCxn id="21" idx="2"/>
          </p:cNvCxnSpPr>
          <p:nvPr/>
        </p:nvCxnSpPr>
        <p:spPr>
          <a:xfrm>
            <a:off x="3796687" y="4014558"/>
            <a:ext cx="18005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2CA25F9-3558-4019-8BEA-FC9A8D6BAAB7}"/>
              </a:ext>
            </a:extLst>
          </p:cNvPr>
          <p:cNvCxnSpPr/>
          <p:nvPr/>
        </p:nvCxnSpPr>
        <p:spPr>
          <a:xfrm>
            <a:off x="3777598" y="4151564"/>
            <a:ext cx="2437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Ellipse 70">
            <a:extLst>
              <a:ext uri="{FF2B5EF4-FFF2-40B4-BE49-F238E27FC236}">
                <a16:creationId xmlns:a16="http://schemas.microsoft.com/office/drawing/2014/main" id="{4B6E0DBA-FD91-48AB-B86C-6FBEAF3DBC52}"/>
              </a:ext>
            </a:extLst>
          </p:cNvPr>
          <p:cNvSpPr>
            <a:spLocks noChangeAspect="1"/>
          </p:cNvSpPr>
          <p:nvPr/>
        </p:nvSpPr>
        <p:spPr>
          <a:xfrm>
            <a:off x="3673592" y="4102004"/>
            <a:ext cx="99588" cy="96984"/>
          </a:xfrm>
          <a:prstGeom prst="ellipse">
            <a:avLst/>
          </a:prstGeom>
          <a:solidFill>
            <a:schemeClr val="bg2">
              <a:lumMod val="75000"/>
            </a:schemeClr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sp>
        <p:nvSpPr>
          <p:cNvPr id="100" name="Ellipse 70">
            <a:extLst>
              <a:ext uri="{FF2B5EF4-FFF2-40B4-BE49-F238E27FC236}">
                <a16:creationId xmlns:a16="http://schemas.microsoft.com/office/drawing/2014/main" id="{03F93E03-11C2-47E4-AC39-6516D1AA2B91}"/>
              </a:ext>
            </a:extLst>
          </p:cNvPr>
          <p:cNvSpPr>
            <a:spLocks noChangeAspect="1"/>
          </p:cNvSpPr>
          <p:nvPr/>
        </p:nvSpPr>
        <p:spPr>
          <a:xfrm>
            <a:off x="3976745" y="3966066"/>
            <a:ext cx="99588" cy="96984"/>
          </a:xfrm>
          <a:prstGeom prst="ellipse">
            <a:avLst/>
          </a:prstGeom>
          <a:solidFill>
            <a:schemeClr val="bg2">
              <a:lumMod val="75000"/>
            </a:schemeClr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sp>
        <p:nvSpPr>
          <p:cNvPr id="101" name="Ellipse 70">
            <a:extLst>
              <a:ext uri="{FF2B5EF4-FFF2-40B4-BE49-F238E27FC236}">
                <a16:creationId xmlns:a16="http://schemas.microsoft.com/office/drawing/2014/main" id="{8F54ABB6-8D99-4DC4-8C32-71FA80AB033C}"/>
              </a:ext>
            </a:extLst>
          </p:cNvPr>
          <p:cNvSpPr>
            <a:spLocks noChangeAspect="1"/>
          </p:cNvSpPr>
          <p:nvPr/>
        </p:nvSpPr>
        <p:spPr>
          <a:xfrm>
            <a:off x="4167817" y="3770050"/>
            <a:ext cx="99588" cy="96984"/>
          </a:xfrm>
          <a:prstGeom prst="ellipse">
            <a:avLst/>
          </a:prstGeom>
          <a:solidFill>
            <a:schemeClr val="bg2">
              <a:lumMod val="75000"/>
            </a:schemeClr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sp>
        <p:nvSpPr>
          <p:cNvPr id="102" name="Ellipse 70">
            <a:extLst>
              <a:ext uri="{FF2B5EF4-FFF2-40B4-BE49-F238E27FC236}">
                <a16:creationId xmlns:a16="http://schemas.microsoft.com/office/drawing/2014/main" id="{55BE5249-2A2A-476B-BBB6-1C96EF29FFEA}"/>
              </a:ext>
            </a:extLst>
          </p:cNvPr>
          <p:cNvSpPr>
            <a:spLocks noChangeAspect="1"/>
          </p:cNvSpPr>
          <p:nvPr/>
        </p:nvSpPr>
        <p:spPr>
          <a:xfrm>
            <a:off x="3289232" y="2600976"/>
            <a:ext cx="99588" cy="96984"/>
          </a:xfrm>
          <a:prstGeom prst="ellipse">
            <a:avLst/>
          </a:prstGeom>
          <a:solidFill>
            <a:schemeClr val="accent2"/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cxnSp>
        <p:nvCxnSpPr>
          <p:cNvPr id="103" name="Straight Connector 28">
            <a:extLst>
              <a:ext uri="{FF2B5EF4-FFF2-40B4-BE49-F238E27FC236}">
                <a16:creationId xmlns:a16="http://schemas.microsoft.com/office/drawing/2014/main" id="{2148F112-0632-4B9C-8191-A02E8F84489D}"/>
              </a:ext>
            </a:extLst>
          </p:cNvPr>
          <p:cNvCxnSpPr>
            <a:stCxn id="104" idx="4"/>
          </p:cNvCxnSpPr>
          <p:nvPr/>
        </p:nvCxnSpPr>
        <p:spPr>
          <a:xfrm flipH="1">
            <a:off x="6014811" y="2910428"/>
            <a:ext cx="2779" cy="14235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Ellipse 70">
            <a:extLst>
              <a:ext uri="{FF2B5EF4-FFF2-40B4-BE49-F238E27FC236}">
                <a16:creationId xmlns:a16="http://schemas.microsoft.com/office/drawing/2014/main" id="{FAADDD07-7CB1-4505-980B-BE33D5A066AA}"/>
              </a:ext>
            </a:extLst>
          </p:cNvPr>
          <p:cNvSpPr>
            <a:spLocks noChangeAspect="1"/>
          </p:cNvSpPr>
          <p:nvPr/>
        </p:nvSpPr>
        <p:spPr>
          <a:xfrm>
            <a:off x="5967796" y="2813444"/>
            <a:ext cx="99588" cy="969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  <p:sp>
        <p:nvSpPr>
          <p:cNvPr id="105" name="TextBox 22">
            <a:extLst>
              <a:ext uri="{FF2B5EF4-FFF2-40B4-BE49-F238E27FC236}">
                <a16:creationId xmlns:a16="http://schemas.microsoft.com/office/drawing/2014/main" id="{ACE97AC5-A112-4185-8888-57D32499E398}"/>
              </a:ext>
            </a:extLst>
          </p:cNvPr>
          <p:cNvSpPr txBox="1"/>
          <p:nvPr/>
        </p:nvSpPr>
        <p:spPr>
          <a:xfrm>
            <a:off x="5841391" y="2552597"/>
            <a:ext cx="7396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Borlänge</a:t>
            </a:r>
          </a:p>
        </p:txBody>
      </p:sp>
      <p:sp>
        <p:nvSpPr>
          <p:cNvPr id="106" name="TextBox 12">
            <a:extLst>
              <a:ext uri="{FF2B5EF4-FFF2-40B4-BE49-F238E27FC236}">
                <a16:creationId xmlns:a16="http://schemas.microsoft.com/office/drawing/2014/main" id="{29EE07EB-58A8-426F-83AB-3D80BEE7B919}"/>
              </a:ext>
            </a:extLst>
          </p:cNvPr>
          <p:cNvSpPr txBox="1"/>
          <p:nvPr/>
        </p:nvSpPr>
        <p:spPr>
          <a:xfrm>
            <a:off x="2172946" y="3492437"/>
            <a:ext cx="1011184" cy="351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457200">
              <a:defRPr/>
            </a:pPr>
            <a:r>
              <a:rPr lang="en-GB" sz="120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Stavanger</a:t>
            </a:r>
          </a:p>
        </p:txBody>
      </p:sp>
      <p:sp>
        <p:nvSpPr>
          <p:cNvPr id="107" name="Ellipse 70">
            <a:extLst>
              <a:ext uri="{FF2B5EF4-FFF2-40B4-BE49-F238E27FC236}">
                <a16:creationId xmlns:a16="http://schemas.microsoft.com/office/drawing/2014/main" id="{828AC96A-8D48-4E22-8B5E-A25E3C0C0672}"/>
              </a:ext>
            </a:extLst>
          </p:cNvPr>
          <p:cNvSpPr>
            <a:spLocks noChangeAspect="1"/>
          </p:cNvSpPr>
          <p:nvPr/>
        </p:nvSpPr>
        <p:spPr>
          <a:xfrm>
            <a:off x="3144647" y="3589336"/>
            <a:ext cx="99588" cy="96984"/>
          </a:xfrm>
          <a:prstGeom prst="ellipse">
            <a:avLst/>
          </a:prstGeom>
          <a:solidFill>
            <a:srgbClr val="FCBE03"/>
          </a:solidFill>
          <a:ln w="19050" cmpd="sng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nn-NO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37093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t0Ce0NRS0KKfBIxVZy2O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6AipHYkS2KJWohoWPzze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XqnLvjCRDmOIC7qdfNj7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XqnLvjCRDmOIC7qdfNj7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3sHVjY0MJnwCyoX0bsM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6M9LcJIijQ5kfpUa6t9f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iGCjN_STophjMl1MazC3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yDn2qGJMLxXlEXQSAZD6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j51JBgH7kg2aEDqfoyn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9huqT5XPWAmY2WDX79s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faUem.vkFb4x_lNua.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j5xAg5YzOAikdNsAHkq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YZ9B32mbvX6FxaNXpLOU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C0OT_GqKtyJJNWZp1UT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9huqT5XPWAmY2WDX79s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ATM5X6uTFuLxvUqkMAJR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9huqT5XPWAmY2WDX79s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faUem.vkFb4x_lNua.u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16e.LaZTYigTpTE0AsHZ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6z7m36S66Znl_tZO0re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tatkraft example presentation english">
  <a:themeElements>
    <a:clrScheme name="Statkraft">
      <a:dk1>
        <a:srgbClr val="000000"/>
      </a:dk1>
      <a:lt1>
        <a:srgbClr val="FFFFFF"/>
      </a:lt1>
      <a:dk2>
        <a:srgbClr val="005088"/>
      </a:dk2>
      <a:lt2>
        <a:srgbClr val="008DB6"/>
      </a:lt2>
      <a:accent1>
        <a:srgbClr val="00B0DC"/>
      </a:accent1>
      <a:accent2>
        <a:srgbClr val="80DAF3"/>
      </a:accent2>
      <a:accent3>
        <a:srgbClr val="E84E0F"/>
      </a:accent3>
      <a:accent4>
        <a:srgbClr val="E5D100"/>
      </a:accent4>
      <a:accent5>
        <a:srgbClr val="BBB3B0"/>
      </a:accent5>
      <a:accent6>
        <a:srgbClr val="7A6F69"/>
      </a:accent6>
      <a:hlink>
        <a:srgbClr val="575756"/>
      </a:hlink>
      <a:folHlink>
        <a:srgbClr val="57575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176400" indent="-176400">
          <a:lnSpc>
            <a:spcPct val="110000"/>
          </a:lnSpc>
          <a:spcBef>
            <a:spcPts val="800"/>
          </a:spcBef>
          <a:buClr>
            <a:schemeClr val="accent4"/>
          </a:buClr>
          <a:buSzPct val="80000"/>
          <a:buFont typeface="Wingdings 3" pitchFamily="18" charset="2"/>
          <a:buChar char=""/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Statkraft">
      <a:dk1>
        <a:srgbClr val="000000"/>
      </a:dk1>
      <a:lt1>
        <a:srgbClr val="FFFFFF"/>
      </a:lt1>
      <a:dk2>
        <a:srgbClr val="005088"/>
      </a:dk2>
      <a:lt2>
        <a:srgbClr val="BBB3B0"/>
      </a:lt2>
      <a:accent1>
        <a:srgbClr val="00B0DC"/>
      </a:accent1>
      <a:accent2>
        <a:srgbClr val="80DAF3"/>
      </a:accent2>
      <a:accent3>
        <a:srgbClr val="E84E0F"/>
      </a:accent3>
      <a:accent4>
        <a:srgbClr val="E5D100"/>
      </a:accent4>
      <a:accent5>
        <a:srgbClr val="BBB3B0"/>
      </a:accent5>
      <a:accent6>
        <a:srgbClr val="7A6F69"/>
      </a:accent6>
      <a:hlink>
        <a:srgbClr val="7A6F69"/>
      </a:hlink>
      <a:folHlink>
        <a:srgbClr val="7A6F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Statkraft">
      <a:dk1>
        <a:srgbClr val="000000"/>
      </a:dk1>
      <a:lt1>
        <a:srgbClr val="FFFFFF"/>
      </a:lt1>
      <a:dk2>
        <a:srgbClr val="005088"/>
      </a:dk2>
      <a:lt2>
        <a:srgbClr val="BBB3B0"/>
      </a:lt2>
      <a:accent1>
        <a:srgbClr val="00B0DC"/>
      </a:accent1>
      <a:accent2>
        <a:srgbClr val="80DAF3"/>
      </a:accent2>
      <a:accent3>
        <a:srgbClr val="E84E0F"/>
      </a:accent3>
      <a:accent4>
        <a:srgbClr val="E5D100"/>
      </a:accent4>
      <a:accent5>
        <a:srgbClr val="BBB3B0"/>
      </a:accent5>
      <a:accent6>
        <a:srgbClr val="7A6F69"/>
      </a:accent6>
      <a:hlink>
        <a:srgbClr val="7A6F69"/>
      </a:hlink>
      <a:folHlink>
        <a:srgbClr val="7A6F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K360RecordNo xmlns="09db4220-00d3-4a0a-b05d-9ae601f4384f" xsi:nil="true"/>
    <SKReminderDate xmlns="http://schemas.microsoft.com/sharepoint/v3/fields" xsi:nil="true"/>
    <SKReminderSent xmlns="http://schemas.microsoft.com/sharepoint/v3/fields" xsi:nil="true"/>
    <Folder xmlns="09db4220-00d3-4a0a-b05d-9ae601f4384f">Meeting</Folder>
    <SK360Subtype xmlns="09db4220-00d3-4a0a-b05d-9ae601f4384f" xsi:nil="true"/>
    <SKCreator xmlns="09db4220-00d3-4a0a-b05d-9ae601f4384f">
      <UserInfo>
        <DisplayName>Sipina Robert</DisplayName>
        <AccountId>3214</AccountId>
        <AccountType/>
      </UserInfo>
    </SKCreator>
    <TaxCatchAll xmlns="a41bb1ce-4b1c-416c-847f-edf4f1b0a8dc"/>
    <SK360ConfirmationDate xmlns="09db4220-00d3-4a0a-b05d-9ae601f4384f" xsi:nil="true"/>
    <SK360IntranetDocumentUrl xmlns="a41bb1ce-4b1c-416c-847f-edf4f1b0a8d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eneric Document" ma:contentTypeID="0x010100DCCBCB34B78546BFBC9131969C73290101009F1C990055AFFB46801D01A672E2CDFA" ma:contentTypeVersion="14" ma:contentTypeDescription="" ma:contentTypeScope="" ma:versionID="2260898d168dc2ff70af78cb475419cb">
  <xsd:schema xmlns:xsd="http://www.w3.org/2001/XMLSchema" xmlns:xs="http://www.w3.org/2001/XMLSchema" xmlns:p="http://schemas.microsoft.com/office/2006/metadata/properties" xmlns:ns2="09db4220-00d3-4a0a-b05d-9ae601f4384f" xmlns:ns3="http://schemas.microsoft.com/sharepoint/v3/fields" xmlns:ns4="a41bb1ce-4b1c-416c-847f-edf4f1b0a8dc" targetNamespace="http://schemas.microsoft.com/office/2006/metadata/properties" ma:root="true" ma:fieldsID="e83339d448fff2598d958861e5590b20" ns2:_="" ns3:_="" ns4:_="">
    <xsd:import namespace="09db4220-00d3-4a0a-b05d-9ae601f4384f"/>
    <xsd:import namespace="http://schemas.microsoft.com/sharepoint/v3/fields"/>
    <xsd:import namespace="a41bb1ce-4b1c-416c-847f-edf4f1b0a8dc"/>
    <xsd:element name="properties">
      <xsd:complexType>
        <xsd:sequence>
          <xsd:element name="documentManagement">
            <xsd:complexType>
              <xsd:all>
                <xsd:element ref="ns2:SKCreator" minOccurs="0"/>
                <xsd:element ref="ns3:SKReminderDate" minOccurs="0"/>
                <xsd:element ref="ns3:SKReminderSent" minOccurs="0"/>
                <xsd:element ref="ns4:TaxCatchAll" minOccurs="0"/>
                <xsd:element ref="ns4:TaxCatchAllLabel" minOccurs="0"/>
                <xsd:element ref="ns2:SK360RecordNo" minOccurs="0"/>
                <xsd:element ref="ns2:SK360ConfirmationDate" minOccurs="0"/>
                <xsd:element ref="ns2:SK360Subtype" minOccurs="0"/>
                <xsd:element ref="ns4:SK360IntranetDocumentUrl" minOccurs="0"/>
                <xsd:element ref="ns2:Folder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b4220-00d3-4a0a-b05d-9ae601f4384f" elementFormDefault="qualified">
    <xsd:import namespace="http://schemas.microsoft.com/office/2006/documentManagement/types"/>
    <xsd:import namespace="http://schemas.microsoft.com/office/infopath/2007/PartnerControls"/>
    <xsd:element name="SKCreator" ma:index="8" nillable="true" ma:displayName="Creator" ma:description="" ma:hidden="true" ma:internalName="SKCreat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K360RecordNo" ma:index="13" nillable="true" ma:displayName="360 Record No" ma:description="Reference to the document number in 360 (only for archived docs)." ma:hidden="true" ma:internalName="SK360RecordNo">
      <xsd:simpleType>
        <xsd:restriction base="dms:Text"/>
      </xsd:simpleType>
    </xsd:element>
    <xsd:element name="SK360ConfirmationDate" ma:index="14" nillable="true" ma:displayName="360 Confirmation Date" ma:description="Date when 360 confirmed that the document was archived." ma:format="DateTime" ma:hidden="true" ma:internalName="SK360ConfirmationDate">
      <xsd:simpleType>
        <xsd:restriction base="dms:DateTime"/>
      </xsd:simpleType>
    </xsd:element>
    <xsd:element name="SK360Subtype" ma:index="15" nillable="true" ma:displayName="360 Subtype" ma:description="Reference to the subtype in 360 (only for archived docs)." ma:hidden="true" ma:internalName="SK360Subtype">
      <xsd:simpleType>
        <xsd:restriction base="dms:Text"/>
      </xsd:simpleType>
    </xsd:element>
    <xsd:element name="Folder" ma:index="17" ma:displayName="Folder" ma:format="Dropdown" ma:internalName="Folder">
      <xsd:simpleType>
        <xsd:restriction base="dms:Choice">
          <xsd:enumeration value="Acceptance test"/>
          <xsd:enumeration value="Solution description"/>
          <xsd:enumeration value="Change order"/>
          <xsd:enumeration value="Decision"/>
          <xsd:enumeration value="Documentation"/>
          <xsd:enumeration value="Go-Live Prep"/>
          <xsd:enumeration value="Internal Document"/>
          <xsd:enumeration value="Meeting"/>
          <xsd:enumeration value="Functional Specification"/>
          <xsd:enumeration value="Configuration"/>
          <xsd:enumeration value="Project Organization"/>
          <xsd:enumeration value="Project Plan"/>
          <xsd:enumeration value="Sign-off"/>
          <xsd:enumeration value="Statu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SKReminderDate" ma:index="9" nillable="true" ma:displayName="Reminder Date" ma:description="The date when a reminder will be sent to the content owner" ma:format="DateOnly" ma:hidden="true" ma:internalName="SKReminderDate">
      <xsd:simpleType>
        <xsd:restriction base="dms:DateTime"/>
      </xsd:simpleType>
    </xsd:element>
    <xsd:element name="SKReminderSent" ma:index="10" nillable="true" ma:displayName="Reminder Sent" ma:description="The date when a reminder was sent to the content owner" ma:format="DateOnly" ma:hidden="true" ma:internalName="SKReminderSent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1bb1ce-4b1c-416c-847f-edf4f1b0a8dc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description="" ma:hidden="true" ma:list="{b6ce8a75-5a16-4209-858b-6d5a7bbef97d}" ma:internalName="TaxCatchAll" ma:showField="CatchAllData" ma:web="a41bb1ce-4b1c-416c-847f-edf4f1b0a8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description="" ma:hidden="true" ma:list="{b6ce8a75-5a16-4209-858b-6d5a7bbef97d}" ma:internalName="TaxCatchAllLabel" ma:readOnly="true" ma:showField="CatchAllDataLabel" ma:web="a41bb1ce-4b1c-416c-847f-edf4f1b0a8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K360IntranetDocumentUrl" ma:index="16" nillable="true" ma:displayName="360 Intranet Document Url" ma:description="Url to were the document is located on the intranet" ma:hidden="true" ma:internalName="SK360IntranetDocumentUrl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customXsn xmlns="http://schemas.microsoft.com/office/2006/metadata/customXsn">
  <xsnLocation/>
  <cached>True</cached>
  <openByDefault>False</openByDefault>
  <xsnScope/>
</customXsn>
</file>

<file path=customXml/itemProps1.xml><?xml version="1.0" encoding="utf-8"?>
<ds:datastoreItem xmlns:ds="http://schemas.openxmlformats.org/officeDocument/2006/customXml" ds:itemID="{40B9F968-1784-48B5-BB14-19F4677B3D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520D0B-05A5-41F3-BC17-F0405C13EE98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sharepoint/v3/field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41bb1ce-4b1c-416c-847f-edf4f1b0a8dc"/>
    <ds:schemaRef ds:uri="09db4220-00d3-4a0a-b05d-9ae601f4384f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FEA1050-79E7-45CF-9F8B-947FA000BA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b4220-00d3-4a0a-b05d-9ae601f4384f"/>
    <ds:schemaRef ds:uri="http://schemas.microsoft.com/sharepoint/v3/fields"/>
    <ds:schemaRef ds:uri="a41bb1ce-4b1c-416c-847f-edf4f1b0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A30FFE9-3D17-4526-942E-18BC58E4EBA0}">
  <ds:schemaRefs>
    <ds:schemaRef ds:uri="http://schemas.microsoft.com/office/2006/metadata/customXs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Statkraft master norsk</Template>
  <TotalTime>1065</TotalTime>
  <Words>2393</Words>
  <Application>Microsoft Office PowerPoint</Application>
  <PresentationFormat>On-screen Show (16:10)</PresentationFormat>
  <Paragraphs>533</Paragraphs>
  <Slides>42</Slides>
  <Notes>19</Notes>
  <HiddenSlides>6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Geneva</vt:lpstr>
      <vt:lpstr>Lucida Grande</vt:lpstr>
      <vt:lpstr>Times New Roman</vt:lpstr>
      <vt:lpstr>Wingdings</vt:lpstr>
      <vt:lpstr>Wingdings 3</vt:lpstr>
      <vt:lpstr>Statkraft example presentation english</vt:lpstr>
      <vt:lpstr>think-cell Slide</vt:lpstr>
      <vt:lpstr>Utrulling av SAP til  Statkraft Tofte AS</vt:lpstr>
      <vt:lpstr>Agenda</vt:lpstr>
      <vt:lpstr>Hvem er vi</vt:lpstr>
      <vt:lpstr>Noen ord om Statkraft og Bouvet</vt:lpstr>
      <vt:lpstr>PowerPoint Presentation</vt:lpstr>
      <vt:lpstr>Statkraft i verden</vt:lpstr>
      <vt:lpstr>PowerPoint Presentation</vt:lpstr>
      <vt:lpstr>Bouvet tjenester</vt:lpstr>
      <vt:lpstr>Om Bouvet</vt:lpstr>
      <vt:lpstr>Prosjekt gjennomføring</vt:lpstr>
      <vt:lpstr>Prosjekt gjennomføring</vt:lpstr>
      <vt:lpstr>Prosjekt gjennomføring</vt:lpstr>
      <vt:lpstr>Prosjekt gjennomføring</vt:lpstr>
      <vt:lpstr>Prosjekt gjennomføring</vt:lpstr>
      <vt:lpstr>P2P i Statkraft</vt:lpstr>
      <vt:lpstr>Why a P2P-project</vt:lpstr>
      <vt:lpstr>The project delivers</vt:lpstr>
      <vt:lpstr>PowerPoint Presentation</vt:lpstr>
      <vt:lpstr>PowerPoint Presentation</vt:lpstr>
      <vt:lpstr> Efficiency – through change of focus</vt:lpstr>
      <vt:lpstr>Clear roles and responsibility increases efficiency</vt:lpstr>
      <vt:lpstr>Increased efficiency through improved  user interface</vt:lpstr>
      <vt:lpstr>Awareness training  60 sessions, 1600+ colleagues</vt:lpstr>
      <vt:lpstr>Norway, Sweden, Germany, Albania, Brazil….</vt:lpstr>
      <vt:lpstr>Innkjøp i Statkraft Tofte AS</vt:lpstr>
      <vt:lpstr>P2P Statkraft Tofte  Wood Chip Manufacturing site</vt:lpstr>
      <vt:lpstr>Full option site-Tofte</vt:lpstr>
      <vt:lpstr>Services</vt:lpstr>
      <vt:lpstr>Statkraft Tofte –Biomass Team</vt:lpstr>
      <vt:lpstr>Statkraft Tofte main Customer</vt:lpstr>
      <vt:lpstr>Main purchases for Statkraft Tofte</vt:lpstr>
      <vt:lpstr>Purchase of roundwood-1</vt:lpstr>
      <vt:lpstr>Purchase of Stevedore services from Hegna-2</vt:lpstr>
      <vt:lpstr>Demurrage Tofte-3</vt:lpstr>
      <vt:lpstr>Self Billing PO-4</vt:lpstr>
      <vt:lpstr>P2P for Statkraft Tofte</vt:lpstr>
      <vt:lpstr>Salg og produksjon på Statkraft Tofte AS</vt:lpstr>
      <vt:lpstr>Produksjon av biomasse</vt:lpstr>
      <vt:lpstr>Verdivurdering av Biomasse / Lagerenhet</vt:lpstr>
      <vt:lpstr>Salg av Biomasse fra Tofte</vt:lpstr>
      <vt:lpstr>PROSESS OPPSUMMERING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Utrulling av SAP til  Statkraft Tofte AS</dc:title>
  <dc:creator>Sipina Robert</dc:creator>
  <cp:lastModifiedBy>Sipina Robert</cp:lastModifiedBy>
  <cp:revision>20</cp:revision>
  <cp:lastPrinted>2012-03-14T14:09:25Z</cp:lastPrinted>
  <dcterms:created xsi:type="dcterms:W3CDTF">2019-05-20T06:05:41Z</dcterms:created>
  <dcterms:modified xsi:type="dcterms:W3CDTF">2019-06-17T10:45:49Z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0x010100DCCBCB34B78546BFBC9131969C73290101009F1C990055AFFB46801D01A672E2CDFA</vt:lpwstr>
  </property>
</Properties>
</file>