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BCB6B2E-F0F6-4E67-A658-ADB9BED64F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BB16134-0CFE-445C-923E-0F91534D84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F37C3A7-53A6-40D3-B149-6A2DA9500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8FF44-E99E-4B23-90E8-2EDB2E89A97F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5F71B45-BCC9-4522-9D10-F0FF7EBD4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66E7D8B-ACEA-4975-A548-22C1805EF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631D-D34C-4796-9809-D8AFE1ED68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9074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423C1E6-6B27-40AB-80FA-8047AE494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EC6F7AC-85DF-429E-A08C-99AC01248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44C6F4A-E1F0-41D1-A671-9D7AF62BB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8FF44-E99E-4B23-90E8-2EDB2E89A97F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E58ED08-2B9A-4D27-B2C8-13D0C7D94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98BC5E1-635A-47C1-91B4-4DBCC4C54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631D-D34C-4796-9809-D8AFE1ED68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258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560642-F84C-4D51-891C-476E6941D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D0BDC87-4A82-46DF-984A-BAD9AE35E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A8CB7CA-9F08-442C-BDA3-382148DA1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8FF44-E99E-4B23-90E8-2EDB2E89A97F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6D961CD-04C4-4EFA-A38B-8DC419AA6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60B5C3D-547A-4F4D-9260-F84D12F2F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631D-D34C-4796-9809-D8AFE1ED68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1399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476BBC-1E79-4DE9-BA6F-136C28A1E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E16EA8F-56E1-4E72-987C-68F6E68AD2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25621D7-A73A-4D4E-9EE6-E2EE05ADDF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FA6AA68-1FE4-4305-8DFC-32C15DAD4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8FF44-E99E-4B23-90E8-2EDB2E89A97F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0486FF0-23E0-4214-9DC5-79636D2F5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DCE5D8F-7D8C-416A-BC13-AAD4D35AB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631D-D34C-4796-9809-D8AFE1ED68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570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461443E-20E3-4704-8C70-A55FA1649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D9D8B71-2F08-4F03-93C9-75D6272A52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0741DAA-36E6-4FD5-B031-9327A695EF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D19170C2-8908-49A6-9D25-9F29749961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BC93F12-7FC1-41BF-814F-7156F1FA37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5CF2FB5-EAF8-452C-874D-5476E55E3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8FF44-E99E-4B23-90E8-2EDB2E89A97F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A52DCAE-8CB8-4071-9533-1FE5767A8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1424776-670A-4D17-BCEE-9AD554C8C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631D-D34C-4796-9809-D8AFE1ED68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8369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C921893-6F65-4FBF-97B6-0920F1150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4D153ED-050E-4A4A-94B9-6B7831A5F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8FF44-E99E-4B23-90E8-2EDB2E89A97F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F6FBC8C-2285-49FA-9DE8-4D545C062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E864BC4-FE5B-4B4E-908E-1843F84D6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631D-D34C-4796-9809-D8AFE1ED68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1662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9F40D923-DBAF-45C4-A33E-D62AA036D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8FF44-E99E-4B23-90E8-2EDB2E89A97F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2DD74C3-3D35-4B72-B87B-13A5DFC6A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13A2233-5B06-45BA-A225-2D5766F46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631D-D34C-4796-9809-D8AFE1ED68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88764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D7474D-5214-4E7A-9AB0-44A67684B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9C74540-16B1-4EFB-A832-DE448FE6E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C11DCEF-235F-467B-9852-C0A151C95C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192941C-C0FE-4C66-ACA5-03CB6CF71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8FF44-E99E-4B23-90E8-2EDB2E89A97F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34C255D-9C68-4362-8572-A01436330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C8A9F94-5026-45F0-BC46-06BED9F50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631D-D34C-4796-9809-D8AFE1ED68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74521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953A6B-51A4-4F6A-81B2-A4F1CD4A9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94C3EA-3235-417A-A9ED-44CB1B5EC9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0E113E5-C3C5-401E-BB37-9A275AEC3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5BB1630-BA34-4B7B-9FFE-E513111DD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8FF44-E99E-4B23-90E8-2EDB2E89A97F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B3C2524-2397-4480-82F3-CC9647842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499BC5B-8F53-4BF4-A12A-9E16AEE0C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631D-D34C-4796-9809-D8AFE1ED68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53730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E0F20C-348B-4800-8151-29B4B7F79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1549BEE-F4FA-4478-8291-F338AE5BE1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0D4ED1F-0FAA-4AC9-9926-0BA3DC52E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8FF44-E99E-4B23-90E8-2EDB2E89A97F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2E96AE4-3387-4358-A1F5-331C30A8C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25FA6A7-44D0-4C04-A897-FCB1D0D95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631D-D34C-4796-9809-D8AFE1ED68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2169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E475A66D-C492-4340-82AC-D14DE5CFDE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EA5BC04-E3DA-465E-A52A-1E5EF9EF2B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1A3EA48-62F5-49B3-A810-0CD832C3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8FF44-E99E-4B23-90E8-2EDB2E89A97F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F8580E3-28E7-49EF-A96C-AAE0E5BF8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4FF2EFE-FA80-4186-8DF1-AE837D6EE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631D-D34C-4796-9809-D8AFE1ED68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7638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46D1618-3E17-4BC7-86A4-E5956AAE0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888004E-42DA-4FF9-89A2-6B07DF94F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341C5EF-E836-4620-A85F-53AAC9731A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8FF44-E99E-4B23-90E8-2EDB2E89A97F}" type="datetimeFigureOut">
              <a:rPr lang="sv-SE" smtClean="0"/>
              <a:t>2018-10-11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BB093E9-C41F-4919-BF13-E68A791ACD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2F9B9B9-62E9-4FB5-B296-7FB8B44559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E631D-D34C-4796-9809-D8AFE1ED68B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94450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CDAE856A-EC9A-47DE-8714-BEEC437553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841829"/>
            <a:ext cx="10515600" cy="5005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729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C5B84EF8-8C90-454B-A41E-15A5E8D5C4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986972"/>
            <a:ext cx="10515600" cy="435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199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0CD811-4641-4DC6-8600-CDB2817AF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2506A054-B780-4A4D-941E-8976F53955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045030"/>
            <a:ext cx="10515600" cy="461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634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356AAAB-B1C1-49B5-B9FC-B2E2609AA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EBDB4243-0C44-484A-A257-41E1073AF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233714"/>
            <a:ext cx="10515600" cy="440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40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58BFB2-9129-4554-AC51-EA3F8FC8A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458DB028-1DDE-438E-9BED-5A4BB392C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016000"/>
            <a:ext cx="10515600" cy="486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012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1926795-6A06-4E4A-A54C-616EEDAFC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innehåll 3">
            <a:extLst>
              <a:ext uri="{FF2B5EF4-FFF2-40B4-BE49-F238E27FC236}">
                <a16:creationId xmlns:a16="http://schemas.microsoft.com/office/drawing/2014/main" id="{43CBA7FF-79C2-4468-9C7B-56EAE0CA1E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61029"/>
            <a:ext cx="10515600" cy="323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760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Bredbild</PresentationFormat>
  <Paragraphs>0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Krantz Emma</dc:creator>
  <cp:lastModifiedBy>Krantz Emma</cp:lastModifiedBy>
  <cp:revision>2</cp:revision>
  <dcterms:created xsi:type="dcterms:W3CDTF">2018-10-11T13:00:41Z</dcterms:created>
  <dcterms:modified xsi:type="dcterms:W3CDTF">2018-10-11T13:04:06Z</dcterms:modified>
</cp:coreProperties>
</file>