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354e4f0cfd7f4315" Type="http://schemas.microsoft.com/office/2007/relationships/ui/extensibility" Target="customUI/customUI14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handoutMasterIdLst>
    <p:handoutMasterId r:id="rId9"/>
  </p:handoutMasterIdLst>
  <p:sldIdLst>
    <p:sldId id="258" r:id="rId2"/>
    <p:sldId id="262" r:id="rId3"/>
    <p:sldId id="260" r:id="rId4"/>
    <p:sldId id="261" r:id="rId5"/>
    <p:sldId id="264" r:id="rId6"/>
    <p:sldId id="265" r:id="rId7"/>
  </p:sldIdLst>
  <p:sldSz cx="9144000" cy="5143500" type="screen16x9"/>
  <p:notesSz cx="6797675" cy="9926638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86391" autoAdjust="0"/>
  </p:normalViewPr>
  <p:slideViewPr>
    <p:cSldViewPr>
      <p:cViewPr varScale="1">
        <p:scale>
          <a:sx n="75" d="100"/>
          <a:sy n="75" d="100"/>
        </p:scale>
        <p:origin x="1014" y="72"/>
      </p:cViewPr>
      <p:guideLst>
        <p:guide orient="horz" pos="143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178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840DE-97CA-4EF3-B961-9063BFD1AA65}" type="datetimeFigureOut">
              <a:rPr lang="sv-SE" smtClean="0"/>
              <a:t>2018-10-11</a:t>
            </a:fld>
            <a:endParaRPr lang="sv-SE" dirty="0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50445" y="9428584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B82F8-D8C1-4B0B-B92C-9B88963801FE}" type="slidenum">
              <a:rPr lang="sv-SE" smtClean="0"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9926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CAAC8-9C44-4E2C-A87C-D4EC3F656992}" type="datetimeFigureOut">
              <a:rPr lang="sv-SE" smtClean="0"/>
              <a:t>2018-10-11</a:t>
            </a:fld>
            <a:endParaRPr lang="sv-SE" dirty="0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 dirty="0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A95A7-6686-45F5-ACA3-E18D122AA578}" type="slidenum">
              <a:rPr lang="sv-SE" smtClean="0"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18691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95A7-6686-45F5-ACA3-E18D122AA578}" type="slidenum">
              <a:rPr lang="sv-SE" smtClean="0"/>
              <a:t>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617048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b="1" dirty="0"/>
              <a:t>AU: </a:t>
            </a:r>
          </a:p>
          <a:p>
            <a:pPr marL="171450" indent="-171450">
              <a:buFontTx/>
              <a:buChar char="-"/>
            </a:pPr>
            <a:r>
              <a:rPr lang="sv-SE" dirty="0"/>
              <a:t>Insatser kopplat mot studier och arbete. Allt utifrån individens förutsättningar och behov. Arbetar i samverkan med MS, ME, RT, VL vuxenutbildning, ESK Kronoberg, AMS Kronoberg, AF, externa och interna arbetsgivare/arbetsplatser (extratjänster, arbetsträning </a:t>
            </a:r>
            <a:r>
              <a:rPr lang="sv-SE" dirty="0" err="1"/>
              <a:t>etc</a:t>
            </a:r>
            <a:r>
              <a:rPr lang="sv-SE" dirty="0"/>
              <a:t>). </a:t>
            </a:r>
          </a:p>
          <a:p>
            <a:pPr marL="171450" indent="-171450">
              <a:buFontTx/>
              <a:buChar char="-"/>
            </a:pPr>
            <a:r>
              <a:rPr lang="sv-SE" dirty="0"/>
              <a:t>Socialsekreterarna gör kartläggning till underlag för ansökan om ekonomiskt bistånd som skickas till ME och en arbetsmarknadsplanering.</a:t>
            </a:r>
          </a:p>
          <a:p>
            <a:pPr marL="171450" indent="-171450">
              <a:buFontTx/>
              <a:buChar char="-"/>
            </a:pPr>
            <a:r>
              <a:rPr lang="sv-SE" dirty="0"/>
              <a:t>Andra yrkesroller är instruktörer, pedagoger, studie- och yrkesvägledare, arbetsmarknadshandläggare, servicepersonal och administratör, enhetschef och samordnare.</a:t>
            </a:r>
          </a:p>
          <a:p>
            <a:pPr marL="0" indent="0">
              <a:buFontTx/>
              <a:buNone/>
            </a:pPr>
            <a:endParaRPr lang="sv-SE" dirty="0"/>
          </a:p>
          <a:p>
            <a:pPr marL="0" indent="0">
              <a:buFontTx/>
              <a:buNone/>
            </a:pPr>
            <a:r>
              <a:rPr lang="sv-SE" b="1" dirty="0"/>
              <a:t>ASK:</a:t>
            </a:r>
          </a:p>
          <a:p>
            <a:pPr marL="171450" indent="-171450">
              <a:buFontTx/>
              <a:buChar char="-"/>
            </a:pPr>
            <a:r>
              <a:rPr lang="sv-SE" dirty="0"/>
              <a:t>Coacher, studie- och yrkesvägledare, enhetschef. </a:t>
            </a:r>
          </a:p>
          <a:p>
            <a:pPr marL="171450" indent="-171450">
              <a:buFontTx/>
              <a:buChar char="-"/>
            </a:pPr>
            <a:endParaRPr lang="sv-SE" dirty="0"/>
          </a:p>
          <a:p>
            <a:pPr marL="0" indent="0">
              <a:buFontTx/>
              <a:buNone/>
            </a:pPr>
            <a:r>
              <a:rPr lang="sv-SE" b="1" dirty="0"/>
              <a:t>UngKOMP:</a:t>
            </a:r>
          </a:p>
          <a:p>
            <a:pPr marL="0" indent="0">
              <a:buFontTx/>
              <a:buNone/>
            </a:pPr>
            <a:r>
              <a:rPr lang="sv-SE" dirty="0"/>
              <a:t>-   Arbetsförmedlare, arbetspsykolog, arbetsterapeut, SIUS-konsulent, samordnare. 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95A7-6686-45F5-ACA3-E18D122AA578}" type="slidenum">
              <a:rPr lang="sv-SE" smtClean="0"/>
              <a:t>2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4790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Va Med! = </a:t>
            </a:r>
            <a:r>
              <a:rPr lang="sv-SE" sz="1200" dirty="0"/>
              <a:t>Arbetsmarknadsinformation med språkträning i svenska, erbjuds i samverkan med ESF-projektet Etableringssamverkan Kronoberg.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95A7-6686-45F5-ACA3-E18D122AA578}" type="slidenum">
              <a:rPr lang="sv-SE" smtClean="0"/>
              <a:t>4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44812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 Start 1 sto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 2"/>
          <p:cNvSpPr>
            <a:spLocks noGrp="1"/>
          </p:cNvSpPr>
          <p:nvPr>
            <p:ph type="pic" idx="1" hasCustomPrompt="1"/>
          </p:nvPr>
        </p:nvSpPr>
        <p:spPr>
          <a:xfrm>
            <a:off x="698400" y="0"/>
            <a:ext cx="8438400" cy="36724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8" name="Rubrik 1"/>
          <p:cNvSpPr>
            <a:spLocks noGrp="1"/>
          </p:cNvSpPr>
          <p:nvPr>
            <p:ph type="title" hasCustomPrompt="1"/>
          </p:nvPr>
        </p:nvSpPr>
        <p:spPr>
          <a:xfrm>
            <a:off x="971600" y="3795886"/>
            <a:ext cx="6480720" cy="792088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 på maximalt 2 rader</a:t>
            </a:r>
          </a:p>
        </p:txBody>
      </p:sp>
    </p:spTree>
    <p:extLst>
      <p:ext uri="{BB962C8B-B14F-4D97-AF65-F5344CB8AC3E}">
        <p14:creationId xmlns:p14="http://schemas.microsoft.com/office/powerpoint/2010/main" val="141142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Rubrik 1"/>
          <p:cNvSpPr>
            <a:spLocks noGrp="1"/>
          </p:cNvSpPr>
          <p:nvPr>
            <p:ph type="title" hasCustomPrompt="1"/>
          </p:nvPr>
        </p:nvSpPr>
        <p:spPr>
          <a:xfrm>
            <a:off x="1187624" y="915566"/>
            <a:ext cx="7344816" cy="50405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rubrik, på max 1 rad</a:t>
            </a:r>
          </a:p>
        </p:txBody>
      </p:sp>
      <p:sp>
        <p:nvSpPr>
          <p:cNvPr id="8" name="Platshållare för text 2"/>
          <p:cNvSpPr>
            <a:spLocks noGrp="1"/>
          </p:cNvSpPr>
          <p:nvPr>
            <p:ph idx="15" hasCustomPrompt="1"/>
          </p:nvPr>
        </p:nvSpPr>
        <p:spPr>
          <a:xfrm>
            <a:off x="1187624" y="1419622"/>
            <a:ext cx="7344816" cy="25922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</p:txBody>
      </p:sp>
    </p:spTree>
    <p:extLst>
      <p:ext uri="{BB962C8B-B14F-4D97-AF65-F5344CB8AC3E}">
        <p14:creationId xmlns:p14="http://schemas.microsoft.com/office/powerpoint/2010/main" val="20166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 Text med 1 sido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 2"/>
          <p:cNvSpPr>
            <a:spLocks noGrp="1"/>
          </p:cNvSpPr>
          <p:nvPr>
            <p:ph type="pic" idx="12" hasCustomPrompt="1"/>
          </p:nvPr>
        </p:nvSpPr>
        <p:spPr>
          <a:xfrm>
            <a:off x="698400" y="0"/>
            <a:ext cx="3168352" cy="51435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br>
              <a:rPr lang="sv-SE" dirty="0"/>
            </a:br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  <a:p>
            <a:endParaRPr lang="sv-SE" dirty="0"/>
          </a:p>
        </p:txBody>
      </p:sp>
      <p:sp>
        <p:nvSpPr>
          <p:cNvPr id="6" name="Rubrik 1"/>
          <p:cNvSpPr>
            <a:spLocks noGrp="1"/>
          </p:cNvSpPr>
          <p:nvPr>
            <p:ph type="title" hasCustomPrompt="1"/>
          </p:nvPr>
        </p:nvSpPr>
        <p:spPr>
          <a:xfrm>
            <a:off x="4211960" y="771550"/>
            <a:ext cx="4320480" cy="86409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 på max 2 rader</a:t>
            </a:r>
          </a:p>
        </p:txBody>
      </p:sp>
      <p:sp>
        <p:nvSpPr>
          <p:cNvPr id="7" name="Platshållare för text 2"/>
          <p:cNvSpPr>
            <a:spLocks noGrp="1"/>
          </p:cNvSpPr>
          <p:nvPr>
            <p:ph idx="13" hasCustomPrompt="1"/>
          </p:nvPr>
        </p:nvSpPr>
        <p:spPr>
          <a:xfrm>
            <a:off x="4211960" y="1707654"/>
            <a:ext cx="4320480" cy="23762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SE" dirty="0"/>
          </a:p>
          <a:p>
            <a:pPr lvl="0"/>
            <a:endParaRPr lang="sv-SE" dirty="0"/>
          </a:p>
          <a:p>
            <a:pPr lvl="4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531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 Text med 2 sido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 2"/>
          <p:cNvSpPr>
            <a:spLocks noGrp="1"/>
          </p:cNvSpPr>
          <p:nvPr>
            <p:ph type="pic" idx="13" hasCustomPrompt="1"/>
          </p:nvPr>
        </p:nvSpPr>
        <p:spPr>
          <a:xfrm>
            <a:off x="698400" y="-1"/>
            <a:ext cx="3168000" cy="25717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br>
              <a:rPr lang="sv-SE" dirty="0"/>
            </a:br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6" name="Platshållare för bild 2"/>
          <p:cNvSpPr>
            <a:spLocks noGrp="1"/>
          </p:cNvSpPr>
          <p:nvPr>
            <p:ph type="pic" idx="14" hasCustomPrompt="1"/>
          </p:nvPr>
        </p:nvSpPr>
        <p:spPr>
          <a:xfrm>
            <a:off x="698400" y="2570400"/>
            <a:ext cx="3168352" cy="255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0" name="Rubrik 1"/>
          <p:cNvSpPr>
            <a:spLocks noGrp="1"/>
          </p:cNvSpPr>
          <p:nvPr>
            <p:ph type="title" hasCustomPrompt="1"/>
          </p:nvPr>
        </p:nvSpPr>
        <p:spPr>
          <a:xfrm>
            <a:off x="4211960" y="771550"/>
            <a:ext cx="4320480" cy="86409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 på max 2 rader</a:t>
            </a:r>
          </a:p>
        </p:txBody>
      </p:sp>
      <p:sp>
        <p:nvSpPr>
          <p:cNvPr id="8" name="Platshållare för text 2"/>
          <p:cNvSpPr>
            <a:spLocks noGrp="1"/>
          </p:cNvSpPr>
          <p:nvPr>
            <p:ph idx="15" hasCustomPrompt="1"/>
          </p:nvPr>
        </p:nvSpPr>
        <p:spPr>
          <a:xfrm>
            <a:off x="4211960" y="1707654"/>
            <a:ext cx="4320480" cy="23762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  <a:p>
            <a:pPr lvl="0"/>
            <a:endParaRPr lang="sv-SE" dirty="0"/>
          </a:p>
          <a:p>
            <a:pPr lvl="4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2692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 Text med 3 sido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11" name="Platshållare för bild 2"/>
          <p:cNvSpPr>
            <a:spLocks noGrp="1"/>
          </p:cNvSpPr>
          <p:nvPr>
            <p:ph type="pic" idx="18" hasCustomPrompt="1"/>
          </p:nvPr>
        </p:nvSpPr>
        <p:spPr>
          <a:xfrm>
            <a:off x="698400" y="0"/>
            <a:ext cx="3168352" cy="17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4" name="Platshållare för bild 2"/>
          <p:cNvSpPr>
            <a:spLocks noGrp="1"/>
          </p:cNvSpPr>
          <p:nvPr>
            <p:ph type="pic" idx="21" hasCustomPrompt="1"/>
          </p:nvPr>
        </p:nvSpPr>
        <p:spPr>
          <a:xfrm>
            <a:off x="698400" y="1710000"/>
            <a:ext cx="3168352" cy="17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5" name="Platshållare för bild 2"/>
          <p:cNvSpPr>
            <a:spLocks noGrp="1"/>
          </p:cNvSpPr>
          <p:nvPr>
            <p:ph type="pic" idx="22" hasCustomPrompt="1"/>
          </p:nvPr>
        </p:nvSpPr>
        <p:spPr>
          <a:xfrm>
            <a:off x="698400" y="3420000"/>
            <a:ext cx="3168352" cy="172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2" name="Rubrik 1"/>
          <p:cNvSpPr>
            <a:spLocks noGrp="1"/>
          </p:cNvSpPr>
          <p:nvPr>
            <p:ph type="title" hasCustomPrompt="1"/>
          </p:nvPr>
        </p:nvSpPr>
        <p:spPr>
          <a:xfrm>
            <a:off x="4211960" y="771550"/>
            <a:ext cx="4320480" cy="86409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 på max 2 rader</a:t>
            </a:r>
          </a:p>
        </p:txBody>
      </p:sp>
      <p:sp>
        <p:nvSpPr>
          <p:cNvPr id="13" name="Platshållare för text 2"/>
          <p:cNvSpPr>
            <a:spLocks noGrp="1"/>
          </p:cNvSpPr>
          <p:nvPr>
            <p:ph idx="13" hasCustomPrompt="1"/>
          </p:nvPr>
        </p:nvSpPr>
        <p:spPr>
          <a:xfrm>
            <a:off x="4211960" y="1707654"/>
            <a:ext cx="4320480" cy="23762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</p:txBody>
      </p:sp>
    </p:spTree>
    <p:extLst>
      <p:ext uri="{BB962C8B-B14F-4D97-AF65-F5344CB8AC3E}">
        <p14:creationId xmlns:p14="http://schemas.microsoft.com/office/powerpoint/2010/main" val="324901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Text med 1 topp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 2"/>
          <p:cNvSpPr>
            <a:spLocks noGrp="1"/>
          </p:cNvSpPr>
          <p:nvPr>
            <p:ph type="pic" idx="1" hasCustomPrompt="1"/>
          </p:nvPr>
        </p:nvSpPr>
        <p:spPr>
          <a:xfrm>
            <a:off x="698400" y="-1"/>
            <a:ext cx="8438400" cy="17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 klicka i rutan så den markeras för att klistra in en bild du redan har.</a:t>
            </a:r>
          </a:p>
        </p:txBody>
      </p:sp>
      <p:sp>
        <p:nvSpPr>
          <p:cNvPr id="6" name="Rubrik 1"/>
          <p:cNvSpPr>
            <a:spLocks noGrp="1"/>
          </p:cNvSpPr>
          <p:nvPr>
            <p:ph type="title" hasCustomPrompt="1"/>
          </p:nvPr>
        </p:nvSpPr>
        <p:spPr>
          <a:xfrm>
            <a:off x="1187624" y="1923678"/>
            <a:ext cx="7344816" cy="50405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rubrik, på max 1 rad</a:t>
            </a:r>
          </a:p>
        </p:txBody>
      </p:sp>
      <p:sp>
        <p:nvSpPr>
          <p:cNvPr id="7" name="Platshållare för text 2"/>
          <p:cNvSpPr>
            <a:spLocks noGrp="1"/>
          </p:cNvSpPr>
          <p:nvPr>
            <p:ph idx="12" hasCustomPrompt="1"/>
          </p:nvPr>
        </p:nvSpPr>
        <p:spPr>
          <a:xfrm>
            <a:off x="1187624" y="2427734"/>
            <a:ext cx="7344816" cy="16561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</p:txBody>
      </p:sp>
    </p:spTree>
    <p:extLst>
      <p:ext uri="{BB962C8B-B14F-4D97-AF65-F5344CB8AC3E}">
        <p14:creationId xmlns:p14="http://schemas.microsoft.com/office/powerpoint/2010/main" val="77751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 Text med 2 topp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 2"/>
          <p:cNvSpPr>
            <a:spLocks noGrp="1"/>
          </p:cNvSpPr>
          <p:nvPr>
            <p:ph type="pic" idx="1" hasCustomPrompt="1"/>
          </p:nvPr>
        </p:nvSpPr>
        <p:spPr>
          <a:xfrm>
            <a:off x="698400" y="0"/>
            <a:ext cx="4222800" cy="17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 klicka i rutan så den markeras för att klistra in en bild du redan har.</a:t>
            </a:r>
          </a:p>
        </p:txBody>
      </p:sp>
      <p:sp>
        <p:nvSpPr>
          <p:cNvPr id="6" name="Platshållare för bild 2"/>
          <p:cNvSpPr>
            <a:spLocks noGrp="1"/>
          </p:cNvSpPr>
          <p:nvPr>
            <p:ph type="pic" idx="12" hasCustomPrompt="1"/>
          </p:nvPr>
        </p:nvSpPr>
        <p:spPr>
          <a:xfrm>
            <a:off x="4917600" y="0"/>
            <a:ext cx="4222800" cy="17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 klicka i rutan så den markeras för att klistra in en bild du redan har.</a:t>
            </a:r>
          </a:p>
        </p:txBody>
      </p:sp>
      <p:sp>
        <p:nvSpPr>
          <p:cNvPr id="10" name="Rubrik 1"/>
          <p:cNvSpPr>
            <a:spLocks noGrp="1"/>
          </p:cNvSpPr>
          <p:nvPr>
            <p:ph type="title" hasCustomPrompt="1"/>
          </p:nvPr>
        </p:nvSpPr>
        <p:spPr>
          <a:xfrm>
            <a:off x="1187624" y="1923678"/>
            <a:ext cx="7344816" cy="50405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rubrik, på max 1 rad</a:t>
            </a:r>
          </a:p>
        </p:txBody>
      </p:sp>
      <p:sp>
        <p:nvSpPr>
          <p:cNvPr id="11" name="Platshållare för text 2"/>
          <p:cNvSpPr>
            <a:spLocks noGrp="1"/>
          </p:cNvSpPr>
          <p:nvPr>
            <p:ph idx="14" hasCustomPrompt="1"/>
          </p:nvPr>
        </p:nvSpPr>
        <p:spPr>
          <a:xfrm>
            <a:off x="1187624" y="2427734"/>
            <a:ext cx="7344816" cy="16561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</p:txBody>
      </p:sp>
    </p:spTree>
    <p:extLst>
      <p:ext uri="{BB962C8B-B14F-4D97-AF65-F5344CB8AC3E}">
        <p14:creationId xmlns:p14="http://schemas.microsoft.com/office/powerpoint/2010/main" val="368553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. Text med 3 topp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11" name="Rubrik 1"/>
          <p:cNvSpPr>
            <a:spLocks noGrp="1"/>
          </p:cNvSpPr>
          <p:nvPr>
            <p:ph type="title" hasCustomPrompt="1"/>
          </p:nvPr>
        </p:nvSpPr>
        <p:spPr>
          <a:xfrm>
            <a:off x="1187624" y="1923678"/>
            <a:ext cx="7344816" cy="50405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rubrik, på max 1 rad</a:t>
            </a:r>
          </a:p>
        </p:txBody>
      </p:sp>
      <p:sp>
        <p:nvSpPr>
          <p:cNvPr id="12" name="Platshållare för text 2"/>
          <p:cNvSpPr>
            <a:spLocks noGrp="1"/>
          </p:cNvSpPr>
          <p:nvPr>
            <p:ph idx="15" hasCustomPrompt="1"/>
          </p:nvPr>
        </p:nvSpPr>
        <p:spPr>
          <a:xfrm>
            <a:off x="1187624" y="2427734"/>
            <a:ext cx="7344816" cy="16561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b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/>
              <a:t>Här skriver du din text eller punktlista</a:t>
            </a:r>
          </a:p>
        </p:txBody>
      </p:sp>
      <p:sp>
        <p:nvSpPr>
          <p:cNvPr id="9" name="Platshållare för bild 2"/>
          <p:cNvSpPr>
            <a:spLocks noGrp="1"/>
          </p:cNvSpPr>
          <p:nvPr>
            <p:ph type="pic" idx="1" hasCustomPrompt="1"/>
          </p:nvPr>
        </p:nvSpPr>
        <p:spPr>
          <a:xfrm>
            <a:off x="698400" y="0"/>
            <a:ext cx="2815200" cy="172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0" name="Platshållare för bild 2"/>
          <p:cNvSpPr>
            <a:spLocks noGrp="1"/>
          </p:cNvSpPr>
          <p:nvPr>
            <p:ph type="pic" idx="14" hasCustomPrompt="1"/>
          </p:nvPr>
        </p:nvSpPr>
        <p:spPr>
          <a:xfrm>
            <a:off x="3513600" y="0"/>
            <a:ext cx="2815200" cy="172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  <p:sp>
        <p:nvSpPr>
          <p:cNvPr id="13" name="Platshållare för bild 2"/>
          <p:cNvSpPr>
            <a:spLocks noGrp="1"/>
          </p:cNvSpPr>
          <p:nvPr>
            <p:ph type="pic" idx="16" hasCustomPrompt="1"/>
          </p:nvPr>
        </p:nvSpPr>
        <p:spPr>
          <a:xfrm>
            <a:off x="6332400" y="0"/>
            <a:ext cx="2815200" cy="172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Välj på att klicka på ikonen för att lägga till en bild från din dator eller att</a:t>
            </a:r>
            <a:br>
              <a:rPr lang="sv-SE" dirty="0"/>
            </a:br>
            <a:r>
              <a:rPr lang="sv-SE" dirty="0"/>
              <a:t>klicka i rutan så den markeras för att klistra in en bild du redan har.</a:t>
            </a:r>
          </a:p>
        </p:txBody>
      </p:sp>
    </p:spTree>
    <p:extLst>
      <p:ext uri="{BB962C8B-B14F-4D97-AF65-F5344CB8AC3E}">
        <p14:creationId xmlns:p14="http://schemas.microsoft.com/office/powerpoint/2010/main" val="40190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Tabell eller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33E0-2AE0-4639-87AE-127F394DBF76}" type="datetimeFigureOut">
              <a:rPr lang="sv-SE" smtClean="0"/>
              <a:pPr/>
              <a:t>2018-10-11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innehåll 2"/>
          <p:cNvSpPr>
            <a:spLocks noGrp="1"/>
          </p:cNvSpPr>
          <p:nvPr>
            <p:ph sz="quarter" idx="13" hasCustomPrompt="1"/>
          </p:nvPr>
        </p:nvSpPr>
        <p:spPr>
          <a:xfrm>
            <a:off x="1187574" y="1444427"/>
            <a:ext cx="7488238" cy="25674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sv-SE" dirty="0"/>
              <a:t>Klicka på någon av de tre översta ikonerna för att infoga tabell, diagram eller </a:t>
            </a:r>
            <a:r>
              <a:rPr lang="sv-SE" dirty="0" err="1"/>
              <a:t>SmartArt</a:t>
            </a:r>
            <a:r>
              <a:rPr lang="sv-SE" dirty="0"/>
              <a:t>. Ingen bild, film eller ClipArt </a:t>
            </a:r>
            <a:r>
              <a:rPr lang="sv-SE"/>
              <a:t>i denna mall.</a:t>
            </a:r>
            <a:endParaRPr lang="sv-SE" dirty="0"/>
          </a:p>
        </p:txBody>
      </p:sp>
      <p:sp>
        <p:nvSpPr>
          <p:cNvPr id="7" name="Rubrik 1"/>
          <p:cNvSpPr>
            <a:spLocks noGrp="1"/>
          </p:cNvSpPr>
          <p:nvPr>
            <p:ph type="title" hasCustomPrompt="1"/>
          </p:nvPr>
        </p:nvSpPr>
        <p:spPr>
          <a:xfrm>
            <a:off x="1187624" y="940372"/>
            <a:ext cx="7560840" cy="432743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280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/>
              <a:t>Här kan du skriva en rubrik, på max 1 rad</a:t>
            </a:r>
          </a:p>
        </p:txBody>
      </p:sp>
    </p:spTree>
    <p:extLst>
      <p:ext uri="{BB962C8B-B14F-4D97-AF65-F5344CB8AC3E}">
        <p14:creationId xmlns:p14="http://schemas.microsoft.com/office/powerpoint/2010/main" val="96538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. Film eller lj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media 2"/>
          <p:cNvSpPr>
            <a:spLocks noGrp="1"/>
          </p:cNvSpPr>
          <p:nvPr>
            <p:ph type="media" sz="quarter" idx="10" hasCustomPrompt="1"/>
          </p:nvPr>
        </p:nvSpPr>
        <p:spPr>
          <a:xfrm>
            <a:off x="971599" y="411510"/>
            <a:ext cx="7920881" cy="331236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r>
              <a:rPr lang="sv-SE" dirty="0"/>
              <a:t>Klicka för att lägga till film eller ljud</a:t>
            </a:r>
          </a:p>
        </p:txBody>
      </p:sp>
    </p:spTree>
    <p:extLst>
      <p:ext uri="{BB962C8B-B14F-4D97-AF65-F5344CB8AC3E}">
        <p14:creationId xmlns:p14="http://schemas.microsoft.com/office/powerpoint/2010/main" val="314271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. 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A9700-20A7-428A-B9F6-B6EAD82591BA}" type="datetimeFigureOut">
              <a:rPr lang="sv-SE" smtClean="0"/>
              <a:t>2018-10-11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66AB09B-4E80-4291-99B6-3C20BC612774}" type="slidenum">
              <a:rPr lang="sv-SE" smtClean="0"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4562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datum 8"/>
          <p:cNvSpPr>
            <a:spLocks noGrp="1"/>
          </p:cNvSpPr>
          <p:nvPr>
            <p:ph type="dt" sz="half" idx="2"/>
          </p:nvPr>
        </p:nvSpPr>
        <p:spPr>
          <a:xfrm>
            <a:off x="7452320" y="4767263"/>
            <a:ext cx="144016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133E0-2AE0-4639-87AE-127F394DBF76}" type="datetimeFigureOut">
              <a:rPr lang="sv-SE" smtClean="0"/>
              <a:pPr/>
              <a:t>2018-10-11</a:t>
            </a:fld>
            <a:endParaRPr lang="sv-SE" dirty="0"/>
          </a:p>
        </p:txBody>
      </p:sp>
      <p:sp>
        <p:nvSpPr>
          <p:cNvPr id="10" name="Platshållare för sidfot 9"/>
          <p:cNvSpPr>
            <a:spLocks noGrp="1"/>
          </p:cNvSpPr>
          <p:nvPr>
            <p:ph type="ftr" sz="quarter" idx="3"/>
          </p:nvPr>
        </p:nvSpPr>
        <p:spPr>
          <a:xfrm>
            <a:off x="455672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76" b="-1631"/>
          <a:stretch/>
        </p:blipFill>
        <p:spPr bwMode="auto">
          <a:xfrm>
            <a:off x="-36513" y="-92546"/>
            <a:ext cx="734994" cy="53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Kommunlogg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4262598"/>
            <a:ext cx="768096" cy="469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78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Frida.nilssonsandstedt@vaxjo.se" TargetMode="External"/><Relationship Id="rId2" Type="http://schemas.openxmlformats.org/officeDocument/2006/relationships/hyperlink" Target="mailto:Amel.lulic@arbetsformedlingen.s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tshållare för bild 1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96" b="17496"/>
          <a:stretch>
            <a:fillRect/>
          </a:stretch>
        </p:blipFill>
        <p:spPr>
          <a:xfrm>
            <a:off x="1020020" y="697651"/>
            <a:ext cx="7416824" cy="3227816"/>
          </a:xfrm>
        </p:spPr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>
          <a:xfrm>
            <a:off x="1043608" y="3795886"/>
            <a:ext cx="6408712" cy="1224136"/>
          </a:xfrm>
        </p:spPr>
        <p:txBody>
          <a:bodyPr/>
          <a:lstStyle/>
          <a:p>
            <a:r>
              <a:rPr lang="sv-SE" sz="2400" dirty="0"/>
              <a:t>		</a:t>
            </a:r>
            <a:br>
              <a:rPr lang="sv-SE" dirty="0"/>
            </a:br>
            <a:endParaRPr lang="sv-SE" dirty="0"/>
          </a:p>
        </p:txBody>
      </p:sp>
      <p:pic>
        <p:nvPicPr>
          <p:cNvPr id="5" name="Platshållare för innehåll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  <p:sp>
        <p:nvSpPr>
          <p:cNvPr id="3" name="Rektangel 2"/>
          <p:cNvSpPr/>
          <p:nvPr/>
        </p:nvSpPr>
        <p:spPr>
          <a:xfrm>
            <a:off x="3491880" y="164380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/>
              <a:t>11gården, Växjö</a:t>
            </a:r>
          </a:p>
        </p:txBody>
      </p:sp>
    </p:spTree>
    <p:extLst>
      <p:ext uri="{BB962C8B-B14F-4D97-AF65-F5344CB8AC3E}">
        <p14:creationId xmlns:p14="http://schemas.microsoft.com/office/powerpoint/2010/main" val="405576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ktangel med rundade hörn 12"/>
          <p:cNvSpPr/>
          <p:nvPr/>
        </p:nvSpPr>
        <p:spPr>
          <a:xfrm>
            <a:off x="899592" y="1567236"/>
            <a:ext cx="1440160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300" dirty="0"/>
              <a:t>Arbetsmarknad unga</a:t>
            </a:r>
            <a:endParaRPr lang="sv-SE" sz="1300" u="sng" dirty="0">
              <a:solidFill>
                <a:srgbClr val="FFFF00"/>
              </a:solidFill>
            </a:endParaRPr>
          </a:p>
        </p:txBody>
      </p:sp>
      <p:sp>
        <p:nvSpPr>
          <p:cNvPr id="15" name="Rektangel med rundade hörn 14"/>
          <p:cNvSpPr/>
          <p:nvPr/>
        </p:nvSpPr>
        <p:spPr>
          <a:xfrm>
            <a:off x="2547820" y="1567236"/>
            <a:ext cx="1440160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300" dirty="0"/>
              <a:t>Framtid Kronoberg</a:t>
            </a:r>
          </a:p>
        </p:txBody>
      </p:sp>
      <p:sp>
        <p:nvSpPr>
          <p:cNvPr id="18" name="Rektangel med rundade hörn 17"/>
          <p:cNvSpPr/>
          <p:nvPr/>
        </p:nvSpPr>
        <p:spPr>
          <a:xfrm>
            <a:off x="7492502" y="1567236"/>
            <a:ext cx="1440160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300" dirty="0" err="1"/>
              <a:t>Yngredelen</a:t>
            </a:r>
            <a:endParaRPr lang="sv-SE" sz="1300" dirty="0"/>
          </a:p>
        </p:txBody>
      </p:sp>
      <p:sp>
        <p:nvSpPr>
          <p:cNvPr id="3" name="Ellips 2"/>
          <p:cNvSpPr/>
          <p:nvPr/>
        </p:nvSpPr>
        <p:spPr>
          <a:xfrm>
            <a:off x="3825066" y="266266"/>
            <a:ext cx="1916146" cy="1220690"/>
          </a:xfrm>
          <a:prstGeom prst="ellips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400" dirty="0"/>
              <a:t>11gården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767D5B87-BCB9-4175-A698-E5568847A849}"/>
              </a:ext>
            </a:extLst>
          </p:cNvPr>
          <p:cNvGrpSpPr/>
          <p:nvPr/>
        </p:nvGrpSpPr>
        <p:grpSpPr>
          <a:xfrm>
            <a:off x="4196047" y="1567236"/>
            <a:ext cx="1468230" cy="793620"/>
            <a:chOff x="5768066" y="3273590"/>
            <a:chExt cx="1468230" cy="793620"/>
          </a:xfrm>
        </p:grpSpPr>
        <p:sp>
          <p:nvSpPr>
            <p:cNvPr id="19" name="Rektangel med rundade hörn 18"/>
            <p:cNvSpPr/>
            <p:nvPr/>
          </p:nvSpPr>
          <p:spPr>
            <a:xfrm>
              <a:off x="5768066" y="3275122"/>
              <a:ext cx="1440160" cy="79208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sp>
          <p:nvSpPr>
            <p:cNvPr id="12" name="Rektangel med rundade hörn 13">
              <a:extLst>
                <a:ext uri="{FF2B5EF4-FFF2-40B4-BE49-F238E27FC236}">
                  <a16:creationId xmlns:a16="http://schemas.microsoft.com/office/drawing/2014/main" id="{8CE231AF-DE0B-4CC2-AA57-787BB06C262F}"/>
                </a:ext>
              </a:extLst>
            </p:cNvPr>
            <p:cNvSpPr/>
            <p:nvPr/>
          </p:nvSpPr>
          <p:spPr>
            <a:xfrm>
              <a:off x="6488147" y="3273590"/>
              <a:ext cx="720079" cy="792088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sz="1600" dirty="0"/>
            </a:p>
          </p:txBody>
        </p:sp>
        <p:sp>
          <p:nvSpPr>
            <p:cNvPr id="4" name="textruta 3">
              <a:extLst>
                <a:ext uri="{FF2B5EF4-FFF2-40B4-BE49-F238E27FC236}">
                  <a16:creationId xmlns:a16="http://schemas.microsoft.com/office/drawing/2014/main" id="{3CE22886-EA0D-43B0-B038-969D56F4D1FA}"/>
                </a:ext>
              </a:extLst>
            </p:cNvPr>
            <p:cNvSpPr txBox="1"/>
            <p:nvPr/>
          </p:nvSpPr>
          <p:spPr>
            <a:xfrm>
              <a:off x="6084168" y="3490057"/>
              <a:ext cx="1152128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1300" dirty="0"/>
                <a:t>UngKOMP</a:t>
              </a:r>
            </a:p>
          </p:txBody>
        </p:sp>
      </p:grpSp>
      <p:sp>
        <p:nvSpPr>
          <p:cNvPr id="17" name="Rektangel med rundade hörn 24">
            <a:extLst>
              <a:ext uri="{FF2B5EF4-FFF2-40B4-BE49-F238E27FC236}">
                <a16:creationId xmlns:a16="http://schemas.microsoft.com/office/drawing/2014/main" id="{1119E424-B3B7-4CAB-A165-C42EFA4445FE}"/>
              </a:ext>
            </a:extLst>
          </p:cNvPr>
          <p:cNvSpPr/>
          <p:nvPr/>
        </p:nvSpPr>
        <p:spPr>
          <a:xfrm>
            <a:off x="2597086" y="2439604"/>
            <a:ext cx="1470858" cy="1500298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sv-SE" sz="1000" b="1" dirty="0">
                <a:solidFill>
                  <a:schemeClr val="tx1"/>
                </a:solidFill>
              </a:rPr>
              <a:t>Samverkan mellan kommunerna Alvesta, Tingsryd, Lessebo, Uppvidinge och Växjö:</a:t>
            </a:r>
          </a:p>
          <a:p>
            <a:endParaRPr lang="sv-SE" sz="300" b="1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16 till 64 år som har svårt att ta sig in på arbets-marknaden.</a:t>
            </a:r>
          </a:p>
        </p:txBody>
      </p:sp>
      <p:sp>
        <p:nvSpPr>
          <p:cNvPr id="20" name="Rektangel med rundade hörn 24">
            <a:extLst>
              <a:ext uri="{FF2B5EF4-FFF2-40B4-BE49-F238E27FC236}">
                <a16:creationId xmlns:a16="http://schemas.microsoft.com/office/drawing/2014/main" id="{89666FF0-7116-46F3-91D4-9C646F8EE9D6}"/>
              </a:ext>
            </a:extLst>
          </p:cNvPr>
          <p:cNvSpPr/>
          <p:nvPr/>
        </p:nvSpPr>
        <p:spPr>
          <a:xfrm>
            <a:off x="1016125" y="2457275"/>
            <a:ext cx="1223881" cy="1482627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sv-SE" sz="1000" b="1" dirty="0">
                <a:solidFill>
                  <a:schemeClr val="tx1"/>
                </a:solidFill>
              </a:rPr>
              <a:t>Växjö kommuns arbetsmarknads-verksamhet för unga vuxna:</a:t>
            </a:r>
          </a:p>
          <a:p>
            <a:endParaRPr lang="sv-SE" sz="300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16 till 29 år som ansöker om/uppbär ekonomiskt bistånd.</a:t>
            </a:r>
          </a:p>
        </p:txBody>
      </p:sp>
      <p:sp>
        <p:nvSpPr>
          <p:cNvPr id="14" name="Rektangel med rundade hörn 24">
            <a:extLst>
              <a:ext uri="{FF2B5EF4-FFF2-40B4-BE49-F238E27FC236}">
                <a16:creationId xmlns:a16="http://schemas.microsoft.com/office/drawing/2014/main" id="{10A3735D-FE70-4F5E-85CC-CD629ED2822F}"/>
              </a:ext>
            </a:extLst>
          </p:cNvPr>
          <p:cNvSpPr/>
          <p:nvPr/>
        </p:nvSpPr>
        <p:spPr>
          <a:xfrm>
            <a:off x="4190484" y="2457275"/>
            <a:ext cx="1445723" cy="241873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sv-SE" sz="1000" b="1" dirty="0">
                <a:solidFill>
                  <a:schemeClr val="tx1"/>
                </a:solidFill>
              </a:rPr>
              <a:t>Samverkan mellan Arbetsförmedlingen och Arbetsmarknad unga och Arbetsmarknads-samverkan Kronoberg:</a:t>
            </a:r>
          </a:p>
          <a:p>
            <a:endParaRPr lang="sv-SE" sz="300" b="1" dirty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16 till 29 år som är arbetslösa och bedömning gjorts att de är i behov av ett sammansatt stöd i ett multikompetent team. </a:t>
            </a:r>
            <a:endParaRPr lang="sv-SE" sz="1000" dirty="0"/>
          </a:p>
        </p:txBody>
      </p:sp>
      <p:sp>
        <p:nvSpPr>
          <p:cNvPr id="16" name="Rektangel med rundade hörn 24">
            <a:extLst>
              <a:ext uri="{FF2B5EF4-FFF2-40B4-BE49-F238E27FC236}">
                <a16:creationId xmlns:a16="http://schemas.microsoft.com/office/drawing/2014/main" id="{93821DFC-4428-4C9B-82E6-B69D890CE759}"/>
              </a:ext>
            </a:extLst>
          </p:cNvPr>
          <p:cNvSpPr/>
          <p:nvPr/>
        </p:nvSpPr>
        <p:spPr>
          <a:xfrm>
            <a:off x="7603979" y="2413946"/>
            <a:ext cx="1328683" cy="138194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sv-SE" sz="1000" b="1" dirty="0">
                <a:solidFill>
                  <a:schemeClr val="tx1"/>
                </a:solidFill>
              </a:rPr>
              <a:t>Samverkan mellan Arbete och välfärd och utbildnings-</a:t>
            </a:r>
          </a:p>
          <a:p>
            <a:r>
              <a:rPr lang="sv-SE" sz="1000" b="1" dirty="0">
                <a:solidFill>
                  <a:schemeClr val="tx1"/>
                </a:solidFill>
              </a:rPr>
              <a:t>förvaltningen i Växjö kommun.</a:t>
            </a:r>
          </a:p>
          <a:p>
            <a:endParaRPr lang="sv-SE" sz="300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Elever från introduktions-programmet.</a:t>
            </a:r>
          </a:p>
        </p:txBody>
      </p:sp>
      <p:sp>
        <p:nvSpPr>
          <p:cNvPr id="22" name="Rektangel med rundade hörn 17">
            <a:extLst>
              <a:ext uri="{FF2B5EF4-FFF2-40B4-BE49-F238E27FC236}">
                <a16:creationId xmlns:a16="http://schemas.microsoft.com/office/drawing/2014/main" id="{DD8669EF-43B5-40EC-90DB-F51F1C556B8F}"/>
              </a:ext>
            </a:extLst>
          </p:cNvPr>
          <p:cNvSpPr/>
          <p:nvPr/>
        </p:nvSpPr>
        <p:spPr>
          <a:xfrm>
            <a:off x="5844275" y="1567236"/>
            <a:ext cx="1440160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300" dirty="0"/>
              <a:t>KAA/</a:t>
            </a:r>
          </a:p>
          <a:p>
            <a:pPr algn="ctr"/>
            <a:r>
              <a:rPr lang="sv-SE" sz="1300" dirty="0"/>
              <a:t>Navigator</a:t>
            </a:r>
          </a:p>
        </p:txBody>
      </p:sp>
      <p:sp>
        <p:nvSpPr>
          <p:cNvPr id="23" name="Rektangel med rundade hörn 24">
            <a:extLst>
              <a:ext uri="{FF2B5EF4-FFF2-40B4-BE49-F238E27FC236}">
                <a16:creationId xmlns:a16="http://schemas.microsoft.com/office/drawing/2014/main" id="{1998E5CF-583E-43AF-B296-B82B4B9DE1F6}"/>
              </a:ext>
            </a:extLst>
          </p:cNvPr>
          <p:cNvSpPr/>
          <p:nvPr/>
        </p:nvSpPr>
        <p:spPr>
          <a:xfrm>
            <a:off x="5859577" y="2419717"/>
            <a:ext cx="1424858" cy="224026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sv-SE" sz="1000" b="1" dirty="0">
                <a:solidFill>
                  <a:schemeClr val="tx1"/>
                </a:solidFill>
              </a:rPr>
              <a:t>Samverkan mellan Arbete och välfärd och utbildningsförvaltningen samt områden inom avdelningen Arbete och lärande:</a:t>
            </a: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16 till 20 år utan gymnasiebehörighet (KAA)</a:t>
            </a:r>
          </a:p>
          <a:p>
            <a:pPr marL="171450" indent="-171450">
              <a:buFontTx/>
              <a:buChar char="-"/>
            </a:pPr>
            <a:r>
              <a:rPr lang="sv-SE" sz="1000" dirty="0">
                <a:solidFill>
                  <a:schemeClr val="tx1"/>
                </a:solidFill>
              </a:rPr>
              <a:t>20 till 24 år utan arbete eller studier (Navigator).</a:t>
            </a:r>
          </a:p>
          <a:p>
            <a:endParaRPr lang="sv-SE" sz="300" dirty="0">
              <a:solidFill>
                <a:schemeClr val="tx1"/>
              </a:solidFill>
            </a:endParaRPr>
          </a:p>
        </p:txBody>
      </p:sp>
      <p:pic>
        <p:nvPicPr>
          <p:cNvPr id="24" name="Platshållare för innehåll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0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8" grpId="0" animBg="1"/>
      <p:bldP spid="3" grpId="0" animBg="1"/>
      <p:bldP spid="17" grpId="0" animBg="1"/>
      <p:bldP spid="20" grpId="0" animBg="1"/>
      <p:bldP spid="14" grpId="0" animBg="1"/>
      <p:bldP spid="16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187624" y="339502"/>
            <a:ext cx="7344816" cy="504056"/>
          </a:xfrm>
        </p:spPr>
        <p:txBody>
          <a:bodyPr/>
          <a:lstStyle/>
          <a:p>
            <a:r>
              <a:rPr lang="sv-SE" dirty="0"/>
              <a:t>Insatser för deltagare på 11gården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5"/>
          </p:nvPr>
        </p:nvSpPr>
        <p:spPr>
          <a:xfrm>
            <a:off x="1187624" y="915566"/>
            <a:ext cx="7344816" cy="4104456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Arbetsträning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sv-SE" sz="1600" dirty="0"/>
              <a:t>Interna arbetsträningsplatser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sv-SE" sz="1600" dirty="0"/>
              <a:t>Extern: MKEF, Erikshjälpen, Tempus, 4H-gården, Positivets 	hundcenter, Kök11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Arbetspraktik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Språkpraktik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Arbetsmarknadsanställningar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Individuell- och gruppcoaching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Studie- och yrkesvägledning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Arbetspsykologiska utredningar (genom UngKOMP)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sv-SE" sz="1600" dirty="0"/>
              <a:t>Arbetsförmågebedömningar (genom UngKOMP)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</p:txBody>
      </p:sp>
      <p:pic>
        <p:nvPicPr>
          <p:cNvPr id="6" name="Platshållare för innehåll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5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idx="15"/>
          </p:nvPr>
        </p:nvSpPr>
        <p:spPr>
          <a:xfrm>
            <a:off x="1187624" y="555526"/>
            <a:ext cx="7344816" cy="4464496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Studiecenters studieförberedande- och motiverande utbud: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Studie- och yrkesinformation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Studieteknik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Studiestöd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Studiespår i svenska, engelska, matte, bild och form, grafisk kommunikation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Körkortsteori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Truckkort</a:t>
            </a:r>
          </a:p>
          <a:p>
            <a:pPr marL="742950" lvl="1" indent="-285750">
              <a:buFontTx/>
              <a:buChar char="-"/>
            </a:pPr>
            <a:r>
              <a:rPr lang="sv-SE" sz="1600" dirty="0"/>
              <a:t>Förberedande kurser</a:t>
            </a:r>
          </a:p>
          <a:p>
            <a:pPr lvl="1"/>
            <a:endParaRPr lang="sv-S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Arbetsmarknadssvenska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Va Med! </a:t>
            </a:r>
          </a:p>
          <a:p>
            <a:r>
              <a:rPr lang="sv-SE" dirty="0"/>
              <a:t>	</a:t>
            </a:r>
          </a:p>
          <a:p>
            <a:endParaRPr lang="sv-SE" dirty="0"/>
          </a:p>
        </p:txBody>
      </p:sp>
      <p:pic>
        <p:nvPicPr>
          <p:cNvPr id="4" name="Platshållare för innehåll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1158219" y="519522"/>
            <a:ext cx="7344816" cy="504056"/>
          </a:xfrm>
        </p:spPr>
        <p:txBody>
          <a:bodyPr/>
          <a:lstStyle/>
          <a:p>
            <a:r>
              <a:rPr lang="sv-SE" dirty="0"/>
              <a:t>UngKOMP ett multikompetent team</a:t>
            </a:r>
          </a:p>
        </p:txBody>
      </p:sp>
      <p:sp>
        <p:nvSpPr>
          <p:cNvPr id="8" name="Platshållare för innehåll 7"/>
          <p:cNvSpPr>
            <a:spLocks noGrp="1"/>
          </p:cNvSpPr>
          <p:nvPr>
            <p:ph idx="15"/>
          </p:nvPr>
        </p:nvSpPr>
        <p:spPr>
          <a:xfrm>
            <a:off x="1187624" y="1059582"/>
            <a:ext cx="7344816" cy="2952328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sv-SE" sz="1200" dirty="0"/>
              <a:t>Samordnare, driver den dagliga verksamheten för UngKOMP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4 Förmedlare, ärendeansvarig och driver ärendet.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1 Psykolog, deltar  i karläggningssamtal och genomför utvärderingar.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1 Arbetsterapeut, deltar i kartläggningssamtal och genomför utvärderingar som t.ex. AKA (Aktivitetsbaserad utredning av arbetsförutsättningar/arbetsförmåga).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SIUS (särskild introduktion- och uppföljningsstöd) till arbetssökande med funktionsnedsättning som medför nedsatt arbetsförmåga. 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2 Arbetsmarknadshandläggare, följer upp, matchar och stödjer deltagare, vägen in till de kommunala arbetsträningsplatser.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1 Socialsekreterare, vägen in till ekonomiskt bistånd och andra kommunal verksamheter utanför huset.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1 Studie- och yrkesvägledare, arbetar också som samordnare för de kommunala insatserna som t.ex. KAA och Navigator. </a:t>
            </a:r>
          </a:p>
          <a:p>
            <a:pPr marL="285750" indent="-285750">
              <a:buFontTx/>
              <a:buChar char="-"/>
            </a:pPr>
            <a:endParaRPr lang="sv-SE" sz="1200" dirty="0"/>
          </a:p>
        </p:txBody>
      </p:sp>
      <p:pic>
        <p:nvPicPr>
          <p:cNvPr id="9" name="Platshållare för innehåll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3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1158219" y="519522"/>
            <a:ext cx="7344816" cy="504056"/>
          </a:xfrm>
        </p:spPr>
        <p:txBody>
          <a:bodyPr/>
          <a:lstStyle/>
          <a:p>
            <a:r>
              <a:rPr lang="sv-SE" sz="2400" dirty="0"/>
              <a:t>Vägen in till UngKOMP</a:t>
            </a:r>
          </a:p>
        </p:txBody>
      </p:sp>
      <p:sp>
        <p:nvSpPr>
          <p:cNvPr id="8" name="Platshållare för innehåll 7"/>
          <p:cNvSpPr>
            <a:spLocks noGrp="1"/>
          </p:cNvSpPr>
          <p:nvPr>
            <p:ph idx="15"/>
          </p:nvPr>
        </p:nvSpPr>
        <p:spPr>
          <a:xfrm>
            <a:off x="1115616" y="1059582"/>
            <a:ext cx="7416824" cy="3168352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sv-SE" sz="1200" dirty="0"/>
              <a:t>Intag görs efter att vi träffas deltagaren i vår Lounge (kundmottagning/</a:t>
            </a:r>
            <a:r>
              <a:rPr lang="sv-SE" sz="1200" dirty="0" err="1"/>
              <a:t>drop</a:t>
            </a:r>
            <a:r>
              <a:rPr lang="sv-SE" sz="1200" dirty="0"/>
              <a:t> in).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För mer info gällande öppettider kontakt Amel Lulic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Kort samtal där deltagaren får information om UngKOMP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Vi gör en första bedömning på om UngKOMP är rätt insats för deltagaren. 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Skrivs upp på kölistan och fördelas till en av våra förmedlare.</a:t>
            </a:r>
          </a:p>
          <a:p>
            <a:pPr marL="285750" indent="-285750">
              <a:buFontTx/>
              <a:buChar char="-"/>
            </a:pPr>
            <a:endParaRPr lang="sv-SE" sz="1200" dirty="0"/>
          </a:p>
          <a:p>
            <a:endParaRPr lang="sv-SE" sz="1200" dirty="0"/>
          </a:p>
          <a:p>
            <a:endParaRPr lang="sv-SE" sz="1200" dirty="0"/>
          </a:p>
          <a:p>
            <a:r>
              <a:rPr lang="sv-SE" sz="1200" dirty="0"/>
              <a:t>	</a:t>
            </a:r>
          </a:p>
          <a:p>
            <a:pPr marL="285750" indent="-285750">
              <a:buFontTx/>
              <a:buChar char="-"/>
            </a:pPr>
            <a:r>
              <a:rPr lang="sv-SE" sz="1200" dirty="0"/>
              <a:t>Samordnare UngKOMP: Amel Lulic 010 488 32 88 </a:t>
            </a:r>
          </a:p>
          <a:p>
            <a:pPr marL="285750" indent="-285750">
              <a:buFontTx/>
              <a:buChar char="-"/>
            </a:pPr>
            <a:r>
              <a:rPr lang="sv-SE" sz="1200" dirty="0">
                <a:hlinkClick r:id="rId2"/>
              </a:rPr>
              <a:t>Amel.lulic@arbetsformedlingen.se</a:t>
            </a:r>
            <a:endParaRPr lang="sv-SE" sz="1200" dirty="0"/>
          </a:p>
          <a:p>
            <a:pPr marL="285750" indent="-285750">
              <a:buFontTx/>
              <a:buChar char="-"/>
            </a:pPr>
            <a:endParaRPr lang="sv-SE" sz="1200" dirty="0"/>
          </a:p>
          <a:p>
            <a:pPr marL="285750" indent="-285750">
              <a:buFontTx/>
              <a:buChar char="-"/>
            </a:pPr>
            <a:r>
              <a:rPr lang="sv-SE" sz="1200" dirty="0"/>
              <a:t>Studie- och yrkesvägledare 11 Gården: Frida Nilsson Sandstedt 0470-419 61</a:t>
            </a:r>
          </a:p>
          <a:p>
            <a:pPr marL="285750" indent="-285750">
              <a:buFontTx/>
              <a:buChar char="-"/>
            </a:pPr>
            <a:r>
              <a:rPr lang="sv-SE" sz="1200" dirty="0">
                <a:hlinkClick r:id="rId3"/>
              </a:rPr>
              <a:t>Frida.nilssonsandstedt@vaxjo.se</a:t>
            </a:r>
            <a:r>
              <a:rPr lang="sv-SE" sz="1200" dirty="0"/>
              <a:t> </a:t>
            </a:r>
          </a:p>
          <a:p>
            <a:endParaRPr lang="sv-SE" sz="1200" dirty="0"/>
          </a:p>
        </p:txBody>
      </p:sp>
      <p:pic>
        <p:nvPicPr>
          <p:cNvPr id="9" name="Platshållare för innehåll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99942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Växjö kommuns powerpointmal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mall 2013 bredbildsformat särprofil.potm" id="{C1852766-7251-4300-B43D-016DB3D1F8DD}" vid="{86BD22F1-13B9-473D-865B-CFF08A2ADBE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customUI14.xml><?xml version="1.0" encoding="utf-8"?>
<customUI xmlns="http://schemas.microsoft.com/office/2009/07/customui">
  <ribbon startFromScratch="false">
    <tabs>
      <tab id="customTab" label="SÄRPROFIL">
        <group id="customGroup" label=" ">
          <button id="customButton" label="VÄLJ SÄRPROFIL" size="large" onAction="start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Växjö kommuns powerpointmall särprofil</Template>
  <TotalTime>1833</TotalTime>
  <Words>514</Words>
  <Application>Microsoft Office PowerPoint</Application>
  <PresentationFormat>Bildspel på skärmen (16:9)</PresentationFormat>
  <Paragraphs>87</Paragraphs>
  <Slides>6</Slides>
  <Notes>3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Växjö kommuns powerpointmall</vt:lpstr>
      <vt:lpstr>   </vt:lpstr>
      <vt:lpstr>PowerPoint-presentation</vt:lpstr>
      <vt:lpstr>Insatser för deltagare på 11gården</vt:lpstr>
      <vt:lpstr>PowerPoint-presentation</vt:lpstr>
      <vt:lpstr>UngKOMP ett multikompetent team</vt:lpstr>
      <vt:lpstr>Vägen in till UngKOMP</vt:lpstr>
    </vt:vector>
  </TitlesOfParts>
  <Company>IT-Enheten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Christina Karlsson</dc:creator>
  <cp:lastModifiedBy>Krantz Emma</cp:lastModifiedBy>
  <cp:revision>148</cp:revision>
  <cp:lastPrinted>2018-08-22T10:57:59Z</cp:lastPrinted>
  <dcterms:created xsi:type="dcterms:W3CDTF">2013-10-30T12:38:24Z</dcterms:created>
  <dcterms:modified xsi:type="dcterms:W3CDTF">2018-10-11T12:04:34Z</dcterms:modified>
</cp:coreProperties>
</file>