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1" r:id="rId3"/>
    <p:sldId id="257" r:id="rId4"/>
    <p:sldId id="260" r:id="rId5"/>
    <p:sldId id="258" r:id="rId6"/>
    <p:sldId id="259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AF0E4-CA46-4473-9148-573A5D8F96D2}" type="datetimeFigureOut">
              <a:rPr lang="sv-SE" smtClean="0"/>
              <a:t>2018-10-11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E6D362B-A5D1-484C-BA43-6E2B0CF804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81247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AF0E4-CA46-4473-9148-573A5D8F96D2}" type="datetimeFigureOut">
              <a:rPr lang="sv-SE" smtClean="0"/>
              <a:t>2018-10-11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D362B-A5D1-484C-BA43-6E2B0CF804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0031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AF0E4-CA46-4473-9148-573A5D8F96D2}" type="datetimeFigureOut">
              <a:rPr lang="sv-SE" smtClean="0"/>
              <a:t>2018-10-11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E6D362B-A5D1-484C-BA43-6E2B0CF804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85023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AF0E4-CA46-4473-9148-573A5D8F96D2}" type="datetimeFigureOut">
              <a:rPr lang="sv-SE" smtClean="0"/>
              <a:t>2018-10-11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E6D362B-A5D1-484C-BA43-6E2B0CF804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96627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AF0E4-CA46-4473-9148-573A5D8F96D2}" type="datetimeFigureOut">
              <a:rPr lang="sv-SE" smtClean="0"/>
              <a:t>2018-10-11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E6D362B-A5D1-484C-BA43-6E2B0CF804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77212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AF0E4-CA46-4473-9148-573A5D8F96D2}" type="datetimeFigureOut">
              <a:rPr lang="sv-SE" smtClean="0"/>
              <a:t>2018-10-11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D362B-A5D1-484C-BA43-6E2B0CF804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32823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AF0E4-CA46-4473-9148-573A5D8F96D2}" type="datetimeFigureOut">
              <a:rPr lang="sv-SE" smtClean="0"/>
              <a:t>2018-10-11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D362B-A5D1-484C-BA43-6E2B0CF804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69843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AF0E4-CA46-4473-9148-573A5D8F96D2}" type="datetimeFigureOut">
              <a:rPr lang="sv-SE" smtClean="0"/>
              <a:t>2018-10-11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D362B-A5D1-484C-BA43-6E2B0CF804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7606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AF0E4-CA46-4473-9148-573A5D8F96D2}" type="datetimeFigureOut">
              <a:rPr lang="sv-SE" smtClean="0"/>
              <a:t>2018-10-11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E6D362B-A5D1-484C-BA43-6E2B0CF804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387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AF0E4-CA46-4473-9148-573A5D8F96D2}" type="datetimeFigureOut">
              <a:rPr lang="sv-SE" smtClean="0"/>
              <a:t>2018-10-11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E6D362B-A5D1-484C-BA43-6E2B0CF804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33431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AF0E4-CA46-4473-9148-573A5D8F96D2}" type="datetimeFigureOut">
              <a:rPr lang="sv-SE" smtClean="0"/>
              <a:t>2018-10-11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E6D362B-A5D1-484C-BA43-6E2B0CF80455}" type="slidenum">
              <a:rPr lang="sv-SE" smtClean="0"/>
              <a:t>‹#›</a:t>
            </a:fld>
            <a:endParaRPr lang="sv-SE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205040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AF0E4-CA46-4473-9148-573A5D8F96D2}" type="datetimeFigureOut">
              <a:rPr lang="sv-SE" smtClean="0"/>
              <a:t>2018-10-11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E6D362B-A5D1-484C-BA43-6E2B0CF804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740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 för 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AF0E4-CA46-4473-9148-573A5D8F96D2}" type="datetimeFigureOut">
              <a:rPr lang="sv-SE" smtClean="0"/>
              <a:t>2018-10-11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E6D362B-A5D1-484C-BA43-6E2B0CF80455}" type="slidenum">
              <a:rPr lang="sv-SE" smtClean="0"/>
              <a:t>‹#›</a:t>
            </a:fld>
            <a:endParaRPr lang="sv-SE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891270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t eller fals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AF0E4-CA46-4473-9148-573A5D8F96D2}" type="datetimeFigureOut">
              <a:rPr lang="sv-SE" smtClean="0"/>
              <a:t>2018-10-11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E6D362B-A5D1-484C-BA43-6E2B0CF804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375630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AF0E4-CA46-4473-9148-573A5D8F96D2}" type="datetimeFigureOut">
              <a:rPr lang="sv-SE" smtClean="0"/>
              <a:t>2018-10-11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D362B-A5D1-484C-BA43-6E2B0CF804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384035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AF0E4-CA46-4473-9148-573A5D8F96D2}" type="datetimeFigureOut">
              <a:rPr lang="sv-SE" smtClean="0"/>
              <a:t>2018-10-11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D362B-A5D1-484C-BA43-6E2B0CF804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4563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AF0E4-CA46-4473-9148-573A5D8F96D2}" type="datetimeFigureOut">
              <a:rPr lang="sv-SE" smtClean="0"/>
              <a:t>2018-10-11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E6D362B-A5D1-484C-BA43-6E2B0CF804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17521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ersonligaombudkronoberg.se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A953E86-9A7B-4C3D-8DAB-4A077058B1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Personliga ombud Kronoberg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FF1B057-8E52-4F31-A8C9-040BB74676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74113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4205CA5-4248-4018-9CDF-6B36066FC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F20F942-73FA-4C4C-8176-8EE79BA70B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PO Kronoberg arbetar i hela Kronobergs län</a:t>
            </a:r>
          </a:p>
          <a:p>
            <a:r>
              <a:rPr lang="sv-SE" dirty="0"/>
              <a:t>Kontor i Växjö och Ljungby</a:t>
            </a:r>
          </a:p>
          <a:p>
            <a:r>
              <a:rPr lang="sv-SE" dirty="0"/>
              <a:t>13 ombud</a:t>
            </a:r>
          </a:p>
          <a:p>
            <a:r>
              <a:rPr lang="sv-SE" dirty="0"/>
              <a:t>21/9 2018 har 230 klienter ett ombud, </a:t>
            </a:r>
          </a:p>
          <a:p>
            <a:r>
              <a:rPr lang="sv-SE" dirty="0"/>
              <a:t>Verksamheten har avslutat 89 klienter och tagit emot 101 nya klienter hittills i år </a:t>
            </a:r>
          </a:p>
          <a:p>
            <a:endParaRPr lang="sv-SE" dirty="0"/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93279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8523C19-BB42-4C47-9A0E-0341357AB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Vem kan få stöd av ett Personligt ombud (PO)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D58BE62-8DEF-450E-BC62-7A42D204F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Personer 18 år eller äldre, som har en psykisk funktionsnedsättning och har betydande och väsentliga svårigheter att utföra aktiviteter på olika livsområde</a:t>
            </a:r>
          </a:p>
          <a:p>
            <a:r>
              <a:rPr lang="sv-SE" dirty="0"/>
              <a:t>PO arbetar inte med personer som har psykisk funktionsnedsättning med samtida: Demens, psykisk utvecklingsstörning, förvärvade hjärnskador eller personer som har akut stressymptom eller anpassningsstörning som per definition är kortvarigt eller övergående</a:t>
            </a:r>
          </a:p>
          <a:p>
            <a:r>
              <a:rPr lang="sv-SE" dirty="0"/>
              <a:t>PO är en resurs för den enskilde inte för andra aktörer/myndigheter</a:t>
            </a:r>
          </a:p>
          <a:p>
            <a:r>
              <a:rPr lang="sv-SE" dirty="0"/>
              <a:t>Verksamheten syftar till att få myndigheter, kommuner och landsting att samverka utifrån den enskildes behov och önskemål</a:t>
            </a: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92242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12CAA3D-CF45-4D55-AF72-F886F567C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445F1FD-EC57-416B-A85B-BDCA4E6A4D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PO beslutar inte om insatser</a:t>
            </a:r>
          </a:p>
          <a:p>
            <a:r>
              <a:rPr lang="sv-SE" dirty="0"/>
              <a:t>PO tar inte över huvudmännens ansvar för samordning</a:t>
            </a:r>
          </a:p>
          <a:p>
            <a:r>
              <a:rPr lang="sv-SE" dirty="0"/>
              <a:t>PO svarar inte för vård och behandling</a:t>
            </a:r>
          </a:p>
          <a:p>
            <a:r>
              <a:rPr lang="sv-SE" dirty="0"/>
              <a:t>PO hjälper till att söka ex God man, boendestöd, kontaktperson, rätt vård</a:t>
            </a:r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69027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FECAB69-DBBF-4025-9881-85FA5E3AF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Vägen in…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307CC6C-455C-402F-A0A2-83A4231866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Den enskilde hör av sig till PO</a:t>
            </a:r>
          </a:p>
          <a:p>
            <a:r>
              <a:rPr lang="sv-SE" dirty="0"/>
              <a:t>Någon myndighetsperson, anhörig eller vän kan bistå den enskilde i kontakten med PO</a:t>
            </a:r>
          </a:p>
          <a:p>
            <a:r>
              <a:rPr lang="sv-SE" dirty="0"/>
              <a:t>Efter första kontakten med verksamheten får personen träffa två ombud på en informationsträff och där efter bestämma sig om hen vill ansöka om PO</a:t>
            </a:r>
          </a:p>
          <a:p>
            <a:r>
              <a:rPr lang="sv-SE" dirty="0"/>
              <a:t>Kontaktuppgifter finns på:</a:t>
            </a:r>
          </a:p>
          <a:p>
            <a:r>
              <a:rPr lang="sv-SE" dirty="0">
                <a:hlinkClick r:id="rId2"/>
              </a:rPr>
              <a:t> www.personligaombudkronoberg.se</a:t>
            </a:r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43377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4FFE1DF-EF49-4491-9FE1-51375528F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Samverkan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28511FA-5BCE-4338-95AA-D6F6EADE7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PO samverkar med Region Kronoberg, alla kommuner i länet, Försäkringskassan, Arbetsförmedlingen, Kronofogden, Frivården, Budget och skuldrådgivare, även andra aktörer som rör uppdragen från klienter så som försäkringsbolag, hyresvärd, polis, arbetsgivare mm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69659840"/>
      </p:ext>
    </p:extLst>
  </p:cSld>
  <p:clrMapOvr>
    <a:masterClrMapping/>
  </p:clrMapOvr>
</p:sld>
</file>

<file path=ppt/theme/theme1.xml><?xml version="1.0" encoding="utf-8"?>
<a:theme xmlns:a="http://schemas.openxmlformats.org/drawingml/2006/main" name="Slinga">
  <a:themeElements>
    <a:clrScheme name="Slinga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ling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ng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56</TotalTime>
  <Words>273</Words>
  <Application>Microsoft Office PowerPoint</Application>
  <PresentationFormat>Bredbild</PresentationFormat>
  <Paragraphs>23</Paragraphs>
  <Slides>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Slinga</vt:lpstr>
      <vt:lpstr>Personliga ombud Kronoberg</vt:lpstr>
      <vt:lpstr>PowerPoint-presentation</vt:lpstr>
      <vt:lpstr>Vem kan få stöd av ett Personligt ombud (PO)</vt:lpstr>
      <vt:lpstr>PowerPoint-presentation</vt:lpstr>
      <vt:lpstr>Vägen in…</vt:lpstr>
      <vt:lpstr>Samverkan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Personliga ombud Kronoberg</dc:title>
  <dc:creator>Bergmark Eva</dc:creator>
  <cp:lastModifiedBy>Krantz Emma</cp:lastModifiedBy>
  <cp:revision>11</cp:revision>
  <dcterms:created xsi:type="dcterms:W3CDTF">2018-09-25T12:27:20Z</dcterms:created>
  <dcterms:modified xsi:type="dcterms:W3CDTF">2018-10-11T12:05:57Z</dcterms:modified>
</cp:coreProperties>
</file>