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4" r:id="rId5"/>
    <p:sldMasterId id="2147483715" r:id="rId6"/>
    <p:sldMasterId id="2147483684" r:id="rId7"/>
    <p:sldMasterId id="2147483863" r:id="rId8"/>
  </p:sldMasterIdLst>
  <p:notesMasterIdLst>
    <p:notesMasterId r:id="rId38"/>
  </p:notesMasterIdLst>
  <p:sldIdLst>
    <p:sldId id="256" r:id="rId9"/>
    <p:sldId id="280" r:id="rId10"/>
    <p:sldId id="281" r:id="rId11"/>
    <p:sldId id="277" r:id="rId12"/>
    <p:sldId id="295" r:id="rId13"/>
    <p:sldId id="257" r:id="rId14"/>
    <p:sldId id="297" r:id="rId15"/>
    <p:sldId id="258" r:id="rId16"/>
    <p:sldId id="260" r:id="rId17"/>
    <p:sldId id="298" r:id="rId18"/>
    <p:sldId id="262" r:id="rId19"/>
    <p:sldId id="263" r:id="rId20"/>
    <p:sldId id="272" r:id="rId21"/>
    <p:sldId id="299" r:id="rId22"/>
    <p:sldId id="259" r:id="rId23"/>
    <p:sldId id="300" r:id="rId24"/>
    <p:sldId id="261" r:id="rId25"/>
    <p:sldId id="270" r:id="rId26"/>
    <p:sldId id="289" r:id="rId27"/>
    <p:sldId id="293" r:id="rId28"/>
    <p:sldId id="296" r:id="rId29"/>
    <p:sldId id="288" r:id="rId30"/>
    <p:sldId id="267" r:id="rId31"/>
    <p:sldId id="268" r:id="rId32"/>
    <p:sldId id="269" r:id="rId33"/>
    <p:sldId id="264" r:id="rId34"/>
    <p:sldId id="301" r:id="rId35"/>
    <p:sldId id="266" r:id="rId36"/>
    <p:sldId id="284" r:id="rId37"/>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9C333-9FB7-4A2B-968C-C05FA5E7284D}" v="39" dt="2026-02-23T15:07:16.87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just format 3 - Dekorfär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3187" autoAdjust="0"/>
  </p:normalViewPr>
  <p:slideViewPr>
    <p:cSldViewPr snapToGrid="0">
      <p:cViewPr varScale="1">
        <p:scale>
          <a:sx n="113" d="100"/>
          <a:sy n="113" d="100"/>
        </p:scale>
        <p:origin x="1986" y="96"/>
      </p:cViewPr>
      <p:guideLst/>
    </p:cSldViewPr>
  </p:slideViewPr>
  <p:notesTextViewPr>
    <p:cViewPr>
      <p:scale>
        <a:sx n="1" d="1"/>
        <a:sy n="1" d="1"/>
      </p:scale>
      <p:origin x="0" y="0"/>
    </p:cViewPr>
  </p:notesTextViewPr>
  <p:notesViewPr>
    <p:cSldViewPr snapToGrid="0">
      <p:cViewPr varScale="1">
        <p:scale>
          <a:sx n="55" d="100"/>
          <a:sy n="55" d="100"/>
        </p:scale>
        <p:origin x="286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Wallin" userId="31d35ca2-5160-45b1-88d3-8e210fdb3967" providerId="ADAL" clId="{F479ED93-ED3C-4D71-8544-5A6E4C29F038}"/>
    <pc:docChg chg="undo custSel delSld modSld addMainMaster delMainMaster">
      <pc:chgData name="Johanna Wallin" userId="31d35ca2-5160-45b1-88d3-8e210fdb3967" providerId="ADAL" clId="{F479ED93-ED3C-4D71-8544-5A6E4C29F038}" dt="2026-02-23T15:08:55.503" v="546" actId="14100"/>
      <pc:docMkLst>
        <pc:docMk/>
      </pc:docMkLst>
      <pc:sldChg chg="modSp mod">
        <pc:chgData name="Johanna Wallin" userId="31d35ca2-5160-45b1-88d3-8e210fdb3967" providerId="ADAL" clId="{F479ED93-ED3C-4D71-8544-5A6E4C29F038}" dt="2026-02-23T15:08:55.503" v="546" actId="14100"/>
        <pc:sldMkLst>
          <pc:docMk/>
          <pc:sldMk cId="3692399121" sldId="256"/>
        </pc:sldMkLst>
        <pc:spChg chg="mod">
          <ac:chgData name="Johanna Wallin" userId="31d35ca2-5160-45b1-88d3-8e210fdb3967" providerId="ADAL" clId="{F479ED93-ED3C-4D71-8544-5A6E4C29F038}" dt="2026-02-23T15:08:55.503" v="546" actId="14100"/>
          <ac:spMkLst>
            <pc:docMk/>
            <pc:sldMk cId="3692399121" sldId="256"/>
            <ac:spMk id="5" creationId="{B32257D9-7E40-6ED3-F572-467FC8D51B13}"/>
          </ac:spMkLst>
        </pc:spChg>
      </pc:sldChg>
      <pc:sldChg chg="modSp mod modClrScheme chgLayout">
        <pc:chgData name="Johanna Wallin" userId="31d35ca2-5160-45b1-88d3-8e210fdb3967" providerId="ADAL" clId="{F479ED93-ED3C-4D71-8544-5A6E4C29F038}" dt="2026-02-23T15:08:18.384" v="541" actId="20577"/>
        <pc:sldMkLst>
          <pc:docMk/>
          <pc:sldMk cId="1163094482" sldId="264"/>
        </pc:sldMkLst>
        <pc:spChg chg="mod ord">
          <ac:chgData name="Johanna Wallin" userId="31d35ca2-5160-45b1-88d3-8e210fdb3967" providerId="ADAL" clId="{F479ED93-ED3C-4D71-8544-5A6E4C29F038}" dt="2026-02-23T15:06:26.178" v="509" actId="700"/>
          <ac:spMkLst>
            <pc:docMk/>
            <pc:sldMk cId="1163094482" sldId="264"/>
            <ac:spMk id="2" creationId="{00000000-0000-0000-0000-000000000000}"/>
          </ac:spMkLst>
        </pc:spChg>
        <pc:spChg chg="mod ord">
          <ac:chgData name="Johanna Wallin" userId="31d35ca2-5160-45b1-88d3-8e210fdb3967" providerId="ADAL" clId="{F479ED93-ED3C-4D71-8544-5A6E4C29F038}" dt="2026-02-23T15:08:18.384" v="541" actId="20577"/>
          <ac:spMkLst>
            <pc:docMk/>
            <pc:sldMk cId="1163094482" sldId="264"/>
            <ac:spMk id="3" creationId="{00000000-0000-0000-0000-000000000000}"/>
          </ac:spMkLst>
        </pc:spChg>
        <pc:picChg chg="mod ord">
          <ac:chgData name="Johanna Wallin" userId="31d35ca2-5160-45b1-88d3-8e210fdb3967" providerId="ADAL" clId="{F479ED93-ED3C-4D71-8544-5A6E4C29F038}" dt="2026-02-23T15:07:16.877" v="522" actId="1076"/>
          <ac:picMkLst>
            <pc:docMk/>
            <pc:sldMk cId="1163094482" sldId="264"/>
            <ac:picMk id="5" creationId="{00000000-0000-0000-0000-000000000000}"/>
          </ac:picMkLst>
        </pc:picChg>
      </pc:sldChg>
      <pc:sldChg chg="del">
        <pc:chgData name="Johanna Wallin" userId="31d35ca2-5160-45b1-88d3-8e210fdb3967" providerId="ADAL" clId="{F479ED93-ED3C-4D71-8544-5A6E4C29F038}" dt="2026-02-23T14:26:10.655" v="123" actId="47"/>
        <pc:sldMkLst>
          <pc:docMk/>
          <pc:sldMk cId="3821817608" sldId="265"/>
        </pc:sldMkLst>
      </pc:sldChg>
      <pc:sldChg chg="modSp mod modClrScheme chgLayout">
        <pc:chgData name="Johanna Wallin" userId="31d35ca2-5160-45b1-88d3-8e210fdb3967" providerId="ADAL" clId="{F479ED93-ED3C-4D71-8544-5A6E4C29F038}" dt="2026-02-23T15:03:03.948" v="424" actId="20577"/>
        <pc:sldMkLst>
          <pc:docMk/>
          <pc:sldMk cId="3644592001" sldId="267"/>
        </pc:sldMkLst>
        <pc:spChg chg="mod ord">
          <ac:chgData name="Johanna Wallin" userId="31d35ca2-5160-45b1-88d3-8e210fdb3967" providerId="ADAL" clId="{F479ED93-ED3C-4D71-8544-5A6E4C29F038}" dt="2026-02-23T15:02:12.250" v="398" actId="700"/>
          <ac:spMkLst>
            <pc:docMk/>
            <pc:sldMk cId="3644592001" sldId="267"/>
            <ac:spMk id="2" creationId="{00000000-0000-0000-0000-000000000000}"/>
          </ac:spMkLst>
        </pc:spChg>
        <pc:spChg chg="mod ord">
          <ac:chgData name="Johanna Wallin" userId="31d35ca2-5160-45b1-88d3-8e210fdb3967" providerId="ADAL" clId="{F479ED93-ED3C-4D71-8544-5A6E4C29F038}" dt="2026-02-23T15:03:03.948" v="424" actId="20577"/>
          <ac:spMkLst>
            <pc:docMk/>
            <pc:sldMk cId="3644592001" sldId="267"/>
            <ac:spMk id="3" creationId="{00000000-0000-0000-0000-000000000000}"/>
          </ac:spMkLst>
        </pc:spChg>
        <pc:picChg chg="mod ord">
          <ac:chgData name="Johanna Wallin" userId="31d35ca2-5160-45b1-88d3-8e210fdb3967" providerId="ADAL" clId="{F479ED93-ED3C-4D71-8544-5A6E4C29F038}" dt="2026-02-23T15:02:12.250" v="398" actId="700"/>
          <ac:picMkLst>
            <pc:docMk/>
            <pc:sldMk cId="3644592001" sldId="267"/>
            <ac:picMk id="5" creationId="{00000000-0000-0000-0000-000000000000}"/>
          </ac:picMkLst>
        </pc:picChg>
        <pc:picChg chg="mod">
          <ac:chgData name="Johanna Wallin" userId="31d35ca2-5160-45b1-88d3-8e210fdb3967" providerId="ADAL" clId="{F479ED93-ED3C-4D71-8544-5A6E4C29F038}" dt="2026-02-23T15:02:42.843" v="416" actId="1076"/>
          <ac:picMkLst>
            <pc:docMk/>
            <pc:sldMk cId="3644592001" sldId="267"/>
            <ac:picMk id="8" creationId="{00000000-0000-0000-0000-000000000000}"/>
          </ac:picMkLst>
        </pc:picChg>
        <pc:picChg chg="mod">
          <ac:chgData name="Johanna Wallin" userId="31d35ca2-5160-45b1-88d3-8e210fdb3967" providerId="ADAL" clId="{F479ED93-ED3C-4D71-8544-5A6E4C29F038}" dt="2026-02-23T15:02:45.693" v="417" actId="1076"/>
          <ac:picMkLst>
            <pc:docMk/>
            <pc:sldMk cId="3644592001" sldId="267"/>
            <ac:picMk id="9" creationId="{00000000-0000-0000-0000-000000000000}"/>
          </ac:picMkLst>
        </pc:picChg>
      </pc:sldChg>
      <pc:sldChg chg="modSp mod modClrScheme chgLayout">
        <pc:chgData name="Johanna Wallin" userId="31d35ca2-5160-45b1-88d3-8e210fdb3967" providerId="ADAL" clId="{F479ED93-ED3C-4D71-8544-5A6E4C29F038}" dt="2026-02-23T15:04:30.848" v="461" actId="5793"/>
        <pc:sldMkLst>
          <pc:docMk/>
          <pc:sldMk cId="1570293526" sldId="268"/>
        </pc:sldMkLst>
        <pc:spChg chg="mod ord">
          <ac:chgData name="Johanna Wallin" userId="31d35ca2-5160-45b1-88d3-8e210fdb3967" providerId="ADAL" clId="{F479ED93-ED3C-4D71-8544-5A6E4C29F038}" dt="2026-02-23T15:03:15.216" v="425" actId="700"/>
          <ac:spMkLst>
            <pc:docMk/>
            <pc:sldMk cId="1570293526" sldId="268"/>
            <ac:spMk id="2" creationId="{00000000-0000-0000-0000-000000000000}"/>
          </ac:spMkLst>
        </pc:spChg>
        <pc:spChg chg="mod ord">
          <ac:chgData name="Johanna Wallin" userId="31d35ca2-5160-45b1-88d3-8e210fdb3967" providerId="ADAL" clId="{F479ED93-ED3C-4D71-8544-5A6E4C29F038}" dt="2026-02-23T15:04:30.848" v="461" actId="5793"/>
          <ac:spMkLst>
            <pc:docMk/>
            <pc:sldMk cId="1570293526" sldId="268"/>
            <ac:spMk id="3" creationId="{00000000-0000-0000-0000-000000000000}"/>
          </ac:spMkLst>
        </pc:spChg>
        <pc:picChg chg="mod ord">
          <ac:chgData name="Johanna Wallin" userId="31d35ca2-5160-45b1-88d3-8e210fdb3967" providerId="ADAL" clId="{F479ED93-ED3C-4D71-8544-5A6E4C29F038}" dt="2026-02-23T15:04:05.762" v="442" actId="1076"/>
          <ac:picMkLst>
            <pc:docMk/>
            <pc:sldMk cId="1570293526" sldId="268"/>
            <ac:picMk id="5" creationId="{00000000-0000-0000-0000-000000000000}"/>
          </ac:picMkLst>
        </pc:picChg>
      </pc:sldChg>
      <pc:sldChg chg="modSp mod modClrScheme chgLayout">
        <pc:chgData name="Johanna Wallin" userId="31d35ca2-5160-45b1-88d3-8e210fdb3967" providerId="ADAL" clId="{F479ED93-ED3C-4D71-8544-5A6E4C29F038}" dt="2026-02-23T15:06:19.493" v="508" actId="20577"/>
        <pc:sldMkLst>
          <pc:docMk/>
          <pc:sldMk cId="887416237" sldId="269"/>
        </pc:sldMkLst>
        <pc:spChg chg="mod ord">
          <ac:chgData name="Johanna Wallin" userId="31d35ca2-5160-45b1-88d3-8e210fdb3967" providerId="ADAL" clId="{F479ED93-ED3C-4D71-8544-5A6E4C29F038}" dt="2026-02-23T15:06:19.493" v="508" actId="20577"/>
          <ac:spMkLst>
            <pc:docMk/>
            <pc:sldMk cId="887416237" sldId="269"/>
            <ac:spMk id="2" creationId="{00000000-0000-0000-0000-000000000000}"/>
          </ac:spMkLst>
        </pc:spChg>
        <pc:spChg chg="mod ord">
          <ac:chgData name="Johanna Wallin" userId="31d35ca2-5160-45b1-88d3-8e210fdb3967" providerId="ADAL" clId="{F479ED93-ED3C-4D71-8544-5A6E4C29F038}" dt="2026-02-23T15:06:06.324" v="504" actId="6549"/>
          <ac:spMkLst>
            <pc:docMk/>
            <pc:sldMk cId="887416237" sldId="269"/>
            <ac:spMk id="3" creationId="{00000000-0000-0000-0000-000000000000}"/>
          </ac:spMkLst>
        </pc:spChg>
        <pc:picChg chg="mod">
          <ac:chgData name="Johanna Wallin" userId="31d35ca2-5160-45b1-88d3-8e210fdb3967" providerId="ADAL" clId="{F479ED93-ED3C-4D71-8544-5A6E4C29F038}" dt="2026-02-23T15:04:42.667" v="463" actId="1076"/>
          <ac:picMkLst>
            <pc:docMk/>
            <pc:sldMk cId="887416237" sldId="269"/>
            <ac:picMk id="4" creationId="{00000000-0000-0000-0000-000000000000}"/>
          </ac:picMkLst>
        </pc:picChg>
        <pc:picChg chg="mod ord">
          <ac:chgData name="Johanna Wallin" userId="31d35ca2-5160-45b1-88d3-8e210fdb3967" providerId="ADAL" clId="{F479ED93-ED3C-4D71-8544-5A6E4C29F038}" dt="2026-02-23T15:04:38.962" v="462" actId="700"/>
          <ac:picMkLst>
            <pc:docMk/>
            <pc:sldMk cId="887416237" sldId="269"/>
            <ac:picMk id="8" creationId="{00000000-0000-0000-0000-000000000000}"/>
          </ac:picMkLst>
        </pc:picChg>
      </pc:sldChg>
      <pc:sldChg chg="modSp mod modClrScheme chgLayout">
        <pc:chgData name="Johanna Wallin" userId="31d35ca2-5160-45b1-88d3-8e210fdb3967" providerId="ADAL" clId="{F479ED93-ED3C-4D71-8544-5A6E4C29F038}" dt="2026-02-23T14:49:10.641" v="154" actId="948"/>
        <pc:sldMkLst>
          <pc:docMk/>
          <pc:sldMk cId="1915524563" sldId="270"/>
        </pc:sldMkLst>
        <pc:spChg chg="mod ord">
          <ac:chgData name="Johanna Wallin" userId="31d35ca2-5160-45b1-88d3-8e210fdb3967" providerId="ADAL" clId="{F479ED93-ED3C-4D71-8544-5A6E4C29F038}" dt="2026-02-23T14:47:49.915" v="126" actId="700"/>
          <ac:spMkLst>
            <pc:docMk/>
            <pc:sldMk cId="1915524563" sldId="270"/>
            <ac:spMk id="2" creationId="{00000000-0000-0000-0000-000000000000}"/>
          </ac:spMkLst>
        </pc:spChg>
        <pc:spChg chg="mod ord">
          <ac:chgData name="Johanna Wallin" userId="31d35ca2-5160-45b1-88d3-8e210fdb3967" providerId="ADAL" clId="{F479ED93-ED3C-4D71-8544-5A6E4C29F038}" dt="2026-02-23T14:49:10.641" v="154" actId="948"/>
          <ac:spMkLst>
            <pc:docMk/>
            <pc:sldMk cId="1915524563" sldId="270"/>
            <ac:spMk id="3" creationId="{00000000-0000-0000-0000-000000000000}"/>
          </ac:spMkLst>
        </pc:spChg>
        <pc:picChg chg="mod ord">
          <ac:chgData name="Johanna Wallin" userId="31d35ca2-5160-45b1-88d3-8e210fdb3967" providerId="ADAL" clId="{F479ED93-ED3C-4D71-8544-5A6E4C29F038}" dt="2026-02-23T14:47:49.915" v="126" actId="700"/>
          <ac:picMkLst>
            <pc:docMk/>
            <pc:sldMk cId="1915524563" sldId="270"/>
            <ac:picMk id="5" creationId="{00000000-0000-0000-0000-000000000000}"/>
          </ac:picMkLst>
        </pc:picChg>
      </pc:sldChg>
      <pc:sldChg chg="modSp mod modClrScheme chgLayout">
        <pc:chgData name="Johanna Wallin" userId="31d35ca2-5160-45b1-88d3-8e210fdb3967" providerId="ADAL" clId="{F479ED93-ED3C-4D71-8544-5A6E4C29F038}" dt="2026-02-23T15:02:05.564" v="397" actId="1076"/>
        <pc:sldMkLst>
          <pc:docMk/>
          <pc:sldMk cId="2146735515" sldId="288"/>
        </pc:sldMkLst>
        <pc:spChg chg="mod ord">
          <ac:chgData name="Johanna Wallin" userId="31d35ca2-5160-45b1-88d3-8e210fdb3967" providerId="ADAL" clId="{F479ED93-ED3C-4D71-8544-5A6E4C29F038}" dt="2026-02-23T15:00:42.039" v="366" actId="700"/>
          <ac:spMkLst>
            <pc:docMk/>
            <pc:sldMk cId="2146735515" sldId="288"/>
            <ac:spMk id="2" creationId="{00000000-0000-0000-0000-000000000000}"/>
          </ac:spMkLst>
        </pc:spChg>
        <pc:spChg chg="mod ord">
          <ac:chgData name="Johanna Wallin" userId="31d35ca2-5160-45b1-88d3-8e210fdb3967" providerId="ADAL" clId="{F479ED93-ED3C-4D71-8544-5A6E4C29F038}" dt="2026-02-23T15:01:54.626" v="396" actId="948"/>
          <ac:spMkLst>
            <pc:docMk/>
            <pc:sldMk cId="2146735515" sldId="288"/>
            <ac:spMk id="3" creationId="{00000000-0000-0000-0000-000000000000}"/>
          </ac:spMkLst>
        </pc:spChg>
        <pc:picChg chg="mod ord">
          <ac:chgData name="Johanna Wallin" userId="31d35ca2-5160-45b1-88d3-8e210fdb3967" providerId="ADAL" clId="{F479ED93-ED3C-4D71-8544-5A6E4C29F038}" dt="2026-02-23T15:02:05.564" v="397" actId="1076"/>
          <ac:picMkLst>
            <pc:docMk/>
            <pc:sldMk cId="2146735515" sldId="288"/>
            <ac:picMk id="5" creationId="{00000000-0000-0000-0000-000000000000}"/>
          </ac:picMkLst>
        </pc:picChg>
      </pc:sldChg>
      <pc:sldChg chg="addSp delSp modSp mod modClrScheme chgLayout">
        <pc:chgData name="Johanna Wallin" userId="31d35ca2-5160-45b1-88d3-8e210fdb3967" providerId="ADAL" clId="{F479ED93-ED3C-4D71-8544-5A6E4C29F038}" dt="2026-02-23T14:50:28.911" v="172" actId="14100"/>
        <pc:sldMkLst>
          <pc:docMk/>
          <pc:sldMk cId="3224646856" sldId="289"/>
        </pc:sldMkLst>
        <pc:spChg chg="mod ord">
          <ac:chgData name="Johanna Wallin" userId="31d35ca2-5160-45b1-88d3-8e210fdb3967" providerId="ADAL" clId="{F479ED93-ED3C-4D71-8544-5A6E4C29F038}" dt="2026-02-23T14:49:30.993" v="155" actId="700"/>
          <ac:spMkLst>
            <pc:docMk/>
            <pc:sldMk cId="3224646856" sldId="289"/>
            <ac:spMk id="2" creationId="{00000000-0000-0000-0000-000000000000}"/>
          </ac:spMkLst>
        </pc:spChg>
        <pc:spChg chg="del">
          <ac:chgData name="Johanna Wallin" userId="31d35ca2-5160-45b1-88d3-8e210fdb3967" providerId="ADAL" clId="{F479ED93-ED3C-4D71-8544-5A6E4C29F038}" dt="2026-02-23T14:49:55.316" v="163" actId="478"/>
          <ac:spMkLst>
            <pc:docMk/>
            <pc:sldMk cId="3224646856" sldId="289"/>
            <ac:spMk id="3" creationId="{00000000-0000-0000-0000-000000000000}"/>
          </ac:spMkLst>
        </pc:spChg>
        <pc:spChg chg="add mod ord">
          <ac:chgData name="Johanna Wallin" userId="31d35ca2-5160-45b1-88d3-8e210fdb3967" providerId="ADAL" clId="{F479ED93-ED3C-4D71-8544-5A6E4C29F038}" dt="2026-02-23T14:50:28.911" v="172" actId="14100"/>
          <ac:spMkLst>
            <pc:docMk/>
            <pc:sldMk cId="3224646856" sldId="289"/>
            <ac:spMk id="4" creationId="{E0D7CDA2-D140-708F-068D-45B59E6620C9}"/>
          </ac:spMkLst>
        </pc:spChg>
        <pc:spChg chg="mod">
          <ac:chgData name="Johanna Wallin" userId="31d35ca2-5160-45b1-88d3-8e210fdb3967" providerId="ADAL" clId="{F479ED93-ED3C-4D71-8544-5A6E4C29F038}" dt="2026-02-23T14:50:17.926" v="170" actId="1076"/>
          <ac:spMkLst>
            <pc:docMk/>
            <pc:sldMk cId="3224646856" sldId="289"/>
            <ac:spMk id="8" creationId="{00000000-0000-0000-0000-000000000000}"/>
          </ac:spMkLst>
        </pc:spChg>
        <pc:picChg chg="mod">
          <ac:chgData name="Johanna Wallin" userId="31d35ca2-5160-45b1-88d3-8e210fdb3967" providerId="ADAL" clId="{F479ED93-ED3C-4D71-8544-5A6E4C29F038}" dt="2026-02-23T14:50:14.668" v="169" actId="14100"/>
          <ac:picMkLst>
            <pc:docMk/>
            <pc:sldMk cId="3224646856" sldId="289"/>
            <ac:picMk id="6" creationId="{00000000-0000-0000-0000-000000000000}"/>
          </ac:picMkLst>
        </pc:picChg>
      </pc:sldChg>
      <pc:sldChg chg="addSp delSp modSp mod modClrScheme chgLayout">
        <pc:chgData name="Johanna Wallin" userId="31d35ca2-5160-45b1-88d3-8e210fdb3967" providerId="ADAL" clId="{F479ED93-ED3C-4D71-8544-5A6E4C29F038}" dt="2026-02-23T14:53:59.032" v="260" actId="113"/>
        <pc:sldMkLst>
          <pc:docMk/>
          <pc:sldMk cId="3540188038" sldId="293"/>
        </pc:sldMkLst>
        <pc:spChg chg="mod ord">
          <ac:chgData name="Johanna Wallin" userId="31d35ca2-5160-45b1-88d3-8e210fdb3967" providerId="ADAL" clId="{F479ED93-ED3C-4D71-8544-5A6E4C29F038}" dt="2026-02-23T14:52:20.193" v="212" actId="1076"/>
          <ac:spMkLst>
            <pc:docMk/>
            <pc:sldMk cId="3540188038" sldId="293"/>
            <ac:spMk id="2" creationId="{00000000-0000-0000-0000-000000000000}"/>
          </ac:spMkLst>
        </pc:spChg>
        <pc:spChg chg="add mod ord">
          <ac:chgData name="Johanna Wallin" userId="31d35ca2-5160-45b1-88d3-8e210fdb3967" providerId="ADAL" clId="{F479ED93-ED3C-4D71-8544-5A6E4C29F038}" dt="2026-02-23T14:53:59.032" v="260" actId="113"/>
          <ac:spMkLst>
            <pc:docMk/>
            <pc:sldMk cId="3540188038" sldId="293"/>
            <ac:spMk id="3" creationId="{A7EE406E-194B-D779-00B6-05B80606BDBB}"/>
          </ac:spMkLst>
        </pc:spChg>
        <pc:spChg chg="del mod">
          <ac:chgData name="Johanna Wallin" userId="31d35ca2-5160-45b1-88d3-8e210fdb3967" providerId="ADAL" clId="{F479ED93-ED3C-4D71-8544-5A6E4C29F038}" dt="2026-02-23T14:52:30.713" v="215" actId="478"/>
          <ac:spMkLst>
            <pc:docMk/>
            <pc:sldMk cId="3540188038" sldId="293"/>
            <ac:spMk id="5" creationId="{97FFCA8D-9A0B-5346-CEDA-EDF3EB4A1413}"/>
          </ac:spMkLst>
        </pc:spChg>
        <pc:spChg chg="del mod">
          <ac:chgData name="Johanna Wallin" userId="31d35ca2-5160-45b1-88d3-8e210fdb3967" providerId="ADAL" clId="{F479ED93-ED3C-4D71-8544-5A6E4C29F038}" dt="2026-02-23T14:52:38.769" v="217" actId="478"/>
          <ac:spMkLst>
            <pc:docMk/>
            <pc:sldMk cId="3540188038" sldId="293"/>
            <ac:spMk id="7" creationId="{B72E0F0D-4552-4ABC-D1D3-5E5BC1A1231B}"/>
          </ac:spMkLst>
        </pc:spChg>
        <pc:spChg chg="del mod">
          <ac:chgData name="Johanna Wallin" userId="31d35ca2-5160-45b1-88d3-8e210fdb3967" providerId="ADAL" clId="{F479ED93-ED3C-4D71-8544-5A6E4C29F038}" dt="2026-02-23T14:51:35.109" v="191" actId="478"/>
          <ac:spMkLst>
            <pc:docMk/>
            <pc:sldMk cId="3540188038" sldId="293"/>
            <ac:spMk id="9" creationId="{7B9DC9BF-69DD-58D4-CE4A-713F82E33CE9}"/>
          </ac:spMkLst>
        </pc:spChg>
        <pc:spChg chg="del mod">
          <ac:chgData name="Johanna Wallin" userId="31d35ca2-5160-45b1-88d3-8e210fdb3967" providerId="ADAL" clId="{F479ED93-ED3C-4D71-8544-5A6E4C29F038}" dt="2026-02-23T14:52:08.467" v="211"/>
          <ac:spMkLst>
            <pc:docMk/>
            <pc:sldMk cId="3540188038" sldId="293"/>
            <ac:spMk id="11" creationId="{0C380240-7F16-0F1E-CBED-27E6BD94321C}"/>
          </ac:spMkLst>
        </pc:spChg>
        <pc:picChg chg="mod">
          <ac:chgData name="Johanna Wallin" userId="31d35ca2-5160-45b1-88d3-8e210fdb3967" providerId="ADAL" clId="{F479ED93-ED3C-4D71-8544-5A6E4C29F038}" dt="2026-02-23T14:52:20.193" v="212" actId="1076"/>
          <ac:picMkLst>
            <pc:docMk/>
            <pc:sldMk cId="3540188038" sldId="293"/>
            <ac:picMk id="15" creationId="{8CAE8698-64B1-D939-AE15-2517951D27FE}"/>
          </ac:picMkLst>
        </pc:picChg>
      </pc:sldChg>
      <pc:sldChg chg="addSp modSp mod modClrScheme chgLayout">
        <pc:chgData name="Johanna Wallin" userId="31d35ca2-5160-45b1-88d3-8e210fdb3967" providerId="ADAL" clId="{F479ED93-ED3C-4D71-8544-5A6E4C29F038}" dt="2026-02-23T15:00:26.479" v="363" actId="1076"/>
        <pc:sldMkLst>
          <pc:docMk/>
          <pc:sldMk cId="52845589" sldId="296"/>
        </pc:sldMkLst>
        <pc:spChg chg="mod ord">
          <ac:chgData name="Johanna Wallin" userId="31d35ca2-5160-45b1-88d3-8e210fdb3967" providerId="ADAL" clId="{F479ED93-ED3C-4D71-8544-5A6E4C29F038}" dt="2026-02-23T14:58:10.932" v="328" actId="1076"/>
          <ac:spMkLst>
            <pc:docMk/>
            <pc:sldMk cId="52845589" sldId="296"/>
            <ac:spMk id="2" creationId="{00000000-0000-0000-0000-000000000000}"/>
          </ac:spMkLst>
        </pc:spChg>
        <pc:graphicFrameChg chg="mod ord modGraphic">
          <ac:chgData name="Johanna Wallin" userId="31d35ca2-5160-45b1-88d3-8e210fdb3967" providerId="ADAL" clId="{F479ED93-ED3C-4D71-8544-5A6E4C29F038}" dt="2026-02-23T14:59:01.713" v="356" actId="14734"/>
          <ac:graphicFrameMkLst>
            <pc:docMk/>
            <pc:sldMk cId="52845589" sldId="296"/>
            <ac:graphicFrameMk id="4" creationId="{00000000-0000-0000-0000-000000000000}"/>
          </ac:graphicFrameMkLst>
        </pc:graphicFrameChg>
        <pc:picChg chg="add mod modCrop">
          <ac:chgData name="Johanna Wallin" userId="31d35ca2-5160-45b1-88d3-8e210fdb3967" providerId="ADAL" clId="{F479ED93-ED3C-4D71-8544-5A6E4C29F038}" dt="2026-02-23T15:00:26.479" v="363" actId="1076"/>
          <ac:picMkLst>
            <pc:docMk/>
            <pc:sldMk cId="52845589" sldId="296"/>
            <ac:picMk id="5" creationId="{CEFAFD14-E52B-AF8B-6048-8CA9616FCB8C}"/>
          </ac:picMkLst>
        </pc:picChg>
      </pc:sldChg>
      <pc:sldChg chg="modSp mod modClrScheme chgLayout">
        <pc:chgData name="Johanna Wallin" userId="31d35ca2-5160-45b1-88d3-8e210fdb3967" providerId="ADAL" clId="{F479ED93-ED3C-4D71-8544-5A6E4C29F038}" dt="2026-02-23T14:47:41.893" v="125" actId="700"/>
        <pc:sldMkLst>
          <pc:docMk/>
          <pc:sldMk cId="1490645613" sldId="301"/>
        </pc:sldMkLst>
        <pc:spChg chg="mod ord">
          <ac:chgData name="Johanna Wallin" userId="31d35ca2-5160-45b1-88d3-8e210fdb3967" providerId="ADAL" clId="{F479ED93-ED3C-4D71-8544-5A6E4C29F038}" dt="2026-02-23T14:47:41.893" v="125" actId="700"/>
          <ac:spMkLst>
            <pc:docMk/>
            <pc:sldMk cId="1490645613" sldId="301"/>
            <ac:spMk id="4" creationId="{B38D298D-72F3-A1FE-8B21-AD30E5EEB037}"/>
          </ac:spMkLst>
        </pc:spChg>
        <pc:spChg chg="mod ord">
          <ac:chgData name="Johanna Wallin" userId="31d35ca2-5160-45b1-88d3-8e210fdb3967" providerId="ADAL" clId="{F479ED93-ED3C-4D71-8544-5A6E4C29F038}" dt="2026-02-23T14:47:41.893" v="125" actId="700"/>
          <ac:spMkLst>
            <pc:docMk/>
            <pc:sldMk cId="1490645613" sldId="301"/>
            <ac:spMk id="5" creationId="{2E7C408F-FBDE-C499-A5B8-4D10C87EC895}"/>
          </ac:spMkLst>
        </pc:spChg>
      </pc:sldChg>
      <pc:sldMasterChg chg="add del addSldLayout delSldLayout">
        <pc:chgData name="Johanna Wallin" userId="31d35ca2-5160-45b1-88d3-8e210fdb3967" providerId="ADAL" clId="{F479ED93-ED3C-4D71-8544-5A6E4C29F038}" dt="2026-02-23T14:47:41.893" v="125" actId="700"/>
        <pc:sldMasterMkLst>
          <pc:docMk/>
          <pc:sldMasterMk cId="2420288397" sldId="2147483863"/>
        </pc:sldMasterMkLst>
        <pc:sldLayoutChg chg="add del">
          <pc:chgData name="Johanna Wallin" userId="31d35ca2-5160-45b1-88d3-8e210fdb3967" providerId="ADAL" clId="{F479ED93-ED3C-4D71-8544-5A6E4C29F038}" dt="2026-02-23T14:47:41.893" v="125" actId="700"/>
          <pc:sldLayoutMkLst>
            <pc:docMk/>
            <pc:sldMasterMk cId="2420288397" sldId="2147483863"/>
            <pc:sldLayoutMk cId="503587077" sldId="2147483864"/>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714513143" sldId="2147483865"/>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2869601145" sldId="2147483866"/>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3492528459" sldId="2147483867"/>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3634703677" sldId="2147483868"/>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2560655374" sldId="2147483869"/>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2073124088" sldId="2147483870"/>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2379568915" sldId="2147483871"/>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3634139462" sldId="2147483872"/>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3399148153" sldId="2147483873"/>
          </pc:sldLayoutMkLst>
        </pc:sldLayoutChg>
        <pc:sldLayoutChg chg="add del">
          <pc:chgData name="Johanna Wallin" userId="31d35ca2-5160-45b1-88d3-8e210fdb3967" providerId="ADAL" clId="{F479ED93-ED3C-4D71-8544-5A6E4C29F038}" dt="2026-02-23T14:47:41.893" v="125" actId="700"/>
          <pc:sldLayoutMkLst>
            <pc:docMk/>
            <pc:sldMasterMk cId="2420288397" sldId="2147483863"/>
            <pc:sldLayoutMk cId="4133562698" sldId="21474838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7018B70-22C6-6655-9D62-0A22C82E8B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a:extLst>
              <a:ext uri="{FF2B5EF4-FFF2-40B4-BE49-F238E27FC236}">
                <a16:creationId xmlns:a16="http://schemas.microsoft.com/office/drawing/2014/main" id="{EC454ABD-C7D2-D6E3-424E-3CC34C89F6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F73542B-FD3D-DB4B-BC83-D54A083D3DB6}" type="datetimeFigureOut">
              <a:rPr lang="sv-SE"/>
              <a:pPr>
                <a:defRPr/>
              </a:pPr>
              <a:t>2026-02-23</a:t>
            </a:fld>
            <a:endParaRPr lang="sv-SE"/>
          </a:p>
        </p:txBody>
      </p:sp>
      <p:sp>
        <p:nvSpPr>
          <p:cNvPr id="4" name="Platshållare för bildobjekt 3">
            <a:extLst>
              <a:ext uri="{FF2B5EF4-FFF2-40B4-BE49-F238E27FC236}">
                <a16:creationId xmlns:a16="http://schemas.microsoft.com/office/drawing/2014/main" id="{6CC6274E-2CF4-3DBD-5A42-CB1A217C4ED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73B0A1EE-0D40-AAC5-8F70-12A2D669C34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CF1FF45E-4A13-50E7-56F3-C5EDBE93575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a:extLst>
              <a:ext uri="{FF2B5EF4-FFF2-40B4-BE49-F238E27FC236}">
                <a16:creationId xmlns:a16="http://schemas.microsoft.com/office/drawing/2014/main" id="{4554E464-A27C-7091-E086-C4DA5BA2220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44FA1F1-920B-4249-82A2-AD3516493BF5}"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04DFB16-A0C9-43B3-BD39-1BD472E260B2}" type="slidenum">
              <a:rPr lang="sv-SE" smtClean="0"/>
              <a:t>1</a:t>
            </a:fld>
            <a:endParaRPr lang="sv-SE"/>
          </a:p>
        </p:txBody>
      </p:sp>
    </p:spTree>
    <p:extLst>
      <p:ext uri="{BB962C8B-B14F-4D97-AF65-F5344CB8AC3E}">
        <p14:creationId xmlns:p14="http://schemas.microsoft.com/office/powerpoint/2010/main" val="5641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jfr Dra Ur/tar bort—Ur/klocka—Ur/VAR/ursprungligt/födelse/grund/historiskt</a:t>
            </a:r>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13</a:t>
            </a:fld>
            <a:endParaRPr lang="sv-SE"/>
          </a:p>
        </p:txBody>
      </p:sp>
    </p:spTree>
    <p:extLst>
      <p:ext uri="{BB962C8B-B14F-4D97-AF65-F5344CB8AC3E}">
        <p14:creationId xmlns:p14="http://schemas.microsoft.com/office/powerpoint/2010/main" val="385418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sym typeface="Wingdings" panose="05000000000000000000" pitchFamily="2" charset="2"/>
              </a:rPr>
              <a:t>Exempel Kristinehamns kommun: Kallvattenpris ca 14kr/m3, Varmvattenpris ca 61kr/m3</a:t>
            </a:r>
          </a:p>
          <a:p>
            <a:endParaRPr lang="sv-SE" baseline="0" dirty="0">
              <a:sym typeface="Wingdings" panose="05000000000000000000" pitchFamily="2" charset="2"/>
            </a:endParaRPr>
          </a:p>
          <a:p>
            <a:r>
              <a:rPr lang="sv-SE" sz="1200" b="1" dirty="0"/>
              <a:t>Dusch 15min= ca 1,5 badkar</a:t>
            </a:r>
            <a:br>
              <a:rPr lang="sv-SE" sz="1200" b="1" dirty="0"/>
            </a:br>
            <a:endParaRPr lang="sv-SE" sz="1200" b="1" dirty="0"/>
          </a:p>
          <a:p>
            <a:r>
              <a:rPr lang="sv-SE" sz="1200" b="1" dirty="0"/>
              <a:t>Duscha &lt; 5min, sparar över 700kWh/år</a:t>
            </a:r>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15</a:t>
            </a:fld>
            <a:endParaRPr lang="sv-SE"/>
          </a:p>
        </p:txBody>
      </p:sp>
    </p:spTree>
    <p:extLst>
      <p:ext uri="{BB962C8B-B14F-4D97-AF65-F5344CB8AC3E}">
        <p14:creationId xmlns:p14="http://schemas.microsoft.com/office/powerpoint/2010/main" val="8901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17</a:t>
            </a:fld>
            <a:endParaRPr lang="sv-SE"/>
          </a:p>
        </p:txBody>
      </p:sp>
    </p:spTree>
    <p:extLst>
      <p:ext uri="{BB962C8B-B14F-4D97-AF65-F5344CB8AC3E}">
        <p14:creationId xmlns:p14="http://schemas.microsoft.com/office/powerpoint/2010/main" val="291038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Livscykel</a:t>
            </a:r>
            <a:r>
              <a:rPr lang="sv-SE" b="0" baseline="0" dirty="0"/>
              <a:t>  (jfr Cykel/Kretslopp—Cykel/åka):</a:t>
            </a:r>
          </a:p>
          <a:p>
            <a:r>
              <a:rPr lang="sv-SE" dirty="0"/>
              <a:t>Odling +</a:t>
            </a:r>
            <a:r>
              <a:rPr lang="sv-SE" dirty="0" err="1"/>
              <a:t>Skördning</a:t>
            </a:r>
            <a:r>
              <a:rPr lang="sv-SE" dirty="0"/>
              <a:t> +Packning +Transport +Lagring/Kylning +Försäljning +Inköp+</a:t>
            </a:r>
            <a:br>
              <a:rPr lang="sv-SE" dirty="0"/>
            </a:br>
            <a:r>
              <a:rPr lang="sv-SE" dirty="0"/>
              <a:t>+Tillagning +</a:t>
            </a:r>
            <a:r>
              <a:rPr lang="sv-SE" dirty="0" err="1"/>
              <a:t>ev</a:t>
            </a:r>
            <a:r>
              <a:rPr lang="sv-SE" baseline="0" dirty="0"/>
              <a:t> Rester Kylning +Maträtt +Matavfall</a:t>
            </a:r>
          </a:p>
          <a:p>
            <a:endParaRPr lang="sv-SE" baseline="0" dirty="0"/>
          </a:p>
          <a:p>
            <a:r>
              <a:rPr lang="sv-SE" baseline="0" dirty="0"/>
              <a:t>82% av landets kn har matavfallsinsamling</a:t>
            </a:r>
          </a:p>
          <a:p>
            <a:r>
              <a:rPr lang="sv-SE" baseline="0" dirty="0"/>
              <a:t>Avfall </a:t>
            </a:r>
            <a:r>
              <a:rPr lang="sv-SE" baseline="0" dirty="0" err="1"/>
              <a:t>Sv</a:t>
            </a:r>
            <a:r>
              <a:rPr lang="sv-SE" baseline="0" dirty="0"/>
              <a:t> totalt: 466kg avfall/ </a:t>
            </a:r>
            <a:r>
              <a:rPr lang="sv-SE" baseline="0" dirty="0" err="1"/>
              <a:t>pers</a:t>
            </a:r>
            <a:r>
              <a:rPr lang="sv-SE" baseline="0" dirty="0"/>
              <a:t>*år; varav </a:t>
            </a:r>
            <a:r>
              <a:rPr lang="sv-SE" b="1" baseline="0" dirty="0"/>
              <a:t>75kg biologiskt avfall/</a:t>
            </a:r>
            <a:r>
              <a:rPr lang="sv-SE" b="1" baseline="0" dirty="0" err="1"/>
              <a:t>pers</a:t>
            </a:r>
            <a:r>
              <a:rPr lang="sv-SE" b="1" baseline="0" dirty="0"/>
              <a:t>*år</a:t>
            </a:r>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18</a:t>
            </a:fld>
            <a:endParaRPr lang="sv-SE"/>
          </a:p>
        </p:txBody>
      </p:sp>
    </p:spTree>
    <p:extLst>
      <p:ext uri="{BB962C8B-B14F-4D97-AF65-F5344CB8AC3E}">
        <p14:creationId xmlns:p14="http://schemas.microsoft.com/office/powerpoint/2010/main" val="371250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Utsläpp </a:t>
            </a:r>
            <a:r>
              <a:rPr lang="sv-SE"/>
              <a:t>av olika växthusgaser omvandlat</a:t>
            </a:r>
            <a:r>
              <a:rPr lang="sv-SE" baseline="0"/>
              <a:t> </a:t>
            </a:r>
            <a:r>
              <a:rPr lang="sv-SE" baseline="0" dirty="0"/>
              <a:t>till</a:t>
            </a:r>
            <a:r>
              <a:rPr lang="sv-SE" dirty="0"/>
              <a:t> CO2 ekvivalenter</a:t>
            </a:r>
          </a:p>
          <a:p>
            <a:r>
              <a:rPr lang="sv-SE" dirty="0"/>
              <a:t>Jfr Blandfärs ger 2,0kg CO2 </a:t>
            </a:r>
            <a:r>
              <a:rPr lang="sv-SE" dirty="0" err="1"/>
              <a:t>ekv</a:t>
            </a:r>
            <a:br>
              <a:rPr lang="sv-SE" dirty="0"/>
            </a:br>
            <a:r>
              <a:rPr lang="sv-SE" dirty="0"/>
              <a:t>Jfr </a:t>
            </a:r>
            <a:r>
              <a:rPr lang="sv-SE" dirty="0" err="1"/>
              <a:t>Vegofärs</a:t>
            </a:r>
            <a:r>
              <a:rPr lang="sv-SE" dirty="0"/>
              <a:t> ger </a:t>
            </a:r>
            <a:r>
              <a:rPr lang="sv-SE" b="1" dirty="0"/>
              <a:t>0,4 kg </a:t>
            </a:r>
            <a:r>
              <a:rPr lang="sv-SE" dirty="0"/>
              <a:t>CO2 </a:t>
            </a:r>
            <a:r>
              <a:rPr lang="sv-SE" dirty="0" err="1"/>
              <a:t>ekv</a:t>
            </a:r>
            <a:br>
              <a:rPr lang="sv-SE" dirty="0"/>
            </a:br>
            <a:endParaRPr lang="sv-SE" dirty="0"/>
          </a:p>
          <a:p>
            <a:r>
              <a:rPr lang="sv-SE" dirty="0"/>
              <a:t>Medelsvensk nivå 1,8kg CO2ekv/portion</a:t>
            </a:r>
            <a:br>
              <a:rPr lang="sv-SE" dirty="0"/>
            </a:br>
            <a:r>
              <a:rPr lang="sv-SE" dirty="0"/>
              <a:t>Hållbar nivå är 0,5kg CO2ekv/portion</a:t>
            </a:r>
          </a:p>
        </p:txBody>
      </p:sp>
      <p:sp>
        <p:nvSpPr>
          <p:cNvPr id="4" name="Platshållare för bildnummer 3"/>
          <p:cNvSpPr>
            <a:spLocks noGrp="1"/>
          </p:cNvSpPr>
          <p:nvPr>
            <p:ph type="sldNum" sz="quarter" idx="5"/>
          </p:nvPr>
        </p:nvSpPr>
        <p:spPr/>
        <p:txBody>
          <a:bodyPr/>
          <a:lstStyle/>
          <a:p>
            <a:fld id="{104DFB16-A0C9-43B3-BD39-1BD472E260B2}" type="slidenum">
              <a:rPr lang="sv-SE" smtClean="0"/>
              <a:t>20</a:t>
            </a:fld>
            <a:endParaRPr lang="sv-SE"/>
          </a:p>
        </p:txBody>
      </p:sp>
    </p:spTree>
    <p:extLst>
      <p:ext uri="{BB962C8B-B14F-4D97-AF65-F5344CB8AC3E}">
        <p14:creationId xmlns:p14="http://schemas.microsoft.com/office/powerpoint/2010/main" val="1106490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rgbClr val="000000"/>
                </a:solidFill>
                <a:latin typeface="Arial" charset="0"/>
              </a:rPr>
              <a:t>Virtuellt vatten visar vattenförbrukning/vattenanvändning under en varas produktionsprocess, inklusive i förpackningar och transporter. </a:t>
            </a:r>
            <a:br>
              <a:rPr lang="sv-SE" sz="1200" b="0" dirty="0">
                <a:solidFill>
                  <a:srgbClr val="000000"/>
                </a:solidFill>
                <a:latin typeface="Arial" charset="0"/>
              </a:rPr>
            </a:br>
            <a:r>
              <a:rPr lang="sv-SE" sz="1200" b="0" dirty="0">
                <a:solidFill>
                  <a:srgbClr val="000000"/>
                </a:solidFill>
                <a:latin typeface="Arial" charset="0"/>
              </a:rPr>
              <a:t>Av allt vatten som vi konsumerar en dag är 97 procent osynligt/virtuellt för oss. </a:t>
            </a:r>
            <a:br>
              <a:rPr lang="sv-SE" sz="1200" b="0" dirty="0">
                <a:solidFill>
                  <a:srgbClr val="000000"/>
                </a:solidFill>
                <a:latin typeface="Arial" charset="0"/>
              </a:rPr>
            </a:br>
            <a:r>
              <a:rPr lang="sv-SE" sz="1200" b="0" dirty="0">
                <a:solidFill>
                  <a:srgbClr val="000000"/>
                </a:solidFill>
                <a:latin typeface="Arial" charset="0"/>
              </a:rPr>
              <a:t>Jämför med BOMULL krävs</a:t>
            </a:r>
            <a:r>
              <a:rPr lang="sv-SE" sz="1200" b="0" baseline="0" dirty="0">
                <a:solidFill>
                  <a:srgbClr val="000000"/>
                </a:solidFill>
                <a:latin typeface="Arial" charset="0"/>
              </a:rPr>
              <a:t> det</a:t>
            </a:r>
            <a:r>
              <a:rPr lang="sv-SE" sz="1200" b="0" dirty="0">
                <a:solidFill>
                  <a:srgbClr val="000000"/>
                </a:solidFill>
                <a:latin typeface="Arial" charset="0"/>
              </a:rPr>
              <a:t> 29 000 liter virtuellt vatten per kg bomull</a:t>
            </a:r>
            <a:br>
              <a:rPr lang="sv-SE" sz="1200" b="0" dirty="0">
                <a:solidFill>
                  <a:srgbClr val="000000"/>
                </a:solidFill>
                <a:latin typeface="Arial" charset="0"/>
              </a:rPr>
            </a:br>
            <a:r>
              <a:rPr lang="sv-SE" sz="1200" b="0" dirty="0">
                <a:solidFill>
                  <a:srgbClr val="000000"/>
                </a:solidFill>
                <a:latin typeface="Arial" charset="0"/>
              </a:rPr>
              <a:t>Jmf</a:t>
            </a:r>
            <a:r>
              <a:rPr lang="sv-SE" sz="1200" b="0" baseline="0" dirty="0">
                <a:solidFill>
                  <a:srgbClr val="000000"/>
                </a:solidFill>
                <a:latin typeface="Arial" charset="0"/>
              </a:rPr>
              <a:t> med JEANS krävs 12 000 liter virtuellt vatten per jeanspar</a:t>
            </a:r>
            <a:endParaRPr lang="sv-SE" sz="1200" b="0" dirty="0">
              <a:solidFill>
                <a:srgbClr val="000000"/>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0000"/>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0000"/>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0000"/>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000000"/>
                </a:solidFill>
                <a:latin typeface="Arial" charset="0"/>
              </a:rPr>
              <a:t>*</a:t>
            </a:r>
            <a:r>
              <a:rPr lang="sv-SE" sz="1200" b="1" dirty="0">
                <a:solidFill>
                  <a:srgbClr val="000000"/>
                </a:solidFill>
                <a:latin typeface="Arial Narrow" panose="020B0606020202030204" pitchFamily="34" charset="0"/>
              </a:rPr>
              <a:t>Nötkött som producerats här i Sverige ett mer hållbart alternativ sett ur ett vattenperspektiv. Däremot, nötkött som produceras med fodermedel från länder där grödor bevattnas i större utsträckning får ett högre vattenavtryck. </a:t>
            </a:r>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21</a:t>
            </a:fld>
            <a:endParaRPr lang="sv-SE"/>
          </a:p>
        </p:txBody>
      </p:sp>
    </p:spTree>
    <p:extLst>
      <p:ext uri="{BB962C8B-B14F-4D97-AF65-F5344CB8AC3E}">
        <p14:creationId xmlns:p14="http://schemas.microsoft.com/office/powerpoint/2010/main" val="223991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Doseringen; ”starkt”, vanligt att </a:t>
            </a:r>
            <a:r>
              <a:rPr lang="sv-SE" dirty="0" err="1"/>
              <a:t>överdosera</a:t>
            </a:r>
            <a:r>
              <a:rPr lang="sv-SE" dirty="0" err="1">
                <a:sym typeface="Wingdings" panose="05000000000000000000" pitchFamily="2" charset="2"/>
              </a:rPr>
              <a:t></a:t>
            </a:r>
            <a:r>
              <a:rPr lang="sv-SE" dirty="0" err="1"/>
              <a:t>följ</a:t>
            </a:r>
            <a:r>
              <a:rPr lang="sv-SE" dirty="0"/>
              <a:t> tvättråd</a:t>
            </a:r>
            <a:r>
              <a:rPr lang="sv-SE" baseline="0" dirty="0"/>
              <a:t> på paketet</a:t>
            </a:r>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23</a:t>
            </a:fld>
            <a:endParaRPr lang="sv-SE"/>
          </a:p>
        </p:txBody>
      </p:sp>
    </p:spTree>
    <p:extLst>
      <p:ext uri="{BB962C8B-B14F-4D97-AF65-F5344CB8AC3E}">
        <p14:creationId xmlns:p14="http://schemas.microsoft.com/office/powerpoint/2010/main" val="2480272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Ej Deponi för </a:t>
            </a:r>
            <a:r>
              <a:rPr lang="sv-SE" sz="1200" b="1" dirty="0" err="1"/>
              <a:t>hushållsopor</a:t>
            </a:r>
            <a:r>
              <a:rPr lang="sv-SE" sz="1200" b="1" dirty="0"/>
              <a:t>: avvecklade, finns inte längre i Sverige!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t>Miljöstation används ibland</a:t>
            </a:r>
            <a:r>
              <a:rPr lang="sv-SE" sz="1200" b="0" baseline="0" dirty="0"/>
              <a:t> för både ÅVS och ÅVC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baseline="0" dirty="0"/>
              <a:t>Gamla ordet ”Tippen”/Deponin /”Över Kanten”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baseline="0" dirty="0"/>
              <a:t>Matavfalls insamling finns i några kommuner, på gång i övriga kommuner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baseline="0" dirty="0"/>
              <a:t>Matavfall kan också läggas i isolerad kompost, fyll i blankett på Miljökontoret</a:t>
            </a:r>
            <a:endParaRPr lang="sv-SE" sz="1200" b="0" dirty="0"/>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25</a:t>
            </a:fld>
            <a:endParaRPr lang="sv-SE"/>
          </a:p>
        </p:txBody>
      </p:sp>
    </p:spTree>
    <p:extLst>
      <p:ext uri="{BB962C8B-B14F-4D97-AF65-F5344CB8AC3E}">
        <p14:creationId xmlns:p14="http://schemas.microsoft.com/office/powerpoint/2010/main" val="4009273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Ditt klimatavtryck</a:t>
            </a:r>
          </a:p>
          <a:p>
            <a:endParaRPr lang="sv-SE" dirty="0"/>
          </a:p>
          <a:p>
            <a:r>
              <a:rPr lang="sv-SE" dirty="0"/>
              <a:t>DITT NÄSTA STEG: </a:t>
            </a:r>
            <a:br>
              <a:rPr lang="sv-SE" dirty="0"/>
            </a:br>
            <a:br>
              <a:rPr lang="sv-SE" dirty="0"/>
            </a:br>
            <a:r>
              <a:rPr lang="sv-SE" dirty="0"/>
              <a:t>1*Dela ut POST-IT lappar,</a:t>
            </a:r>
            <a:r>
              <a:rPr lang="sv-SE" baseline="0" dirty="0"/>
              <a:t> så får de skriva ner sitt nästa steg, ETT ord</a:t>
            </a:r>
            <a:br>
              <a:rPr lang="sv-SE" baseline="0" dirty="0"/>
            </a:br>
            <a:br>
              <a:rPr lang="sv-SE" baseline="0" dirty="0"/>
            </a:br>
            <a:r>
              <a:rPr lang="sv-SE" baseline="0" dirty="0"/>
              <a:t>2*</a:t>
            </a:r>
            <a:r>
              <a:rPr lang="sv-SE" baseline="0" dirty="0" err="1"/>
              <a:t>Ev</a:t>
            </a:r>
            <a:r>
              <a:rPr lang="sv-SE" baseline="0" dirty="0"/>
              <a:t> Etiketter med Energihjälte att skriva ner sitt nästa steg, ETT ord</a:t>
            </a:r>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28</a:t>
            </a:fld>
            <a:endParaRPr lang="sv-SE"/>
          </a:p>
        </p:txBody>
      </p:sp>
    </p:spTree>
    <p:extLst>
      <p:ext uri="{BB962C8B-B14F-4D97-AF65-F5344CB8AC3E}">
        <p14:creationId xmlns:p14="http://schemas.microsoft.com/office/powerpoint/2010/main" val="400427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Du kan påverka och bli en Energihjälte!</a:t>
            </a:r>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2</a:t>
            </a:fld>
            <a:endParaRPr lang="sv-SE"/>
          </a:p>
        </p:txBody>
      </p:sp>
    </p:spTree>
    <p:extLst>
      <p:ext uri="{BB962C8B-B14F-4D97-AF65-F5344CB8AC3E}">
        <p14:creationId xmlns:p14="http://schemas.microsoft.com/office/powerpoint/2010/main" val="6635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4</a:t>
            </a:fld>
            <a:endParaRPr lang="sv-SE"/>
          </a:p>
        </p:txBody>
      </p:sp>
    </p:spTree>
    <p:extLst>
      <p:ext uri="{BB962C8B-B14F-4D97-AF65-F5344CB8AC3E}">
        <p14:creationId xmlns:p14="http://schemas.microsoft.com/office/powerpoint/2010/main" val="187166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aseline="0" dirty="0"/>
              <a:t>Jämför med Mobil och Mobil-</a:t>
            </a:r>
            <a:r>
              <a:rPr lang="sv-SE" baseline="0" dirty="0" err="1"/>
              <a:t>Abbonemang</a:t>
            </a:r>
            <a:endParaRPr lang="sv-SE" baseline="0" dirty="0"/>
          </a:p>
          <a:p>
            <a:pPr marL="0" indent="0">
              <a:buNone/>
            </a:pPr>
            <a:endParaRPr lang="sv-SE" baseline="0" dirty="0"/>
          </a:p>
          <a:p>
            <a:pPr marL="0" indent="0">
              <a:buNone/>
            </a:pPr>
            <a:endParaRPr lang="sv-SE" baseline="0" dirty="0"/>
          </a:p>
          <a:p>
            <a:pPr marL="0" indent="0">
              <a:buNone/>
            </a:pPr>
            <a:r>
              <a:rPr lang="sv-SE" baseline="0" dirty="0" err="1"/>
              <a:t>Menti</a:t>
            </a:r>
            <a:r>
              <a:rPr lang="sv-SE" baseline="0" dirty="0"/>
              <a:t>:</a:t>
            </a:r>
          </a:p>
          <a:p>
            <a:pPr marL="0" indent="0">
              <a:buNone/>
            </a:pPr>
            <a:r>
              <a:rPr lang="sv-SE" baseline="0" dirty="0"/>
              <a:t>Vart vänder jag mig när jag vill byta elavtal?</a:t>
            </a:r>
          </a:p>
          <a:p>
            <a:pPr marL="0" indent="0">
              <a:buNone/>
            </a:pPr>
            <a:r>
              <a:rPr lang="sv-SE" baseline="0" dirty="0"/>
              <a:t>1. Elnätsbolaget</a:t>
            </a:r>
          </a:p>
          <a:p>
            <a:pPr marL="0" indent="0">
              <a:buNone/>
            </a:pPr>
            <a:r>
              <a:rPr lang="sv-SE" baseline="0" dirty="0"/>
              <a:t>X. Elhandelsbolaget</a:t>
            </a:r>
          </a:p>
          <a:p>
            <a:pPr marL="0" indent="0">
              <a:buNone/>
            </a:pPr>
            <a:r>
              <a:rPr lang="sv-SE" baseline="0" dirty="0"/>
              <a:t>2. Elbutiken</a:t>
            </a:r>
          </a:p>
          <a:p>
            <a:pPr marL="0" indent="0">
              <a:buNone/>
            </a:pPr>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6</a:t>
            </a:fld>
            <a:endParaRPr lang="sv-SE"/>
          </a:p>
        </p:txBody>
      </p:sp>
    </p:spTree>
    <p:extLst>
      <p:ext uri="{BB962C8B-B14F-4D97-AF65-F5344CB8AC3E}">
        <p14:creationId xmlns:p14="http://schemas.microsoft.com/office/powerpoint/2010/main" val="33683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Rätt svar: elhandelsbolaget.</a:t>
            </a:r>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7</a:t>
            </a:fld>
            <a:endParaRPr lang="sv-SE"/>
          </a:p>
        </p:txBody>
      </p:sp>
    </p:spTree>
    <p:extLst>
      <p:ext uri="{BB962C8B-B14F-4D97-AF65-F5344CB8AC3E}">
        <p14:creationId xmlns:p14="http://schemas.microsoft.com/office/powerpoint/2010/main" val="170125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Ev</a:t>
            </a:r>
            <a:r>
              <a:rPr lang="sv-SE" baseline="0" dirty="0"/>
              <a:t> förklara kW och kWh</a:t>
            </a:r>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8</a:t>
            </a:fld>
            <a:endParaRPr lang="sv-SE"/>
          </a:p>
        </p:txBody>
      </p:sp>
    </p:spTree>
    <p:extLst>
      <p:ext uri="{BB962C8B-B14F-4D97-AF65-F5344CB8AC3E}">
        <p14:creationId xmlns:p14="http://schemas.microsoft.com/office/powerpoint/2010/main" val="260815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Belysning brukar stå för ungefär en femtedel av elen i ett hushåll.</a:t>
            </a:r>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9</a:t>
            </a:fld>
            <a:endParaRPr lang="sv-SE"/>
          </a:p>
        </p:txBody>
      </p:sp>
    </p:spTree>
    <p:extLst>
      <p:ext uri="{BB962C8B-B14F-4D97-AF65-F5344CB8AC3E}">
        <p14:creationId xmlns:p14="http://schemas.microsoft.com/office/powerpoint/2010/main" val="341711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Sänka eller Höja</a:t>
            </a:r>
          </a:p>
          <a:p>
            <a:endParaRPr lang="sv-SE" b="1" baseline="0" dirty="0"/>
          </a:p>
          <a:p>
            <a:r>
              <a:rPr lang="sv-SE" b="1" baseline="0" dirty="0"/>
              <a:t>Kost eller Kostar eller Kostnad</a:t>
            </a:r>
          </a:p>
          <a:p>
            <a:endParaRPr lang="sv-SE" b="1" baseline="0" dirty="0"/>
          </a:p>
          <a:p>
            <a:r>
              <a:rPr lang="sv-SE" b="1" baseline="0" dirty="0"/>
              <a:t>Termos (behålla värme) eller Termostat (reglera värme)</a:t>
            </a:r>
            <a:endParaRPr lang="sv-SE" b="1"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11</a:t>
            </a:fld>
            <a:endParaRPr lang="sv-SE"/>
          </a:p>
        </p:txBody>
      </p:sp>
    </p:spTree>
    <p:extLst>
      <p:ext uri="{BB962C8B-B14F-4D97-AF65-F5344CB8AC3E}">
        <p14:creationId xmlns:p14="http://schemas.microsoft.com/office/powerpoint/2010/main" val="318063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Kallt från fönster och varmt från element,</a:t>
            </a:r>
            <a:r>
              <a:rPr lang="sv-SE" baseline="0" dirty="0"/>
              <a:t> </a:t>
            </a:r>
            <a:r>
              <a:rPr lang="sv-SE" i="0" dirty="0"/>
              <a:t>Vistelsezon</a:t>
            </a:r>
            <a:r>
              <a:rPr lang="sv-SE" i="0" baseline="0" dirty="0"/>
              <a:t> enligt </a:t>
            </a:r>
            <a:r>
              <a:rPr lang="sv-SE" i="0" baseline="0" dirty="0" err="1"/>
              <a:t>BoV</a:t>
            </a:r>
            <a:br>
              <a:rPr lang="sv-SE" dirty="0"/>
            </a:br>
            <a:br>
              <a:rPr lang="sv-SE" dirty="0"/>
            </a:br>
            <a:r>
              <a:rPr lang="sv-SE" dirty="0"/>
              <a:t>Normal Flöde 0,35liter/sek*m2 golvyta = 1260 liter/</a:t>
            </a:r>
            <a:r>
              <a:rPr lang="sv-SE" dirty="0" err="1"/>
              <a:t>tim</a:t>
            </a:r>
            <a:r>
              <a:rPr lang="sv-SE" dirty="0"/>
              <a:t>*m2 golvyta</a:t>
            </a:r>
          </a:p>
          <a:p>
            <a:endParaRPr lang="sv-SE" dirty="0"/>
          </a:p>
        </p:txBody>
      </p:sp>
      <p:sp>
        <p:nvSpPr>
          <p:cNvPr id="4" name="Platshållare för bildnummer 3"/>
          <p:cNvSpPr>
            <a:spLocks noGrp="1"/>
          </p:cNvSpPr>
          <p:nvPr>
            <p:ph type="sldNum" sz="quarter" idx="10"/>
          </p:nvPr>
        </p:nvSpPr>
        <p:spPr/>
        <p:txBody>
          <a:bodyPr/>
          <a:lstStyle/>
          <a:p>
            <a:fld id="{104DFB16-A0C9-43B3-BD39-1BD472E260B2}" type="slidenum">
              <a:rPr lang="sv-SE" smtClean="0"/>
              <a:t>12</a:t>
            </a:fld>
            <a:endParaRPr lang="sv-SE"/>
          </a:p>
        </p:txBody>
      </p:sp>
    </p:spTree>
    <p:extLst>
      <p:ext uri="{BB962C8B-B14F-4D97-AF65-F5344CB8AC3E}">
        <p14:creationId xmlns:p14="http://schemas.microsoft.com/office/powerpoint/2010/main" val="1531308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ergikontorsydost.se/dataskydd"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ergikontorsydost.se/dataskydd"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hemeOverride" Target="../theme/themeOverride2.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hemeOverride" Target="../theme/themeOverride9.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www.energikontorsydost.se/dataskydd" TargetMode="External"/><Relationship Id="rId2" Type="http://schemas.openxmlformats.org/officeDocument/2006/relationships/slideMaster" Target="../slideMasters/slideMaster4.xml"/><Relationship Id="rId1" Type="http://schemas.openxmlformats.org/officeDocument/2006/relationships/themeOverride" Target="../theme/themeOverride10.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bild standard">
    <p:bg>
      <p:bgPr>
        <a:solidFill>
          <a:srgbClr val="FFFFFF"/>
        </a:solidFill>
        <a:effectLst/>
      </p:bgPr>
    </p:bg>
    <p:spTree>
      <p:nvGrpSpPr>
        <p:cNvPr id="1" name=""/>
        <p:cNvGrpSpPr/>
        <p:nvPr/>
      </p:nvGrpSpPr>
      <p:grpSpPr>
        <a:xfrm>
          <a:off x="0" y="0"/>
          <a:ext cx="0" cy="0"/>
          <a:chOff x="0" y="0"/>
          <a:chExt cx="0" cy="0"/>
        </a:xfrm>
      </p:grpSpPr>
      <p:pic>
        <p:nvPicPr>
          <p:cNvPr id="6" name="Bildobjekt 8">
            <a:extLst>
              <a:ext uri="{FF2B5EF4-FFF2-40B4-BE49-F238E27FC236}">
                <a16:creationId xmlns:a16="http://schemas.microsoft.com/office/drawing/2014/main" id="{1E6AED55-147E-4AC2-905D-F9829ED5CD7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13438"/>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155940" y="1122363"/>
            <a:ext cx="9512060" cy="2387600"/>
          </a:xfrm>
        </p:spPr>
        <p:txBody>
          <a:bodyPr anchor="b"/>
          <a:lstStyle>
            <a:lvl1pPr algn="ctr">
              <a:defRPr sz="6000"/>
            </a:lvl1pPr>
          </a:lstStyle>
          <a:p>
            <a:r>
              <a:rPr lang="sv-SE"/>
              <a:t>Klicka här för att ändra mall för rubrikformat</a:t>
            </a:r>
            <a:endParaRPr lang="sv-SE" dirty="0"/>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7" name="Platshållare för datum 3">
            <a:extLst>
              <a:ext uri="{FF2B5EF4-FFF2-40B4-BE49-F238E27FC236}">
                <a16:creationId xmlns:a16="http://schemas.microsoft.com/office/drawing/2014/main" id="{67313655-592C-0C9E-1124-D78F2E8E7E91}"/>
              </a:ext>
            </a:extLst>
          </p:cNvPr>
          <p:cNvSpPr>
            <a:spLocks noGrp="1"/>
          </p:cNvSpPr>
          <p:nvPr>
            <p:ph type="dt" sz="half" idx="10"/>
          </p:nvPr>
        </p:nvSpPr>
        <p:spPr/>
        <p:txBody>
          <a:bodyPr/>
          <a:lstStyle>
            <a:lvl1pPr>
              <a:defRPr/>
            </a:lvl1pPr>
          </a:lstStyle>
          <a:p>
            <a:pPr>
              <a:defRPr/>
            </a:pPr>
            <a:fld id="{B92316F6-D655-5843-B55D-E1F1BACC12CA}" type="datetimeFigureOut">
              <a:rPr lang="sv-SE"/>
              <a:pPr>
                <a:defRPr/>
              </a:pPr>
              <a:t>2026-02-23</a:t>
            </a:fld>
            <a:endParaRPr lang="sv-SE"/>
          </a:p>
        </p:txBody>
      </p:sp>
      <p:sp>
        <p:nvSpPr>
          <p:cNvPr id="8" name="Platshållare för sidfot 4">
            <a:extLst>
              <a:ext uri="{FF2B5EF4-FFF2-40B4-BE49-F238E27FC236}">
                <a16:creationId xmlns:a16="http://schemas.microsoft.com/office/drawing/2014/main" id="{BA05575D-DD50-71A0-4106-556892EF95BD}"/>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34AC6303-A82D-2253-6FBB-388B801FE934}"/>
              </a:ext>
            </a:extLst>
          </p:cNvPr>
          <p:cNvSpPr>
            <a:spLocks noGrp="1"/>
          </p:cNvSpPr>
          <p:nvPr>
            <p:ph type="sldNum" sz="quarter" idx="12"/>
          </p:nvPr>
        </p:nvSpPr>
        <p:spPr/>
        <p:txBody>
          <a:bodyPr/>
          <a:lstStyle>
            <a:lvl1pPr>
              <a:defRPr/>
            </a:lvl1pPr>
          </a:lstStyle>
          <a:p>
            <a:pPr>
              <a:defRPr/>
            </a:pPr>
            <a:fld id="{4A27830E-C754-3240-AA74-F097C94D4F41}" type="slidenum">
              <a:rPr lang="sv-SE"/>
              <a:pPr>
                <a:defRPr/>
              </a:pPr>
              <a:t>‹#›</a:t>
            </a:fld>
            <a:endParaRPr lang="sv-SE"/>
          </a:p>
        </p:txBody>
      </p:sp>
      <p:pic>
        <p:nvPicPr>
          <p:cNvPr id="10" name="Bildobjekt 8" descr="Logga Energikontor Syd">
            <a:extLst>
              <a:ext uri="{FF2B5EF4-FFF2-40B4-BE49-F238E27FC236}">
                <a16:creationId xmlns:a16="http://schemas.microsoft.com/office/drawing/2014/main" id="{101C2B6A-CF03-F7C9-AA47-C481C30AC95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841" y="6010356"/>
            <a:ext cx="1621269" cy="4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77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delar">
    <p:bg>
      <p:bgPr>
        <a:solidFill>
          <a:srgbClr val="FFFFFF"/>
        </a:solidFill>
        <a:effectLst/>
      </p:bgPr>
    </p:bg>
    <p:spTree>
      <p:nvGrpSpPr>
        <p:cNvPr id="1" name=""/>
        <p:cNvGrpSpPr/>
        <p:nvPr/>
      </p:nvGrpSpPr>
      <p:grpSpPr>
        <a:xfrm>
          <a:off x="0" y="0"/>
          <a:ext cx="0" cy="0"/>
          <a:chOff x="0" y="0"/>
          <a:chExt cx="0" cy="0"/>
        </a:xfrm>
      </p:grpSpPr>
      <p:pic>
        <p:nvPicPr>
          <p:cNvPr id="6" name="Bildobjekt 7">
            <a:extLst>
              <a:ext uri="{FF2B5EF4-FFF2-40B4-BE49-F238E27FC236}">
                <a16:creationId xmlns:a16="http://schemas.microsoft.com/office/drawing/2014/main" id="{2574ECC6-BD07-39D9-476F-9A0F24A1522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2296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87996"/>
            <a:ext cx="10197860" cy="1325563"/>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1155940" y="2303253"/>
            <a:ext cx="5016260" cy="3873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337540" y="2303253"/>
            <a:ext cx="5016260" cy="3873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4">
            <a:extLst>
              <a:ext uri="{FF2B5EF4-FFF2-40B4-BE49-F238E27FC236}">
                <a16:creationId xmlns:a16="http://schemas.microsoft.com/office/drawing/2014/main" id="{9B7D98D8-BBF8-955B-E1DA-9ADEAE3864B8}"/>
              </a:ext>
            </a:extLst>
          </p:cNvPr>
          <p:cNvSpPr>
            <a:spLocks noGrp="1"/>
          </p:cNvSpPr>
          <p:nvPr>
            <p:ph type="dt" sz="half" idx="10"/>
          </p:nvPr>
        </p:nvSpPr>
        <p:spPr/>
        <p:txBody>
          <a:bodyPr/>
          <a:lstStyle>
            <a:lvl1pPr>
              <a:defRPr/>
            </a:lvl1pPr>
          </a:lstStyle>
          <a:p>
            <a:pPr>
              <a:defRPr/>
            </a:pPr>
            <a:fld id="{9A864D86-C682-B341-BAA6-4FBD53823158}"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A0FBB725-EEA0-6E38-004A-13357DF1F979}"/>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685F439F-C416-93AE-6286-920DCF090F55}"/>
              </a:ext>
            </a:extLst>
          </p:cNvPr>
          <p:cNvSpPr>
            <a:spLocks noGrp="1"/>
          </p:cNvSpPr>
          <p:nvPr>
            <p:ph type="sldNum" sz="quarter" idx="12"/>
          </p:nvPr>
        </p:nvSpPr>
        <p:spPr/>
        <p:txBody>
          <a:bodyPr/>
          <a:lstStyle>
            <a:lvl1pPr>
              <a:defRPr/>
            </a:lvl1pPr>
          </a:lstStyle>
          <a:p>
            <a:pPr>
              <a:defRPr/>
            </a:pPr>
            <a:fld id="{7C68DC99-4645-E64A-9277-432ABB4BAC19}" type="slidenum">
              <a:rPr lang="sv-SE"/>
              <a:pPr>
                <a:defRPr/>
              </a:pPr>
              <a:t>‹#›</a:t>
            </a:fld>
            <a:endParaRPr lang="sv-SE"/>
          </a:p>
        </p:txBody>
      </p:sp>
      <p:pic>
        <p:nvPicPr>
          <p:cNvPr id="10" name="Bildobjekt 8" descr="Logga Energikontor Syd">
            <a:extLst>
              <a:ext uri="{FF2B5EF4-FFF2-40B4-BE49-F238E27FC236}">
                <a16:creationId xmlns:a16="http://schemas.microsoft.com/office/drawing/2014/main" id="{45E1E3B4-85B0-8296-A56E-1F84247506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57286"/>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87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FFFFFF"/>
        </a:solidFill>
        <a:effectLst/>
      </p:bgPr>
    </p:bg>
    <p:spTree>
      <p:nvGrpSpPr>
        <p:cNvPr id="1" name=""/>
        <p:cNvGrpSpPr/>
        <p:nvPr/>
      </p:nvGrpSpPr>
      <p:grpSpPr>
        <a:xfrm>
          <a:off x="0" y="0"/>
          <a:ext cx="0" cy="0"/>
          <a:chOff x="0" y="0"/>
          <a:chExt cx="0" cy="0"/>
        </a:xfrm>
      </p:grpSpPr>
      <p:pic>
        <p:nvPicPr>
          <p:cNvPr id="4" name="Bildobjekt 7">
            <a:extLst>
              <a:ext uri="{FF2B5EF4-FFF2-40B4-BE49-F238E27FC236}">
                <a16:creationId xmlns:a16="http://schemas.microsoft.com/office/drawing/2014/main" id="{C3E558B2-BA76-C2A1-FDFF-FC86FB45C02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2296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48748"/>
            <a:ext cx="10197860" cy="1325563"/>
          </a:xfrm>
        </p:spPr>
        <p:txBody>
          <a:bodyPr/>
          <a:lstStyle/>
          <a:p>
            <a:r>
              <a:rPr lang="sv-SE"/>
              <a:t>Klicka här för att ändra mall för rubrikformat</a:t>
            </a:r>
            <a:endParaRPr lang="sv-SE" dirty="0"/>
          </a:p>
        </p:txBody>
      </p:sp>
      <p:sp>
        <p:nvSpPr>
          <p:cNvPr id="5" name="Platshållare för datum 2">
            <a:extLst>
              <a:ext uri="{FF2B5EF4-FFF2-40B4-BE49-F238E27FC236}">
                <a16:creationId xmlns:a16="http://schemas.microsoft.com/office/drawing/2014/main" id="{A133DF86-B71C-B064-0729-E44B128E3085}"/>
              </a:ext>
            </a:extLst>
          </p:cNvPr>
          <p:cNvSpPr>
            <a:spLocks noGrp="1"/>
          </p:cNvSpPr>
          <p:nvPr>
            <p:ph type="dt" sz="half" idx="10"/>
          </p:nvPr>
        </p:nvSpPr>
        <p:spPr/>
        <p:txBody>
          <a:bodyPr/>
          <a:lstStyle>
            <a:lvl1pPr>
              <a:defRPr/>
            </a:lvl1pPr>
          </a:lstStyle>
          <a:p>
            <a:pPr>
              <a:defRPr/>
            </a:pPr>
            <a:fld id="{FE5F023A-BDF1-0542-8B78-326D62FB42A2}" type="datetimeFigureOut">
              <a:rPr lang="sv-SE"/>
              <a:pPr>
                <a:defRPr/>
              </a:pPr>
              <a:t>2026-02-23</a:t>
            </a:fld>
            <a:endParaRPr lang="sv-SE"/>
          </a:p>
        </p:txBody>
      </p:sp>
      <p:sp>
        <p:nvSpPr>
          <p:cNvPr id="6" name="Platshållare för sidfot 3">
            <a:extLst>
              <a:ext uri="{FF2B5EF4-FFF2-40B4-BE49-F238E27FC236}">
                <a16:creationId xmlns:a16="http://schemas.microsoft.com/office/drawing/2014/main" id="{B5A716E7-9D01-2E40-3654-F830F8CC803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4">
            <a:extLst>
              <a:ext uri="{FF2B5EF4-FFF2-40B4-BE49-F238E27FC236}">
                <a16:creationId xmlns:a16="http://schemas.microsoft.com/office/drawing/2014/main" id="{3673BD25-B0CB-03F5-9537-B6C4ADCEF5FC}"/>
              </a:ext>
            </a:extLst>
          </p:cNvPr>
          <p:cNvSpPr>
            <a:spLocks noGrp="1"/>
          </p:cNvSpPr>
          <p:nvPr>
            <p:ph type="sldNum" sz="quarter" idx="12"/>
          </p:nvPr>
        </p:nvSpPr>
        <p:spPr/>
        <p:txBody>
          <a:bodyPr/>
          <a:lstStyle>
            <a:lvl1pPr>
              <a:defRPr/>
            </a:lvl1pPr>
          </a:lstStyle>
          <a:p>
            <a:pPr>
              <a:defRPr/>
            </a:pPr>
            <a:fld id="{C83163D6-4CDC-EA40-B491-131405C550C2}" type="slidenum">
              <a:rPr lang="sv-SE"/>
              <a:pPr>
                <a:defRPr/>
              </a:pPr>
              <a:t>‹#›</a:t>
            </a:fld>
            <a:endParaRPr lang="sv-SE"/>
          </a:p>
        </p:txBody>
      </p:sp>
      <p:pic>
        <p:nvPicPr>
          <p:cNvPr id="8" name="Bildobjekt 8" descr="Logga Energikontor Syd">
            <a:extLst>
              <a:ext uri="{FF2B5EF4-FFF2-40B4-BE49-F238E27FC236}">
                <a16:creationId xmlns:a16="http://schemas.microsoft.com/office/drawing/2014/main" id="{941CC055-814A-6299-CEA6-7056FA2B63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57286"/>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48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Rubrik och landskap utan logga">
    <p:bg>
      <p:bgPr>
        <a:solidFill>
          <a:srgbClr val="FFFFFF"/>
        </a:solidFill>
        <a:effectLst/>
      </p:bgPr>
    </p:bg>
    <p:spTree>
      <p:nvGrpSpPr>
        <p:cNvPr id="1" name=""/>
        <p:cNvGrpSpPr/>
        <p:nvPr/>
      </p:nvGrpSpPr>
      <p:grpSpPr>
        <a:xfrm>
          <a:off x="0" y="0"/>
          <a:ext cx="0" cy="0"/>
          <a:chOff x="0" y="0"/>
          <a:chExt cx="0" cy="0"/>
        </a:xfrm>
      </p:grpSpPr>
      <p:pic>
        <p:nvPicPr>
          <p:cNvPr id="4" name="Bildobjekt 7">
            <a:extLst>
              <a:ext uri="{FF2B5EF4-FFF2-40B4-BE49-F238E27FC236}">
                <a16:creationId xmlns:a16="http://schemas.microsoft.com/office/drawing/2014/main" id="{C3E558B2-BA76-C2A1-FDFF-FC86FB45C02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2296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48748"/>
            <a:ext cx="10197860" cy="1325563"/>
          </a:xfrm>
        </p:spPr>
        <p:txBody>
          <a:bodyPr/>
          <a:lstStyle/>
          <a:p>
            <a:r>
              <a:rPr lang="sv-SE"/>
              <a:t>Klicka här för att ändra mall för rubrikformat</a:t>
            </a:r>
            <a:endParaRPr lang="sv-SE" dirty="0"/>
          </a:p>
        </p:txBody>
      </p:sp>
      <p:sp>
        <p:nvSpPr>
          <p:cNvPr id="5" name="Platshållare för datum 2">
            <a:extLst>
              <a:ext uri="{FF2B5EF4-FFF2-40B4-BE49-F238E27FC236}">
                <a16:creationId xmlns:a16="http://schemas.microsoft.com/office/drawing/2014/main" id="{A133DF86-B71C-B064-0729-E44B128E3085}"/>
              </a:ext>
            </a:extLst>
          </p:cNvPr>
          <p:cNvSpPr>
            <a:spLocks noGrp="1"/>
          </p:cNvSpPr>
          <p:nvPr>
            <p:ph type="dt" sz="half" idx="10"/>
          </p:nvPr>
        </p:nvSpPr>
        <p:spPr/>
        <p:txBody>
          <a:bodyPr/>
          <a:lstStyle>
            <a:lvl1pPr>
              <a:defRPr/>
            </a:lvl1pPr>
          </a:lstStyle>
          <a:p>
            <a:pPr>
              <a:defRPr/>
            </a:pPr>
            <a:fld id="{FE5F023A-BDF1-0542-8B78-326D62FB42A2}" type="datetimeFigureOut">
              <a:rPr lang="sv-SE"/>
              <a:pPr>
                <a:defRPr/>
              </a:pPr>
              <a:t>2026-02-23</a:t>
            </a:fld>
            <a:endParaRPr lang="sv-SE"/>
          </a:p>
        </p:txBody>
      </p:sp>
      <p:sp>
        <p:nvSpPr>
          <p:cNvPr id="6" name="Platshållare för sidfot 3">
            <a:extLst>
              <a:ext uri="{FF2B5EF4-FFF2-40B4-BE49-F238E27FC236}">
                <a16:creationId xmlns:a16="http://schemas.microsoft.com/office/drawing/2014/main" id="{B5A716E7-9D01-2E40-3654-F830F8CC803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4">
            <a:extLst>
              <a:ext uri="{FF2B5EF4-FFF2-40B4-BE49-F238E27FC236}">
                <a16:creationId xmlns:a16="http://schemas.microsoft.com/office/drawing/2014/main" id="{3673BD25-B0CB-03F5-9537-B6C4ADCEF5FC}"/>
              </a:ext>
            </a:extLst>
          </p:cNvPr>
          <p:cNvSpPr>
            <a:spLocks noGrp="1"/>
          </p:cNvSpPr>
          <p:nvPr>
            <p:ph type="sldNum" sz="quarter" idx="12"/>
          </p:nvPr>
        </p:nvSpPr>
        <p:spPr/>
        <p:txBody>
          <a:bodyPr/>
          <a:lstStyle>
            <a:lvl1pPr>
              <a:defRPr/>
            </a:lvl1pPr>
          </a:lstStyle>
          <a:p>
            <a:pPr>
              <a:defRPr/>
            </a:pPr>
            <a:fld id="{C83163D6-4CDC-EA40-B491-131405C550C2}" type="slidenum">
              <a:rPr lang="sv-SE"/>
              <a:pPr>
                <a:defRPr/>
              </a:pPr>
              <a:t>‹#›</a:t>
            </a:fld>
            <a:endParaRPr lang="sv-SE"/>
          </a:p>
        </p:txBody>
      </p:sp>
    </p:spTree>
    <p:extLst>
      <p:ext uri="{BB962C8B-B14F-4D97-AF65-F5344CB8AC3E}">
        <p14:creationId xmlns:p14="http://schemas.microsoft.com/office/powerpoint/2010/main" val="190153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bild">
    <p:bg>
      <p:bgPr>
        <a:solidFill>
          <a:srgbClr val="FFFFFF"/>
        </a:solidFill>
        <a:effectLst/>
      </p:bgPr>
    </p:bg>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0" y="0"/>
            <a:ext cx="12192000" cy="6858000"/>
          </a:xfrm>
        </p:spPr>
        <p:txBody>
          <a:bodyPr rtlCol="0">
            <a:normAutofit/>
          </a:bodyPr>
          <a:lstStyle/>
          <a:p>
            <a:pPr lvl="0"/>
            <a:r>
              <a:rPr lang="sv-SE" noProof="0"/>
              <a:t>Klicka på ikonen för att lägga till en bild</a:t>
            </a:r>
            <a:endParaRPr lang="sv-SE" noProof="0" dirty="0"/>
          </a:p>
        </p:txBody>
      </p:sp>
      <p:sp>
        <p:nvSpPr>
          <p:cNvPr id="2" name="Rubrik 1"/>
          <p:cNvSpPr>
            <a:spLocks noGrp="1"/>
          </p:cNvSpPr>
          <p:nvPr>
            <p:ph type="title"/>
          </p:nvPr>
        </p:nvSpPr>
        <p:spPr>
          <a:xfrm>
            <a:off x="1155940" y="469185"/>
            <a:ext cx="10197860" cy="1325563"/>
          </a:xfrm>
        </p:spPr>
        <p:txBody>
          <a:bodyPr/>
          <a:lstStyle/>
          <a:p>
            <a:r>
              <a:rPr lang="sv-SE"/>
              <a:t>Klicka här för att ändra mall för rubrikformat</a:t>
            </a:r>
          </a:p>
        </p:txBody>
      </p:sp>
      <p:sp>
        <p:nvSpPr>
          <p:cNvPr id="4" name="Platshållare för datum 2">
            <a:extLst>
              <a:ext uri="{FF2B5EF4-FFF2-40B4-BE49-F238E27FC236}">
                <a16:creationId xmlns:a16="http://schemas.microsoft.com/office/drawing/2014/main" id="{D24B3F29-C2DC-B41E-6102-14247F4E760C}"/>
              </a:ext>
            </a:extLst>
          </p:cNvPr>
          <p:cNvSpPr>
            <a:spLocks noGrp="1"/>
          </p:cNvSpPr>
          <p:nvPr>
            <p:ph type="dt" sz="half" idx="14"/>
          </p:nvPr>
        </p:nvSpPr>
        <p:spPr/>
        <p:txBody>
          <a:bodyPr/>
          <a:lstStyle>
            <a:lvl1pPr>
              <a:defRPr/>
            </a:lvl1pPr>
          </a:lstStyle>
          <a:p>
            <a:pPr>
              <a:defRPr/>
            </a:pPr>
            <a:fld id="{A9D95F4A-66EA-324E-81BA-AB05C920FB54}" type="datetimeFigureOut">
              <a:rPr lang="sv-SE"/>
              <a:pPr>
                <a:defRPr/>
              </a:pPr>
              <a:t>2026-02-23</a:t>
            </a:fld>
            <a:endParaRPr lang="sv-SE"/>
          </a:p>
        </p:txBody>
      </p:sp>
      <p:sp>
        <p:nvSpPr>
          <p:cNvPr id="5" name="Platshållare för sidfot 3">
            <a:extLst>
              <a:ext uri="{FF2B5EF4-FFF2-40B4-BE49-F238E27FC236}">
                <a16:creationId xmlns:a16="http://schemas.microsoft.com/office/drawing/2014/main" id="{954A0DCA-06BC-6BB0-AC7D-A0DB4F63BEBE}"/>
              </a:ext>
            </a:extLst>
          </p:cNvPr>
          <p:cNvSpPr>
            <a:spLocks noGrp="1"/>
          </p:cNvSpPr>
          <p:nvPr>
            <p:ph type="ftr" sz="quarter" idx="15"/>
          </p:nvPr>
        </p:nvSpPr>
        <p:spPr/>
        <p:txBody>
          <a:bodyPr/>
          <a:lstStyle>
            <a:lvl1pPr>
              <a:defRPr/>
            </a:lvl1pPr>
          </a:lstStyle>
          <a:p>
            <a:pPr>
              <a:defRPr/>
            </a:pPr>
            <a:endParaRPr lang="sv-SE"/>
          </a:p>
        </p:txBody>
      </p:sp>
      <p:sp>
        <p:nvSpPr>
          <p:cNvPr id="6" name="Platshållare för bildnummer 4">
            <a:extLst>
              <a:ext uri="{FF2B5EF4-FFF2-40B4-BE49-F238E27FC236}">
                <a16:creationId xmlns:a16="http://schemas.microsoft.com/office/drawing/2014/main" id="{ADD096EC-8ABE-E2F7-D8CC-69A8A9B1577C}"/>
              </a:ext>
            </a:extLst>
          </p:cNvPr>
          <p:cNvSpPr>
            <a:spLocks noGrp="1"/>
          </p:cNvSpPr>
          <p:nvPr>
            <p:ph type="sldNum" sz="quarter" idx="16"/>
          </p:nvPr>
        </p:nvSpPr>
        <p:spPr/>
        <p:txBody>
          <a:bodyPr/>
          <a:lstStyle>
            <a:lvl1pPr>
              <a:defRPr/>
            </a:lvl1pPr>
          </a:lstStyle>
          <a:p>
            <a:pPr>
              <a:defRPr/>
            </a:pPr>
            <a:fld id="{BA9E2C07-8C5E-C74E-90D4-9C8A0D54CF83}" type="slidenum">
              <a:rPr lang="sv-SE"/>
              <a:pPr>
                <a:defRPr/>
              </a:pPr>
              <a:t>‹#›</a:t>
            </a:fld>
            <a:endParaRPr lang="sv-SE"/>
          </a:p>
        </p:txBody>
      </p:sp>
      <p:pic>
        <p:nvPicPr>
          <p:cNvPr id="7" name="Bildobjekt 8" descr="Logga Energikontor Syd">
            <a:extLst>
              <a:ext uri="{FF2B5EF4-FFF2-40B4-BE49-F238E27FC236}">
                <a16:creationId xmlns:a16="http://schemas.microsoft.com/office/drawing/2014/main" id="{A8848174-C93C-5866-86E1-CE7801C722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841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ed bildtext">
    <p:bg>
      <p:bgPr>
        <a:solidFill>
          <a:srgbClr val="FFFFFF"/>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5010151" y="0"/>
            <a:ext cx="718185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10" name="Rubrik 1"/>
          <p:cNvSpPr>
            <a:spLocks noGrp="1"/>
          </p:cNvSpPr>
          <p:nvPr>
            <p:ph type="title"/>
          </p:nvPr>
        </p:nvSpPr>
        <p:spPr>
          <a:xfrm>
            <a:off x="839787" y="846475"/>
            <a:ext cx="3932237" cy="1289649"/>
          </a:xfrm>
        </p:spPr>
        <p:txBody>
          <a:bodyPr anchor="b"/>
          <a:lstStyle>
            <a:lvl1pPr>
              <a:defRPr sz="3200"/>
            </a:lvl1pPr>
          </a:lstStyle>
          <a:p>
            <a:r>
              <a:rPr lang="sv-SE"/>
              <a:t>Klicka här för att ändra mall för rubrikformat</a:t>
            </a:r>
            <a:endParaRPr lang="sv-SE" dirty="0"/>
          </a:p>
        </p:txBody>
      </p:sp>
      <p:sp>
        <p:nvSpPr>
          <p:cNvPr id="11" name="Platshållare för text 3"/>
          <p:cNvSpPr>
            <a:spLocks noGrp="1"/>
          </p:cNvSpPr>
          <p:nvPr>
            <p:ph type="body" sz="half" idx="2"/>
          </p:nvPr>
        </p:nvSpPr>
        <p:spPr>
          <a:xfrm>
            <a:off x="839788" y="2339901"/>
            <a:ext cx="3932237" cy="3529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Platshållare för datum 4">
            <a:extLst>
              <a:ext uri="{FF2B5EF4-FFF2-40B4-BE49-F238E27FC236}">
                <a16:creationId xmlns:a16="http://schemas.microsoft.com/office/drawing/2014/main" id="{AAC4BFFD-1781-EE84-07A8-1D431B985AD5}"/>
              </a:ext>
            </a:extLst>
          </p:cNvPr>
          <p:cNvSpPr>
            <a:spLocks noGrp="1"/>
          </p:cNvSpPr>
          <p:nvPr>
            <p:ph type="dt" sz="half" idx="10"/>
          </p:nvPr>
        </p:nvSpPr>
        <p:spPr/>
        <p:txBody>
          <a:bodyPr/>
          <a:lstStyle>
            <a:lvl1pPr>
              <a:defRPr/>
            </a:lvl1pPr>
          </a:lstStyle>
          <a:p>
            <a:pPr>
              <a:defRPr/>
            </a:pPr>
            <a:fld id="{65866873-28F2-3346-865C-5C31C7A0A934}" type="datetimeFigureOut">
              <a:rPr lang="sv-SE"/>
              <a:pPr>
                <a:defRPr/>
              </a:pPr>
              <a:t>2026-02-23</a:t>
            </a:fld>
            <a:endParaRPr lang="sv-SE"/>
          </a:p>
        </p:txBody>
      </p:sp>
      <p:sp>
        <p:nvSpPr>
          <p:cNvPr id="5" name="Platshållare för sidfot 5">
            <a:extLst>
              <a:ext uri="{FF2B5EF4-FFF2-40B4-BE49-F238E27FC236}">
                <a16:creationId xmlns:a16="http://schemas.microsoft.com/office/drawing/2014/main" id="{3AEA8A86-950A-4E39-C27C-7066AE078CC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6">
            <a:extLst>
              <a:ext uri="{FF2B5EF4-FFF2-40B4-BE49-F238E27FC236}">
                <a16:creationId xmlns:a16="http://schemas.microsoft.com/office/drawing/2014/main" id="{71BA9D93-784C-B647-836E-97C1FF38877C}"/>
              </a:ext>
            </a:extLst>
          </p:cNvPr>
          <p:cNvSpPr>
            <a:spLocks noGrp="1"/>
          </p:cNvSpPr>
          <p:nvPr>
            <p:ph type="sldNum" sz="quarter" idx="12"/>
          </p:nvPr>
        </p:nvSpPr>
        <p:spPr/>
        <p:txBody>
          <a:bodyPr/>
          <a:lstStyle>
            <a:lvl1pPr>
              <a:defRPr/>
            </a:lvl1pPr>
          </a:lstStyle>
          <a:p>
            <a:pPr>
              <a:defRPr/>
            </a:pPr>
            <a:fld id="{B1D46FE1-98F2-8B47-8909-69DA79DBCF14}" type="slidenum">
              <a:rPr lang="sv-SE"/>
              <a:pPr>
                <a:defRPr/>
              </a:pPr>
              <a:t>‹#›</a:t>
            </a:fld>
            <a:endParaRPr lang="sv-SE"/>
          </a:p>
        </p:txBody>
      </p:sp>
      <p:pic>
        <p:nvPicPr>
          <p:cNvPr id="7" name="Bildobjekt 8" descr="Logga Energikontor Syd">
            <a:extLst>
              <a:ext uri="{FF2B5EF4-FFF2-40B4-BE49-F238E27FC236}">
                <a16:creationId xmlns:a16="http://schemas.microsoft.com/office/drawing/2014/main" id="{519AE353-BBCA-FB99-2901-C68F69AA77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28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med logga">
    <p:bg>
      <p:bgPr>
        <a:solidFill>
          <a:srgbClr val="FFFFFF"/>
        </a:solidFill>
        <a:effectLst/>
      </p:bgPr>
    </p:bg>
    <p:spTree>
      <p:nvGrpSpPr>
        <p:cNvPr id="1" name=""/>
        <p:cNvGrpSpPr/>
        <p:nvPr/>
      </p:nvGrpSpPr>
      <p:grpSpPr>
        <a:xfrm>
          <a:off x="0" y="0"/>
          <a:ext cx="0" cy="0"/>
          <a:chOff x="0" y="0"/>
          <a:chExt cx="0" cy="0"/>
        </a:xfrm>
      </p:grpSpPr>
      <p:sp>
        <p:nvSpPr>
          <p:cNvPr id="4" name="Platshållare för datum 1">
            <a:extLst>
              <a:ext uri="{FF2B5EF4-FFF2-40B4-BE49-F238E27FC236}">
                <a16:creationId xmlns:a16="http://schemas.microsoft.com/office/drawing/2014/main" id="{E2F69CC4-1622-2FF1-2CC9-F7B917AD8C7C}"/>
              </a:ext>
            </a:extLst>
          </p:cNvPr>
          <p:cNvSpPr>
            <a:spLocks noGrp="1"/>
          </p:cNvSpPr>
          <p:nvPr>
            <p:ph type="dt" sz="half" idx="10"/>
          </p:nvPr>
        </p:nvSpPr>
        <p:spPr/>
        <p:txBody>
          <a:bodyPr/>
          <a:lstStyle>
            <a:lvl1pPr>
              <a:defRPr/>
            </a:lvl1pPr>
          </a:lstStyle>
          <a:p>
            <a:pPr>
              <a:defRPr/>
            </a:pPr>
            <a:fld id="{D8834FD6-E4E5-B64F-82E1-CF5B22A5DBCB}" type="datetimeFigureOut">
              <a:rPr lang="sv-SE"/>
              <a:pPr>
                <a:defRPr/>
              </a:pPr>
              <a:t>2026-02-23</a:t>
            </a:fld>
            <a:endParaRPr lang="sv-SE"/>
          </a:p>
        </p:txBody>
      </p:sp>
      <p:sp>
        <p:nvSpPr>
          <p:cNvPr id="5" name="Platshållare för sidfot 2">
            <a:extLst>
              <a:ext uri="{FF2B5EF4-FFF2-40B4-BE49-F238E27FC236}">
                <a16:creationId xmlns:a16="http://schemas.microsoft.com/office/drawing/2014/main" id="{36523B22-DE56-43CA-3973-0A21D1CD59D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3">
            <a:extLst>
              <a:ext uri="{FF2B5EF4-FFF2-40B4-BE49-F238E27FC236}">
                <a16:creationId xmlns:a16="http://schemas.microsoft.com/office/drawing/2014/main" id="{570B5EAF-0DA0-F57C-C5E3-5CEB1F1576A6}"/>
              </a:ext>
            </a:extLst>
          </p:cNvPr>
          <p:cNvSpPr>
            <a:spLocks noGrp="1"/>
          </p:cNvSpPr>
          <p:nvPr>
            <p:ph type="sldNum" sz="quarter" idx="12"/>
          </p:nvPr>
        </p:nvSpPr>
        <p:spPr/>
        <p:txBody>
          <a:bodyPr/>
          <a:lstStyle>
            <a:lvl1pPr>
              <a:defRPr/>
            </a:lvl1pPr>
          </a:lstStyle>
          <a:p>
            <a:pPr>
              <a:defRPr/>
            </a:pPr>
            <a:fld id="{5F0B6F19-240C-E04F-8B24-41B05DAC7AAE}" type="slidenum">
              <a:rPr lang="sv-SE"/>
              <a:pPr>
                <a:defRPr/>
              </a:pPr>
              <a:t>‹#›</a:t>
            </a:fld>
            <a:endParaRPr lang="sv-SE"/>
          </a:p>
        </p:txBody>
      </p:sp>
      <p:pic>
        <p:nvPicPr>
          <p:cNvPr id="2" name="Bildobjekt 8" descr="Logga Energikontor Syd">
            <a:extLst>
              <a:ext uri="{FF2B5EF4-FFF2-40B4-BE49-F238E27FC236}">
                <a16:creationId xmlns:a16="http://schemas.microsoft.com/office/drawing/2014/main" id="{A85F64A9-773A-59EE-D73D-0E01D3798C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83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innan webbinarium">
    <p:bg>
      <p:bgPr>
        <a:solidFill>
          <a:srgbClr val="FFFFFF"/>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443E3846-9AF3-2D3E-22C2-A3E9DD570FA6}"/>
              </a:ext>
            </a:extLst>
          </p:cNvPr>
          <p:cNvSpPr txBox="1">
            <a:spLocks noChangeArrowheads="1"/>
          </p:cNvSpPr>
          <p:nvPr/>
        </p:nvSpPr>
        <p:spPr bwMode="auto">
          <a:xfrm>
            <a:off x="1155700" y="4487863"/>
            <a:ext cx="694949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Arial" panose="020B0604020202020204" pitchFamily="34" charset="0"/>
              <a:buAutoNum type="arabicPeriod"/>
            </a:pPr>
            <a:r>
              <a:rPr lang="sv-SE" altLang="sv-SE" dirty="0">
                <a:solidFill>
                  <a:schemeClr val="tx2"/>
                </a:solidFill>
              </a:rPr>
              <a:t>Stäng av e-postprogrammet och sätt mobilen på ljudlöst.</a:t>
            </a:r>
          </a:p>
          <a:p>
            <a:pPr eaLnBrk="1" hangingPunct="1">
              <a:spcAft>
                <a:spcPts val="600"/>
              </a:spcAft>
              <a:buFont typeface="Arial" panose="020B0604020202020204" pitchFamily="34" charset="0"/>
              <a:buAutoNum type="arabicPeriod"/>
            </a:pPr>
            <a:r>
              <a:rPr lang="sv-SE" altLang="sv-SE" dirty="0">
                <a:solidFill>
                  <a:schemeClr val="tx2"/>
                </a:solidFill>
              </a:rPr>
              <a:t>Ha mikrofonen avstängd för att undvika störljud, men ha gärna kameran på </a:t>
            </a:r>
          </a:p>
          <a:p>
            <a:pPr eaLnBrk="1" hangingPunct="1">
              <a:spcAft>
                <a:spcPts val="600"/>
              </a:spcAft>
              <a:buFont typeface="Arial" panose="020B0604020202020204" pitchFamily="34" charset="0"/>
              <a:buAutoNum type="arabicPeriod"/>
            </a:pPr>
            <a:r>
              <a:rPr lang="sv-SE" altLang="sv-SE" dirty="0">
                <a:solidFill>
                  <a:schemeClr val="tx2"/>
                </a:solidFill>
              </a:rPr>
              <a:t>Begär ordet via chatten.</a:t>
            </a:r>
          </a:p>
        </p:txBody>
      </p:sp>
      <p:sp>
        <p:nvSpPr>
          <p:cNvPr id="3" name="textruta 7">
            <a:extLst>
              <a:ext uri="{FF2B5EF4-FFF2-40B4-BE49-F238E27FC236}">
                <a16:creationId xmlns:a16="http://schemas.microsoft.com/office/drawing/2014/main" id="{FE0CCFCB-C951-ACA2-EF60-B4D3BED7BC76}"/>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rPr>
              <a:t>Tre tips för ett bra möte</a:t>
            </a:r>
          </a:p>
        </p:txBody>
      </p:sp>
      <p:sp>
        <p:nvSpPr>
          <p:cNvPr id="5" name="textruta 8">
            <a:extLst>
              <a:ext uri="{FF2B5EF4-FFF2-40B4-BE49-F238E27FC236}">
                <a16:creationId xmlns:a16="http://schemas.microsoft.com/office/drawing/2014/main" id="{90F0AD55-765B-6B57-DB58-8804F703249D}"/>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rPr>
              <a:t>Varmt välkomna hit</a:t>
            </a:r>
          </a:p>
        </p:txBody>
      </p:sp>
      <p:pic>
        <p:nvPicPr>
          <p:cNvPr id="6" name="Bildobjekt 9">
            <a:extLst>
              <a:ext uri="{FF2B5EF4-FFF2-40B4-BE49-F238E27FC236}">
                <a16:creationId xmlns:a16="http://schemas.microsoft.com/office/drawing/2014/main" id="{691EADA2-C71D-F78D-60B1-A2A44D8535E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829"/>
          <a:stretch>
            <a:fillRect/>
          </a:stretch>
        </p:blipFill>
        <p:spPr bwMode="auto">
          <a:xfrm rot="21313167" flipH="1">
            <a:off x="7661275" y="165100"/>
            <a:ext cx="464185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10">
            <a:extLst>
              <a:ext uri="{FF2B5EF4-FFF2-40B4-BE49-F238E27FC236}">
                <a16:creationId xmlns:a16="http://schemas.microsoft.com/office/drawing/2014/main" id="{73955CDA-05AB-6F56-D27A-61FD1CF15C9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12">
            <a:extLst>
              <a:ext uri="{FF2B5EF4-FFF2-40B4-BE49-F238E27FC236}">
                <a16:creationId xmlns:a16="http://schemas.microsoft.com/office/drawing/2014/main" id="{435CCC5F-99E1-986E-B9D2-A8DC5BDB859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59039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innehåll 3"/>
          <p:cNvSpPr>
            <a:spLocks noGrp="1"/>
          </p:cNvSpPr>
          <p:nvPr>
            <p:ph sz="half" idx="2"/>
          </p:nvPr>
        </p:nvSpPr>
        <p:spPr>
          <a:xfrm>
            <a:off x="1155939" y="2258406"/>
            <a:ext cx="10197860" cy="696911"/>
          </a:xfrm>
        </p:spPr>
        <p:txBody>
          <a:bodyPr/>
          <a:lstStyle>
            <a:lvl1pPr marL="0" indent="0">
              <a:buNone/>
              <a:defRPr/>
            </a:lvl1pPr>
          </a:lstStyle>
          <a:p>
            <a:pPr lvl="0"/>
            <a:r>
              <a:rPr lang="sv-SE"/>
              <a:t>Klicka här för att ändra format på bakgrundstexten</a:t>
            </a:r>
          </a:p>
        </p:txBody>
      </p:sp>
      <p:sp>
        <p:nvSpPr>
          <p:cNvPr id="10" name="Platshållare för datum 4">
            <a:extLst>
              <a:ext uri="{FF2B5EF4-FFF2-40B4-BE49-F238E27FC236}">
                <a16:creationId xmlns:a16="http://schemas.microsoft.com/office/drawing/2014/main" id="{43086D94-ADAC-8AB6-1084-83A48151FDB6}"/>
              </a:ext>
            </a:extLst>
          </p:cNvPr>
          <p:cNvSpPr>
            <a:spLocks noGrp="1"/>
          </p:cNvSpPr>
          <p:nvPr>
            <p:ph type="dt" sz="half" idx="10"/>
          </p:nvPr>
        </p:nvSpPr>
        <p:spPr/>
        <p:txBody>
          <a:bodyPr/>
          <a:lstStyle>
            <a:lvl1pPr>
              <a:defRPr/>
            </a:lvl1pPr>
          </a:lstStyle>
          <a:p>
            <a:pPr>
              <a:defRPr/>
            </a:pPr>
            <a:fld id="{D8842C66-6FB8-D14A-80EC-2DAD04820BEF}" type="datetimeFigureOut">
              <a:rPr lang="sv-SE"/>
              <a:pPr>
                <a:defRPr/>
              </a:pPr>
              <a:t>2026-02-23</a:t>
            </a:fld>
            <a:endParaRPr lang="sv-SE"/>
          </a:p>
        </p:txBody>
      </p:sp>
      <p:sp>
        <p:nvSpPr>
          <p:cNvPr id="11" name="Platshållare för sidfot 5">
            <a:extLst>
              <a:ext uri="{FF2B5EF4-FFF2-40B4-BE49-F238E27FC236}">
                <a16:creationId xmlns:a16="http://schemas.microsoft.com/office/drawing/2014/main" id="{7E3E5DD3-FD23-A6B4-076A-8784D9E19F06}"/>
              </a:ext>
            </a:extLst>
          </p:cNvPr>
          <p:cNvSpPr>
            <a:spLocks noGrp="1"/>
          </p:cNvSpPr>
          <p:nvPr>
            <p:ph type="ftr" sz="quarter" idx="11"/>
          </p:nvPr>
        </p:nvSpPr>
        <p:spPr/>
        <p:txBody>
          <a:bodyPr/>
          <a:lstStyle>
            <a:lvl1pPr>
              <a:defRPr/>
            </a:lvl1pPr>
          </a:lstStyle>
          <a:p>
            <a:pPr>
              <a:defRPr/>
            </a:pPr>
            <a:endParaRPr lang="sv-SE"/>
          </a:p>
        </p:txBody>
      </p:sp>
      <p:sp>
        <p:nvSpPr>
          <p:cNvPr id="12" name="Platshållare för bildnummer 6">
            <a:extLst>
              <a:ext uri="{FF2B5EF4-FFF2-40B4-BE49-F238E27FC236}">
                <a16:creationId xmlns:a16="http://schemas.microsoft.com/office/drawing/2014/main" id="{67935F55-36AD-9DEB-C97A-9A77CD64A6A8}"/>
              </a:ext>
            </a:extLst>
          </p:cNvPr>
          <p:cNvSpPr>
            <a:spLocks noGrp="1"/>
          </p:cNvSpPr>
          <p:nvPr>
            <p:ph type="sldNum" sz="quarter" idx="12"/>
          </p:nvPr>
        </p:nvSpPr>
        <p:spPr/>
        <p:txBody>
          <a:bodyPr/>
          <a:lstStyle>
            <a:lvl1pPr>
              <a:defRPr/>
            </a:lvl1pPr>
          </a:lstStyle>
          <a:p>
            <a:pPr>
              <a:defRPr/>
            </a:pPr>
            <a:fld id="{AAB68D86-793D-C147-9388-1C59E185C03F}" type="slidenum">
              <a:rPr lang="sv-SE"/>
              <a:pPr>
                <a:defRPr/>
              </a:pPr>
              <a:t>‹#›</a:t>
            </a:fld>
            <a:endParaRPr lang="sv-SE"/>
          </a:p>
        </p:txBody>
      </p:sp>
      <p:pic>
        <p:nvPicPr>
          <p:cNvPr id="13" name="Bildobjekt 8" descr="Logga Energikontor Syd">
            <a:extLst>
              <a:ext uri="{FF2B5EF4-FFF2-40B4-BE49-F238E27FC236}">
                <a16:creationId xmlns:a16="http://schemas.microsoft.com/office/drawing/2014/main" id="{D79E7A28-D3FC-A1D6-5920-9FA2DB90F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3025" y="57286"/>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203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DPR webbinarium standard">
    <p:bg>
      <p:bgPr>
        <a:solidFill>
          <a:srgbClr val="FFFFFF"/>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35301543-B27C-A73D-B968-31848C54E515}"/>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rPr>
              <a:t>Så här hanterar vi dina personuppgifter</a:t>
            </a:r>
          </a:p>
        </p:txBody>
      </p:sp>
      <p:sp>
        <p:nvSpPr>
          <p:cNvPr id="3" name="textruta 7">
            <a:extLst>
              <a:ext uri="{FF2B5EF4-FFF2-40B4-BE49-F238E27FC236}">
                <a16:creationId xmlns:a16="http://schemas.microsoft.com/office/drawing/2014/main" id="{CB1EB6CC-C7F3-87BE-8005-5F60E0BEABFD}"/>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För mer information om hur Energikontor Syd hanterar personuppgifter, gå in på </a:t>
            </a:r>
            <a:r>
              <a:rPr lang="sv-SE" altLang="sv-SE" sz="20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http://www.energikontorsyd.se/dataskydd</a:t>
            </a:r>
            <a:endParaRPr lang="sv-SE" altLang="sv-SE"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pic>
        <p:nvPicPr>
          <p:cNvPr id="4" name="Bildobjekt 8" descr="Logga Energikontor Syd.">
            <a:extLst>
              <a:ext uri="{FF2B5EF4-FFF2-40B4-BE49-F238E27FC236}">
                <a16:creationId xmlns:a16="http://schemas.microsoft.com/office/drawing/2014/main" id="{EA418080-32FE-EE0A-88EB-254A7DEDE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9">
            <a:extLst>
              <a:ext uri="{FF2B5EF4-FFF2-40B4-BE49-F238E27FC236}">
                <a16:creationId xmlns:a16="http://schemas.microsoft.com/office/drawing/2014/main" id="{3DD51C7A-A8B3-AA41-5363-CECD5E5384C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datum 3">
            <a:extLst>
              <a:ext uri="{FF2B5EF4-FFF2-40B4-BE49-F238E27FC236}">
                <a16:creationId xmlns:a16="http://schemas.microsoft.com/office/drawing/2014/main" id="{64D5AF6E-593E-0509-11D7-A0D4D1CB6F7B}"/>
              </a:ext>
            </a:extLst>
          </p:cNvPr>
          <p:cNvSpPr>
            <a:spLocks noGrp="1"/>
          </p:cNvSpPr>
          <p:nvPr>
            <p:ph type="dt" sz="half" idx="10"/>
          </p:nvPr>
        </p:nvSpPr>
        <p:spPr/>
        <p:txBody>
          <a:bodyPr/>
          <a:lstStyle>
            <a:lvl1pPr>
              <a:defRPr/>
            </a:lvl1pPr>
          </a:lstStyle>
          <a:p>
            <a:pPr>
              <a:defRPr/>
            </a:pPr>
            <a:fld id="{1A034A19-DCD1-C24F-AEC1-D51DDDDF43EE}"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31741A6F-4EED-E185-004E-108B5176429C}"/>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CDBB8AFF-D3BF-FA03-B0DD-0B8815798105}"/>
              </a:ext>
            </a:extLst>
          </p:cNvPr>
          <p:cNvSpPr>
            <a:spLocks noGrp="1"/>
          </p:cNvSpPr>
          <p:nvPr>
            <p:ph type="sldNum" sz="quarter" idx="12"/>
          </p:nvPr>
        </p:nvSpPr>
        <p:spPr/>
        <p:txBody>
          <a:bodyPr/>
          <a:lstStyle>
            <a:lvl1pPr>
              <a:defRPr/>
            </a:lvl1pPr>
          </a:lstStyle>
          <a:p>
            <a:pPr>
              <a:defRPr/>
            </a:pPr>
            <a:fld id="{8C739246-8344-D44E-9B1C-D2ADC0E29967}" type="slidenum">
              <a:rPr lang="sv-SE"/>
              <a:pPr>
                <a:defRPr/>
              </a:pPr>
              <a:t>‹#›</a:t>
            </a:fld>
            <a:endParaRPr lang="sv-SE"/>
          </a:p>
        </p:txBody>
      </p:sp>
    </p:spTree>
    <p:extLst>
      <p:ext uri="{BB962C8B-B14F-4D97-AF65-F5344CB8AC3E}">
        <p14:creationId xmlns:p14="http://schemas.microsoft.com/office/powerpoint/2010/main" val="447117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bg>
      <p:bgPr>
        <a:solidFill>
          <a:srgbClr val="FFFFFF"/>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AED9FAE-BED6-4245-3174-68C597A38654}"/>
              </a:ext>
            </a:extLst>
          </p:cNvPr>
          <p:cNvSpPr>
            <a:spLocks noGrp="1"/>
          </p:cNvSpPr>
          <p:nvPr>
            <p:ph type="dt" sz="half" idx="10"/>
          </p:nvPr>
        </p:nvSpPr>
        <p:spPr/>
        <p:txBody>
          <a:bodyPr/>
          <a:lstStyle>
            <a:lvl1pPr>
              <a:defRPr/>
            </a:lvl1pPr>
          </a:lstStyle>
          <a:p>
            <a:pPr>
              <a:defRPr/>
            </a:pPr>
            <a:fld id="{772B326B-53AA-6446-B1CC-753F63AB1D89}" type="datetimeFigureOut">
              <a:rPr lang="sv-SE"/>
              <a:pPr>
                <a:defRPr/>
              </a:pPr>
              <a:t>2026-02-23</a:t>
            </a:fld>
            <a:endParaRPr lang="sv-SE"/>
          </a:p>
        </p:txBody>
      </p:sp>
      <p:sp>
        <p:nvSpPr>
          <p:cNvPr id="3" name="Platshållare för sidfot 2">
            <a:extLst>
              <a:ext uri="{FF2B5EF4-FFF2-40B4-BE49-F238E27FC236}">
                <a16:creationId xmlns:a16="http://schemas.microsoft.com/office/drawing/2014/main" id="{8861A747-D042-DCFB-843C-750CC730D4A8}"/>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3">
            <a:extLst>
              <a:ext uri="{FF2B5EF4-FFF2-40B4-BE49-F238E27FC236}">
                <a16:creationId xmlns:a16="http://schemas.microsoft.com/office/drawing/2014/main" id="{E9E76838-19BE-F451-4807-A5E284E8913D}"/>
              </a:ext>
            </a:extLst>
          </p:cNvPr>
          <p:cNvSpPr>
            <a:spLocks noGrp="1"/>
          </p:cNvSpPr>
          <p:nvPr>
            <p:ph type="sldNum" sz="quarter" idx="12"/>
          </p:nvPr>
        </p:nvSpPr>
        <p:spPr/>
        <p:txBody>
          <a:bodyPr/>
          <a:lstStyle>
            <a:lvl1pPr>
              <a:defRPr/>
            </a:lvl1pPr>
          </a:lstStyle>
          <a:p>
            <a:pPr>
              <a:defRPr/>
            </a:pPr>
            <a:fld id="{CD5F6C72-1387-DA48-8AA7-D1C2E718592C}" type="slidenum">
              <a:rPr lang="sv-SE"/>
              <a:pPr>
                <a:defRPr/>
              </a:pPr>
              <a:t>‹#›</a:t>
            </a:fld>
            <a:endParaRPr lang="sv-SE"/>
          </a:p>
        </p:txBody>
      </p:sp>
    </p:spTree>
    <p:extLst>
      <p:ext uri="{BB962C8B-B14F-4D97-AF65-F5344CB8AC3E}">
        <p14:creationId xmlns:p14="http://schemas.microsoft.com/office/powerpoint/2010/main" val="52196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format</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223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bild utan USP">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58D81735-900C-DCE6-0907-DE81A4E9D5C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893522"/>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155940" y="1122363"/>
            <a:ext cx="9512060" cy="2387600"/>
          </a:xfrm>
        </p:spPr>
        <p:txBody>
          <a:bodyPr anchor="b"/>
          <a:lstStyle>
            <a:lvl1pPr algn="ctr">
              <a:defRPr sz="6000"/>
            </a:lvl1pPr>
          </a:lstStyle>
          <a:p>
            <a:r>
              <a:rPr lang="sv-SE"/>
              <a:t>Klicka här för att ändra mall för rubrikformat</a:t>
            </a:r>
            <a:endParaRPr lang="sv-SE" dirty="0"/>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Platshållare för datum 3">
            <a:extLst>
              <a:ext uri="{FF2B5EF4-FFF2-40B4-BE49-F238E27FC236}">
                <a16:creationId xmlns:a16="http://schemas.microsoft.com/office/drawing/2014/main" id="{D09FBFE7-1781-2A74-1EC4-C6647AE6FE75}"/>
              </a:ext>
            </a:extLst>
          </p:cNvPr>
          <p:cNvSpPr>
            <a:spLocks noGrp="1"/>
          </p:cNvSpPr>
          <p:nvPr>
            <p:ph type="dt" sz="half" idx="10"/>
          </p:nvPr>
        </p:nvSpPr>
        <p:spPr/>
        <p:txBody>
          <a:bodyPr/>
          <a:lstStyle>
            <a:lvl1pPr>
              <a:defRPr/>
            </a:lvl1pPr>
          </a:lstStyle>
          <a:p>
            <a:pPr>
              <a:defRPr/>
            </a:pPr>
            <a:fld id="{5C4DCA53-901C-C74B-BB73-50546D55508F}"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D3519CF7-2C6E-9F21-A8A7-8090DCE1FC4B}"/>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A86FAE96-4143-309A-3BFB-33FACDA5749F}"/>
              </a:ext>
            </a:extLst>
          </p:cNvPr>
          <p:cNvSpPr>
            <a:spLocks noGrp="1"/>
          </p:cNvSpPr>
          <p:nvPr>
            <p:ph type="sldNum" sz="quarter" idx="12"/>
          </p:nvPr>
        </p:nvSpPr>
        <p:spPr/>
        <p:txBody>
          <a:bodyPr/>
          <a:lstStyle>
            <a:lvl1pPr>
              <a:defRPr/>
            </a:lvl1pPr>
          </a:lstStyle>
          <a:p>
            <a:pPr>
              <a:defRPr/>
            </a:pPr>
            <a:fld id="{4568E042-FFF6-A542-987A-C686C56FFF98}"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D82A94AD-B156-DBB9-69AF-A102B0B459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31" y="0"/>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184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tartbild projektloggor">
    <p:spTree>
      <p:nvGrpSpPr>
        <p:cNvPr id="1" name=""/>
        <p:cNvGrpSpPr/>
        <p:nvPr/>
      </p:nvGrpSpPr>
      <p:grpSpPr>
        <a:xfrm>
          <a:off x="0" y="0"/>
          <a:ext cx="0" cy="0"/>
          <a:chOff x="0" y="0"/>
          <a:chExt cx="0" cy="0"/>
        </a:xfrm>
      </p:grpSpPr>
      <p:cxnSp>
        <p:nvCxnSpPr>
          <p:cNvPr id="4" name="Rak koppling 10">
            <a:extLst>
              <a:ext uri="{FF2B5EF4-FFF2-40B4-BE49-F238E27FC236}">
                <a16:creationId xmlns:a16="http://schemas.microsoft.com/office/drawing/2014/main" id="{675CED71-2473-0777-CB9B-63B6DE407A79}"/>
              </a:ext>
              <a:ext uri="{C183D7F6-B498-43B3-948B-1728B52AA6E4}">
                <adec:decorative xmlns:adec="http://schemas.microsoft.com/office/drawing/2017/decorative" val="1"/>
              </a:ext>
            </a:extLst>
          </p:cNvPr>
          <p:cNvCxnSpPr/>
          <p:nvPr/>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pic>
        <p:nvPicPr>
          <p:cNvPr id="6" name="Bildobjekt 8" descr="Logga Energikontor Syd.">
            <a:extLst>
              <a:ext uri="{FF2B5EF4-FFF2-40B4-BE49-F238E27FC236}">
                <a16:creationId xmlns:a16="http://schemas.microsoft.com/office/drawing/2014/main" id="{DEB5CB58-01A8-1071-698E-CAF66D3F9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05" y="6218141"/>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155940" y="1122363"/>
            <a:ext cx="9512060" cy="2387600"/>
          </a:xfrm>
        </p:spPr>
        <p:txBody>
          <a:bodyPr anchor="b"/>
          <a:lstStyle>
            <a:lvl1pPr algn="ctr">
              <a:defRPr sz="6000"/>
            </a:lvl1pPr>
          </a:lstStyle>
          <a:p>
            <a:r>
              <a:rPr lang="sv-SE" dirty="0"/>
              <a:t>Klicka här för att ändra mall för rubrikformat</a:t>
            </a:r>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7" name="Platshållare för datum 3">
            <a:extLst>
              <a:ext uri="{FF2B5EF4-FFF2-40B4-BE49-F238E27FC236}">
                <a16:creationId xmlns:a16="http://schemas.microsoft.com/office/drawing/2014/main" id="{F54B76B2-4B40-3A5F-CC9D-F69369DF0D24}"/>
              </a:ext>
            </a:extLst>
          </p:cNvPr>
          <p:cNvSpPr>
            <a:spLocks noGrp="1"/>
          </p:cNvSpPr>
          <p:nvPr>
            <p:ph type="dt" sz="half" idx="10"/>
          </p:nvPr>
        </p:nvSpPr>
        <p:spPr/>
        <p:txBody>
          <a:bodyPr/>
          <a:lstStyle>
            <a:lvl1pPr>
              <a:defRPr/>
            </a:lvl1pPr>
          </a:lstStyle>
          <a:p>
            <a:pPr>
              <a:defRPr/>
            </a:pPr>
            <a:fld id="{ED4F285E-7ACD-AF47-A6E3-0F263D35208D}" type="datetimeFigureOut">
              <a:rPr lang="sv-SE"/>
              <a:pPr>
                <a:defRPr/>
              </a:pPr>
              <a:t>2026-02-23</a:t>
            </a:fld>
            <a:endParaRPr lang="sv-SE"/>
          </a:p>
        </p:txBody>
      </p:sp>
      <p:sp>
        <p:nvSpPr>
          <p:cNvPr id="8" name="Platshållare för sidfot 4">
            <a:extLst>
              <a:ext uri="{FF2B5EF4-FFF2-40B4-BE49-F238E27FC236}">
                <a16:creationId xmlns:a16="http://schemas.microsoft.com/office/drawing/2014/main" id="{B4B64C8A-CE48-0CE5-13C3-355C6E71DBE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EC90433C-F6DE-6E7B-FA8C-7EF30B0A8919}"/>
              </a:ext>
            </a:extLst>
          </p:cNvPr>
          <p:cNvSpPr>
            <a:spLocks noGrp="1"/>
          </p:cNvSpPr>
          <p:nvPr>
            <p:ph type="sldNum" sz="quarter" idx="12"/>
          </p:nvPr>
        </p:nvSpPr>
        <p:spPr/>
        <p:txBody>
          <a:bodyPr/>
          <a:lstStyle>
            <a:lvl1pPr>
              <a:defRPr/>
            </a:lvl1pPr>
          </a:lstStyle>
          <a:p>
            <a:pPr>
              <a:defRPr/>
            </a:pPr>
            <a:fld id="{597366AB-7C80-BF4E-BE56-AC2B71BAFB83}" type="slidenum">
              <a:rPr lang="sv-SE"/>
              <a:pPr>
                <a:defRPr/>
              </a:pPr>
              <a:t>‹#›</a:t>
            </a:fld>
            <a:endParaRPr lang="sv-SE"/>
          </a:p>
        </p:txBody>
      </p:sp>
    </p:spTree>
    <p:extLst>
      <p:ext uri="{BB962C8B-B14F-4D97-AF65-F5344CB8AC3E}">
        <p14:creationId xmlns:p14="http://schemas.microsoft.com/office/powerpoint/2010/main" val="3554825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 projektloggor fotobakgrund">
    <p:spTree>
      <p:nvGrpSpPr>
        <p:cNvPr id="1" name=""/>
        <p:cNvGrpSpPr/>
        <p:nvPr/>
      </p:nvGrpSpPr>
      <p:grpSpPr>
        <a:xfrm>
          <a:off x="0" y="0"/>
          <a:ext cx="0" cy="0"/>
          <a:chOff x="0" y="0"/>
          <a:chExt cx="0" cy="0"/>
        </a:xfrm>
      </p:grpSpPr>
      <p:sp>
        <p:nvSpPr>
          <p:cNvPr id="2" name="Rubrik 1"/>
          <p:cNvSpPr>
            <a:spLocks noGrp="1"/>
          </p:cNvSpPr>
          <p:nvPr>
            <p:ph type="ctrTitle"/>
          </p:nvPr>
        </p:nvSpPr>
        <p:spPr>
          <a:xfrm>
            <a:off x="1147312" y="1320770"/>
            <a:ext cx="10206487" cy="1983147"/>
          </a:xfrm>
        </p:spPr>
        <p:txBody>
          <a:bodyPr anchor="b"/>
          <a:lstStyle>
            <a:lvl1pPr algn="ctr">
              <a:defRPr sz="6000"/>
            </a:lvl1pPr>
          </a:lstStyle>
          <a:p>
            <a:r>
              <a:rPr lang="sv-SE" dirty="0"/>
              <a:t>Klicka här för att ändra mall för rubrikformat</a:t>
            </a:r>
          </a:p>
        </p:txBody>
      </p:sp>
      <p:sp>
        <p:nvSpPr>
          <p:cNvPr id="3" name="Underrubrik 2"/>
          <p:cNvSpPr>
            <a:spLocks noGrp="1"/>
          </p:cNvSpPr>
          <p:nvPr>
            <p:ph type="subTitle" idx="1"/>
          </p:nvPr>
        </p:nvSpPr>
        <p:spPr>
          <a:xfrm>
            <a:off x="1147312" y="3800445"/>
            <a:ext cx="102064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6" name="Platshållare för datum 3">
            <a:extLst>
              <a:ext uri="{FF2B5EF4-FFF2-40B4-BE49-F238E27FC236}">
                <a16:creationId xmlns:a16="http://schemas.microsoft.com/office/drawing/2014/main" id="{37D1C436-0D46-1A42-D203-6249C4A9E587}"/>
              </a:ext>
            </a:extLst>
          </p:cNvPr>
          <p:cNvSpPr>
            <a:spLocks noGrp="1"/>
          </p:cNvSpPr>
          <p:nvPr>
            <p:ph type="dt" sz="half" idx="14"/>
          </p:nvPr>
        </p:nvSpPr>
        <p:spPr>
          <a:xfrm>
            <a:off x="1066800" y="6356350"/>
            <a:ext cx="2743200" cy="365125"/>
          </a:xfrm>
        </p:spPr>
        <p:txBody>
          <a:bodyPr/>
          <a:lstStyle>
            <a:lvl1pPr>
              <a:defRPr/>
            </a:lvl1pPr>
          </a:lstStyle>
          <a:p>
            <a:pPr>
              <a:defRPr/>
            </a:pPr>
            <a:fld id="{F5F0EAB7-2F26-D04F-AECE-0B94BE7D2A0E}"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0629B033-E8EE-A7C1-DC56-D790D174AB87}"/>
              </a:ext>
            </a:extLst>
          </p:cNvPr>
          <p:cNvSpPr>
            <a:spLocks noGrp="1"/>
          </p:cNvSpPr>
          <p:nvPr>
            <p:ph type="ftr" sz="quarter" idx="15"/>
          </p:nvPr>
        </p:nvSpPr>
        <p:spPr>
          <a:xfrm>
            <a:off x="4171950" y="6356350"/>
            <a:ext cx="4114800" cy="365125"/>
          </a:xfrm>
        </p:spPr>
        <p:txBody>
          <a:bodyPr/>
          <a:lstStyle>
            <a:lvl1pPr>
              <a:defRPr dirty="0"/>
            </a:lvl1pPr>
          </a:lstStyle>
          <a:p>
            <a:pPr>
              <a:defRPr/>
            </a:pPr>
            <a:endParaRPr lang="sv-SE"/>
          </a:p>
        </p:txBody>
      </p:sp>
      <p:sp>
        <p:nvSpPr>
          <p:cNvPr id="9" name="Platshållare för bildnummer 5">
            <a:extLst>
              <a:ext uri="{FF2B5EF4-FFF2-40B4-BE49-F238E27FC236}">
                <a16:creationId xmlns:a16="http://schemas.microsoft.com/office/drawing/2014/main" id="{9D02A705-42D1-AC66-83BF-9EF6B2DC7A2F}"/>
              </a:ext>
            </a:extLst>
          </p:cNvPr>
          <p:cNvSpPr>
            <a:spLocks noGrp="1"/>
          </p:cNvSpPr>
          <p:nvPr>
            <p:ph type="sldNum" sz="quarter" idx="16"/>
          </p:nvPr>
        </p:nvSpPr>
        <p:spPr/>
        <p:txBody>
          <a:bodyPr/>
          <a:lstStyle>
            <a:lvl1pPr>
              <a:defRPr/>
            </a:lvl1pPr>
          </a:lstStyle>
          <a:p>
            <a:pPr>
              <a:defRPr/>
            </a:pPr>
            <a:fld id="{368C44AE-0629-234B-9F4D-CA2FB2DEA95F}" type="slidenum">
              <a:rPr lang="sv-SE"/>
              <a:pPr>
                <a:defRPr/>
              </a:pPr>
              <a:t>‹#›</a:t>
            </a:fld>
            <a:endParaRPr lang="sv-SE"/>
          </a:p>
        </p:txBody>
      </p:sp>
    </p:spTree>
    <p:extLst>
      <p:ext uri="{BB962C8B-B14F-4D97-AF65-F5344CB8AC3E}">
        <p14:creationId xmlns:p14="http://schemas.microsoft.com/office/powerpoint/2010/main" val="78573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projektloggor">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0AE3D051-D047-45F8-968C-49831163CFE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4436">
            <a:off x="8382000" y="319088"/>
            <a:ext cx="3443288"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8" descr="Logga Energikontor Syd.">
            <a:extLst>
              <a:ext uri="{FF2B5EF4-FFF2-40B4-BE49-F238E27FC236}">
                <a16:creationId xmlns:a16="http://schemas.microsoft.com/office/drawing/2014/main" id="{BCD6701E-00C2-51F4-E784-47001339F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6240463"/>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39" y="887996"/>
            <a:ext cx="6587707" cy="1325563"/>
          </a:xfrm>
        </p:spPr>
        <p:txBody>
          <a:bodyPr/>
          <a:lstStyle>
            <a:lvl1pPr>
              <a:defRPr/>
            </a:lvl1p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1155940" y="4804923"/>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4831909"/>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4831909"/>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7" name="Platshållare för datum 4">
            <a:extLst>
              <a:ext uri="{FF2B5EF4-FFF2-40B4-BE49-F238E27FC236}">
                <a16:creationId xmlns:a16="http://schemas.microsoft.com/office/drawing/2014/main" id="{BDDA53FA-8155-1532-2E82-460EBD7A4902}"/>
              </a:ext>
            </a:extLst>
          </p:cNvPr>
          <p:cNvSpPr>
            <a:spLocks noGrp="1"/>
          </p:cNvSpPr>
          <p:nvPr>
            <p:ph type="dt" sz="half" idx="15"/>
          </p:nvPr>
        </p:nvSpPr>
        <p:spPr/>
        <p:txBody>
          <a:bodyPr/>
          <a:lstStyle>
            <a:lvl1pPr>
              <a:defRPr/>
            </a:lvl1pPr>
          </a:lstStyle>
          <a:p>
            <a:pPr>
              <a:defRPr/>
            </a:pPr>
            <a:fld id="{E4E74C4A-2409-964F-B341-9C2D2191AB33}"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42644024-C44C-A616-6FAE-16378A8BB465}"/>
              </a:ext>
            </a:extLst>
          </p:cNvPr>
          <p:cNvSpPr>
            <a:spLocks noGrp="1"/>
          </p:cNvSpPr>
          <p:nvPr>
            <p:ph type="ftr" sz="quarter" idx="16"/>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7ECAB95A-C7BF-4D33-7BBA-3A23B65EEE83}"/>
              </a:ext>
            </a:extLst>
          </p:cNvPr>
          <p:cNvSpPr>
            <a:spLocks noGrp="1"/>
          </p:cNvSpPr>
          <p:nvPr>
            <p:ph type="sldNum" sz="quarter" idx="17"/>
          </p:nvPr>
        </p:nvSpPr>
        <p:spPr/>
        <p:txBody>
          <a:bodyPr/>
          <a:lstStyle>
            <a:lvl1pPr>
              <a:defRPr/>
            </a:lvl1pPr>
          </a:lstStyle>
          <a:p>
            <a:pPr>
              <a:defRPr/>
            </a:pPr>
            <a:fld id="{9B4F7E7E-9A61-7342-B22B-2518A03CD264}" type="slidenum">
              <a:rPr lang="sv-SE"/>
              <a:pPr>
                <a:defRPr/>
              </a:pPr>
              <a:t>‹#›</a:t>
            </a:fld>
            <a:endParaRPr lang="sv-SE"/>
          </a:p>
        </p:txBody>
      </p:sp>
      <p:cxnSp>
        <p:nvCxnSpPr>
          <p:cNvPr id="10" name="Rak koppling 10">
            <a:extLst>
              <a:ext uri="{FF2B5EF4-FFF2-40B4-BE49-F238E27FC236}">
                <a16:creationId xmlns:a16="http://schemas.microsoft.com/office/drawing/2014/main" id="{18A6E943-AC4B-EE35-D7B9-121C4581CA18}"/>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74697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title"/>
          </p:nvPr>
        </p:nvSpPr>
        <p:spPr>
          <a:xfrm>
            <a:off x="839788" y="1047807"/>
            <a:ext cx="3932237" cy="941915"/>
          </a:xfrm>
        </p:spPr>
        <p:txBody>
          <a:bodyPr anchor="b"/>
          <a:lstStyle>
            <a:lvl1pPr>
              <a:defRPr sz="3200"/>
            </a:lvl1pPr>
          </a:lstStyle>
          <a:p>
            <a:r>
              <a:rPr lang="sv-SE"/>
              <a:t>Klicka här för att ändra mall för rubrikformat</a:t>
            </a:r>
            <a:endParaRPr lang="sv-SE" dirty="0"/>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lvl1pPr>
          </a:lstStyle>
          <a:p>
            <a:pPr lvl="0"/>
            <a:r>
              <a:rPr lang="sv-SE"/>
              <a:t>Klicka här för att ändra format på bakgrundstexten</a:t>
            </a:r>
          </a:p>
        </p:txBody>
      </p:sp>
      <p:sp>
        <p:nvSpPr>
          <p:cNvPr id="6" name="Platshållare för datum 4">
            <a:extLst>
              <a:ext uri="{FF2B5EF4-FFF2-40B4-BE49-F238E27FC236}">
                <a16:creationId xmlns:a16="http://schemas.microsoft.com/office/drawing/2014/main" id="{FAD2F22C-EDFF-85DE-4165-8789CC81BAD9}"/>
              </a:ext>
            </a:extLst>
          </p:cNvPr>
          <p:cNvSpPr>
            <a:spLocks noGrp="1"/>
          </p:cNvSpPr>
          <p:nvPr>
            <p:ph type="dt" sz="half" idx="14"/>
          </p:nvPr>
        </p:nvSpPr>
        <p:spPr/>
        <p:txBody>
          <a:bodyPr/>
          <a:lstStyle>
            <a:lvl1pPr>
              <a:defRPr/>
            </a:lvl1pPr>
          </a:lstStyle>
          <a:p>
            <a:pPr>
              <a:defRPr/>
            </a:pPr>
            <a:fld id="{C17067A3-AE5C-0540-984A-AB94037A991A}" type="datetimeFigureOut">
              <a:rPr lang="sv-SE"/>
              <a:pPr>
                <a:defRPr/>
              </a:pPr>
              <a:t>2026-02-23</a:t>
            </a:fld>
            <a:endParaRPr lang="sv-SE"/>
          </a:p>
        </p:txBody>
      </p:sp>
      <p:sp>
        <p:nvSpPr>
          <p:cNvPr id="7" name="Platshållare för sidfot 5">
            <a:extLst>
              <a:ext uri="{FF2B5EF4-FFF2-40B4-BE49-F238E27FC236}">
                <a16:creationId xmlns:a16="http://schemas.microsoft.com/office/drawing/2014/main" id="{33337743-1E98-7030-0A9B-451013270D9B}"/>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564AEE25-2F2D-A623-8C21-7F386AC6C25F}"/>
              </a:ext>
            </a:extLst>
          </p:cNvPr>
          <p:cNvSpPr>
            <a:spLocks noGrp="1"/>
          </p:cNvSpPr>
          <p:nvPr>
            <p:ph type="sldNum" sz="quarter" idx="16"/>
          </p:nvPr>
        </p:nvSpPr>
        <p:spPr/>
        <p:txBody>
          <a:bodyPr/>
          <a:lstStyle>
            <a:lvl1pPr>
              <a:defRPr/>
            </a:lvl1pPr>
          </a:lstStyle>
          <a:p>
            <a:pPr>
              <a:defRPr/>
            </a:pPr>
            <a:fld id="{F48B89FE-778F-C44E-9A37-CEFB021E0F84}"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045E62E1-0A35-3ED7-8407-449656D2D0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koppling 10">
            <a:extLst>
              <a:ext uri="{FF2B5EF4-FFF2-40B4-BE49-F238E27FC236}">
                <a16:creationId xmlns:a16="http://schemas.microsoft.com/office/drawing/2014/main" id="{B5E050DA-8753-BE5E-2DBE-A0B17246D579}"/>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64306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ningsbild projektloggor">
    <p:spTree>
      <p:nvGrpSpPr>
        <p:cNvPr id="1" name=""/>
        <p:cNvGrpSpPr/>
        <p:nvPr/>
      </p:nvGrpSpPr>
      <p:grpSpPr>
        <a:xfrm>
          <a:off x="0" y="0"/>
          <a:ext cx="0" cy="0"/>
          <a:chOff x="0" y="0"/>
          <a:chExt cx="0" cy="0"/>
        </a:xfrm>
      </p:grpSpPr>
      <p:pic>
        <p:nvPicPr>
          <p:cNvPr id="2" name="Bildobjekt 6">
            <a:extLst>
              <a:ext uri="{FF2B5EF4-FFF2-40B4-BE49-F238E27FC236}">
                <a16:creationId xmlns:a16="http://schemas.microsoft.com/office/drawing/2014/main" id="{64151970-F078-91B6-22AD-E3F0BA99058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4436">
            <a:off x="8170430" y="761041"/>
            <a:ext cx="3443287"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ruta 8">
            <a:extLst>
              <a:ext uri="{FF2B5EF4-FFF2-40B4-BE49-F238E27FC236}">
                <a16:creationId xmlns:a16="http://schemas.microsoft.com/office/drawing/2014/main" id="{76DFC8C4-002E-D1F5-CD10-28F11087060D}"/>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solidFill>
                  <a:srgbClr val="005B60"/>
                </a:solidFill>
                <a:latin typeface="Calibri" panose="020F0502020204030204" pitchFamily="34" charset="0"/>
              </a:rPr>
              <a:t>Tack</a:t>
            </a:r>
          </a:p>
        </p:txBody>
      </p:sp>
      <p:sp>
        <p:nvSpPr>
          <p:cNvPr id="7" name="textruta 10">
            <a:extLst>
              <a:ext uri="{FF2B5EF4-FFF2-40B4-BE49-F238E27FC236}">
                <a16:creationId xmlns:a16="http://schemas.microsoft.com/office/drawing/2014/main" id="{6D1743F0-0323-1176-EB57-6ADC8EE8B924}"/>
              </a:ext>
            </a:extLst>
          </p:cNvPr>
          <p:cNvSpPr txBox="1">
            <a:spLocks noChangeArrowheads="1"/>
          </p:cNvSpPr>
          <p:nvPr/>
        </p:nvSpPr>
        <p:spPr bwMode="auto">
          <a:xfrm>
            <a:off x="8528050" y="4999038"/>
            <a:ext cx="3170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400">
                <a:solidFill>
                  <a:srgbClr val="005B60"/>
                </a:solidFill>
                <a:latin typeface="Calibri" panose="020F0502020204030204" pitchFamily="34" charset="0"/>
              </a:rPr>
              <a:t>energikontorsyd.se</a:t>
            </a:r>
          </a:p>
        </p:txBody>
      </p:sp>
      <p:sp>
        <p:nvSpPr>
          <p:cNvPr id="8" name="textruta 11">
            <a:extLst>
              <a:ext uri="{FF2B5EF4-FFF2-40B4-BE49-F238E27FC236}">
                <a16:creationId xmlns:a16="http://schemas.microsoft.com/office/drawing/2014/main" id="{512552EF-9861-AE85-1B89-78F28B299F22}"/>
              </a:ext>
            </a:extLst>
          </p:cNvPr>
          <p:cNvSpPr txBox="1">
            <a:spLocks noChangeArrowheads="1"/>
          </p:cNvSpPr>
          <p:nvPr/>
        </p:nvSpPr>
        <p:spPr bwMode="auto">
          <a:xfrm>
            <a:off x="8970963" y="3435350"/>
            <a:ext cx="2593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dirty="0">
                <a:solidFill>
                  <a:srgbClr val="005B60"/>
                </a:solidFill>
                <a:latin typeface="Calibri" panose="020F0502020204030204" pitchFamily="34" charset="0"/>
              </a:rPr>
              <a:t>@</a:t>
            </a:r>
            <a:r>
              <a:rPr lang="sv-SE" altLang="sv-SE" sz="1400" dirty="0" err="1">
                <a:solidFill>
                  <a:srgbClr val="005B60"/>
                </a:solidFill>
                <a:latin typeface="Calibri" panose="020F0502020204030204" pitchFamily="34" charset="0"/>
              </a:rPr>
              <a:t>EnergikontorSyd</a:t>
            </a:r>
            <a:endParaRPr lang="sv-SE" altLang="sv-SE" sz="1400" dirty="0">
              <a:solidFill>
                <a:srgbClr val="005B60"/>
              </a:solidFill>
              <a:latin typeface="Calibri" panose="020F0502020204030204" pitchFamily="34" charset="0"/>
            </a:endParaRPr>
          </a:p>
        </p:txBody>
      </p:sp>
      <p:sp>
        <p:nvSpPr>
          <p:cNvPr id="9" name="textruta 12">
            <a:extLst>
              <a:ext uri="{FF2B5EF4-FFF2-40B4-BE49-F238E27FC236}">
                <a16:creationId xmlns:a16="http://schemas.microsoft.com/office/drawing/2014/main" id="{61F2737A-9497-CDEF-13BE-51AA33A393C3}"/>
              </a:ext>
            </a:extLst>
          </p:cNvPr>
          <p:cNvSpPr txBox="1">
            <a:spLocks noChangeArrowheads="1"/>
          </p:cNvSpPr>
          <p:nvPr/>
        </p:nvSpPr>
        <p:spPr bwMode="auto">
          <a:xfrm>
            <a:off x="9004300" y="37877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@energikontorSO</a:t>
            </a:r>
          </a:p>
        </p:txBody>
      </p:sp>
      <p:sp>
        <p:nvSpPr>
          <p:cNvPr id="10" name="textruta 13">
            <a:extLst>
              <a:ext uri="{FF2B5EF4-FFF2-40B4-BE49-F238E27FC236}">
                <a16:creationId xmlns:a16="http://schemas.microsoft.com/office/drawing/2014/main" id="{750E379A-7140-B8F8-963C-173A8890FEFD}"/>
              </a:ext>
            </a:extLst>
          </p:cNvPr>
          <p:cNvSpPr txBox="1">
            <a:spLocks noChangeArrowheads="1"/>
          </p:cNvSpPr>
          <p:nvPr/>
        </p:nvSpPr>
        <p:spPr bwMode="auto">
          <a:xfrm>
            <a:off x="9004300" y="4138613"/>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Energikontor Syd </a:t>
            </a:r>
          </a:p>
        </p:txBody>
      </p:sp>
      <p:sp>
        <p:nvSpPr>
          <p:cNvPr id="11" name="textruta 14">
            <a:extLst>
              <a:ext uri="{FF2B5EF4-FFF2-40B4-BE49-F238E27FC236}">
                <a16:creationId xmlns:a16="http://schemas.microsoft.com/office/drawing/2014/main" id="{24A7C5FF-7D65-E179-5763-D9753B4599EA}"/>
              </a:ext>
            </a:extLst>
          </p:cNvPr>
          <p:cNvSpPr txBox="1">
            <a:spLocks noChangeArrowheads="1"/>
          </p:cNvSpPr>
          <p:nvPr/>
        </p:nvSpPr>
        <p:spPr bwMode="auto">
          <a:xfrm>
            <a:off x="9004300" y="4489450"/>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info@energikontorsyd.se</a:t>
            </a:r>
          </a:p>
        </p:txBody>
      </p:sp>
      <p:sp>
        <p:nvSpPr>
          <p:cNvPr id="3" name="Platshållare för innehåll 2"/>
          <p:cNvSpPr>
            <a:spLocks noGrp="1"/>
          </p:cNvSpPr>
          <p:nvPr>
            <p:ph sz="half" idx="1"/>
          </p:nvPr>
        </p:nvSpPr>
        <p:spPr>
          <a:xfrm>
            <a:off x="1155939" y="3456195"/>
            <a:ext cx="6379067" cy="1977118"/>
          </a:xfrm>
        </p:spPr>
        <p:txBody>
          <a:bodyPr>
            <a:normAutofit/>
          </a:bodyPr>
          <a:lstStyle>
            <a:lvl1pPr marL="0" indent="0">
              <a:buNone/>
              <a:defRPr sz="2000"/>
            </a:lvl1pPr>
          </a:lstStyle>
          <a:p>
            <a:pPr lvl="0"/>
            <a:r>
              <a:rPr lang="sv-SE"/>
              <a:t>Klicka här för att ändra format på bakgrundstexten</a:t>
            </a:r>
          </a:p>
        </p:txBody>
      </p:sp>
      <p:sp>
        <p:nvSpPr>
          <p:cNvPr id="13" name="Platshållare för datum 4">
            <a:extLst>
              <a:ext uri="{FF2B5EF4-FFF2-40B4-BE49-F238E27FC236}">
                <a16:creationId xmlns:a16="http://schemas.microsoft.com/office/drawing/2014/main" id="{21AA549F-5A48-EBFC-3671-1077C7327FCB}"/>
              </a:ext>
            </a:extLst>
          </p:cNvPr>
          <p:cNvSpPr>
            <a:spLocks noGrp="1"/>
          </p:cNvSpPr>
          <p:nvPr>
            <p:ph type="dt" sz="half" idx="10"/>
          </p:nvPr>
        </p:nvSpPr>
        <p:spPr/>
        <p:txBody>
          <a:bodyPr/>
          <a:lstStyle>
            <a:lvl1pPr>
              <a:defRPr/>
            </a:lvl1pPr>
          </a:lstStyle>
          <a:p>
            <a:pPr>
              <a:defRPr/>
            </a:pPr>
            <a:fld id="{2B9777F3-63B8-5C43-88FC-1F834D5191DF}" type="datetimeFigureOut">
              <a:rPr lang="sv-SE"/>
              <a:pPr>
                <a:defRPr/>
              </a:pPr>
              <a:t>2026-02-23</a:t>
            </a:fld>
            <a:endParaRPr lang="sv-SE"/>
          </a:p>
        </p:txBody>
      </p:sp>
      <p:sp>
        <p:nvSpPr>
          <p:cNvPr id="14" name="Platshållare för sidfot 5">
            <a:extLst>
              <a:ext uri="{FF2B5EF4-FFF2-40B4-BE49-F238E27FC236}">
                <a16:creationId xmlns:a16="http://schemas.microsoft.com/office/drawing/2014/main" id="{3181731B-D7AA-B12E-55F3-B904BBED0DB8}"/>
              </a:ext>
            </a:extLst>
          </p:cNvPr>
          <p:cNvSpPr>
            <a:spLocks noGrp="1"/>
          </p:cNvSpPr>
          <p:nvPr>
            <p:ph type="ftr" sz="quarter" idx="11"/>
          </p:nvPr>
        </p:nvSpPr>
        <p:spPr/>
        <p:txBody>
          <a:bodyPr/>
          <a:lstStyle>
            <a:lvl1pPr>
              <a:defRPr/>
            </a:lvl1pPr>
          </a:lstStyle>
          <a:p>
            <a:pPr>
              <a:defRPr/>
            </a:pPr>
            <a:endParaRPr lang="sv-SE"/>
          </a:p>
        </p:txBody>
      </p:sp>
      <p:sp>
        <p:nvSpPr>
          <p:cNvPr id="15" name="Platshållare för bildnummer 6">
            <a:extLst>
              <a:ext uri="{FF2B5EF4-FFF2-40B4-BE49-F238E27FC236}">
                <a16:creationId xmlns:a16="http://schemas.microsoft.com/office/drawing/2014/main" id="{5694631A-DA05-433E-41DD-632DAA2B8FCD}"/>
              </a:ext>
            </a:extLst>
          </p:cNvPr>
          <p:cNvSpPr>
            <a:spLocks noGrp="1"/>
          </p:cNvSpPr>
          <p:nvPr>
            <p:ph type="sldNum" sz="quarter" idx="12"/>
          </p:nvPr>
        </p:nvSpPr>
        <p:spPr/>
        <p:txBody>
          <a:bodyPr/>
          <a:lstStyle>
            <a:lvl1pPr>
              <a:defRPr/>
            </a:lvl1pPr>
          </a:lstStyle>
          <a:p>
            <a:pPr>
              <a:defRPr/>
            </a:pPr>
            <a:fld id="{47181D04-D699-0149-9515-807BE3CDCA3F}" type="slidenum">
              <a:rPr lang="sv-SE"/>
              <a:pPr>
                <a:defRPr/>
              </a:pPr>
              <a:t>‹#›</a:t>
            </a:fld>
            <a:endParaRPr lang="sv-SE"/>
          </a:p>
        </p:txBody>
      </p:sp>
      <p:pic>
        <p:nvPicPr>
          <p:cNvPr id="16" name="Bildobjekt 8" descr="Logga Energikontor Syd">
            <a:extLst>
              <a:ext uri="{FF2B5EF4-FFF2-40B4-BE49-F238E27FC236}">
                <a16:creationId xmlns:a16="http://schemas.microsoft.com/office/drawing/2014/main" id="{49428F76-4FF4-CB99-6872-4332654518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105" y="6205539"/>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objekt 16" descr="En bild som visar logotyp, symbol, Grafik, Teckensnitt&#10;&#10;Automatiskt genererad beskrivning">
            <a:extLst>
              <a:ext uri="{FF2B5EF4-FFF2-40B4-BE49-F238E27FC236}">
                <a16:creationId xmlns:a16="http://schemas.microsoft.com/office/drawing/2014/main" id="{F49B243A-736B-5ADE-41F5-DB2785E119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10600" y="3456195"/>
            <a:ext cx="294484" cy="294484"/>
          </a:xfrm>
          <a:prstGeom prst="rect">
            <a:avLst/>
          </a:prstGeom>
        </p:spPr>
      </p:pic>
      <p:pic>
        <p:nvPicPr>
          <p:cNvPr id="19" name="Bildobjekt 18" descr="En bild som visar Grafik, symbol, Teckensnitt, svart&#10;&#10;Automatiskt genererad beskrivning">
            <a:extLst>
              <a:ext uri="{FF2B5EF4-FFF2-40B4-BE49-F238E27FC236}">
                <a16:creationId xmlns:a16="http://schemas.microsoft.com/office/drawing/2014/main" id="{653DC291-5D25-A6AD-E263-105D96F3AFB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10600" y="3817537"/>
            <a:ext cx="294484" cy="294484"/>
          </a:xfrm>
          <a:prstGeom prst="rect">
            <a:avLst/>
          </a:prstGeom>
        </p:spPr>
      </p:pic>
      <p:pic>
        <p:nvPicPr>
          <p:cNvPr id="21" name="Bildobjekt 20" descr="En bild som visar logotyp, Grafik, cirkel, Teckensnitt&#10;&#10;Automatiskt genererad beskrivning">
            <a:extLst>
              <a:ext uri="{FF2B5EF4-FFF2-40B4-BE49-F238E27FC236}">
                <a16:creationId xmlns:a16="http://schemas.microsoft.com/office/drawing/2014/main" id="{83F4DBC7-0980-3993-1C21-EE0406CB6D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10600" y="4166392"/>
            <a:ext cx="294484" cy="294484"/>
          </a:xfrm>
          <a:prstGeom prst="rect">
            <a:avLst/>
          </a:prstGeom>
        </p:spPr>
      </p:pic>
      <p:pic>
        <p:nvPicPr>
          <p:cNvPr id="23" name="Bildobjekt 22" descr="En bild som visar Grafik, symbol, linje, design&#10;&#10;Automatiskt genererad beskrivning">
            <a:extLst>
              <a:ext uri="{FF2B5EF4-FFF2-40B4-BE49-F238E27FC236}">
                <a16:creationId xmlns:a16="http://schemas.microsoft.com/office/drawing/2014/main" id="{11C41E26-C12F-1059-F00C-36769CC9AD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08617" y="4515247"/>
            <a:ext cx="294484" cy="294484"/>
          </a:xfrm>
          <a:prstGeom prst="rect">
            <a:avLst/>
          </a:prstGeom>
        </p:spPr>
      </p:pic>
      <p:cxnSp>
        <p:nvCxnSpPr>
          <p:cNvPr id="6" name="Rak koppling 10">
            <a:extLst>
              <a:ext uri="{FF2B5EF4-FFF2-40B4-BE49-F238E27FC236}">
                <a16:creationId xmlns:a16="http://schemas.microsoft.com/office/drawing/2014/main" id="{B53D3AD2-A86B-7A63-4A91-8F53A965D945}"/>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4802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rojektlogg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8200" y="1825625"/>
            <a:ext cx="10515600" cy="412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3">
            <a:extLst>
              <a:ext uri="{FF2B5EF4-FFF2-40B4-BE49-F238E27FC236}">
                <a16:creationId xmlns:a16="http://schemas.microsoft.com/office/drawing/2014/main" id="{BCE5D4C2-3005-82D4-549D-63E525266F0E}"/>
              </a:ext>
            </a:extLst>
          </p:cNvPr>
          <p:cNvSpPr>
            <a:spLocks noGrp="1"/>
          </p:cNvSpPr>
          <p:nvPr>
            <p:ph type="dt" sz="half" idx="10"/>
          </p:nvPr>
        </p:nvSpPr>
        <p:spPr/>
        <p:txBody>
          <a:bodyPr/>
          <a:lstStyle>
            <a:lvl1pPr>
              <a:defRPr/>
            </a:lvl1pPr>
          </a:lstStyle>
          <a:p>
            <a:pPr>
              <a:defRPr/>
            </a:pPr>
            <a:fld id="{5E25FA6C-312C-F74A-964D-C230A8DCD1C1}"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7E63E224-5C99-6892-3493-BD6FEB80DF70}"/>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0B8D2BC5-8219-2EC2-6999-B92AD2200357}"/>
              </a:ext>
            </a:extLst>
          </p:cNvPr>
          <p:cNvSpPr>
            <a:spLocks noGrp="1"/>
          </p:cNvSpPr>
          <p:nvPr>
            <p:ph type="sldNum" sz="quarter" idx="12"/>
          </p:nvPr>
        </p:nvSpPr>
        <p:spPr/>
        <p:txBody>
          <a:bodyPr/>
          <a:lstStyle>
            <a:lvl1pPr>
              <a:defRPr/>
            </a:lvl1pPr>
          </a:lstStyle>
          <a:p>
            <a:pPr>
              <a:defRPr/>
            </a:pPr>
            <a:fld id="{CB8ADFF7-E6DE-A244-B957-D452DA8B1743}" type="slidenum">
              <a:rPr lang="sv-SE"/>
              <a:pPr>
                <a:defRPr/>
              </a:pPr>
              <a:t>‹#›</a:t>
            </a:fld>
            <a:endParaRPr lang="sv-SE"/>
          </a:p>
        </p:txBody>
      </p:sp>
    </p:spTree>
    <p:extLst>
      <p:ext uri="{BB962C8B-B14F-4D97-AF65-F5344CB8AC3E}">
        <p14:creationId xmlns:p14="http://schemas.microsoft.com/office/powerpoint/2010/main" val="178229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rojektloggor">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4"/>
            <a:ext cx="10515600" cy="136417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6" name="Platshållare för datum 3">
            <a:extLst>
              <a:ext uri="{FF2B5EF4-FFF2-40B4-BE49-F238E27FC236}">
                <a16:creationId xmlns:a16="http://schemas.microsoft.com/office/drawing/2014/main" id="{11EA2763-729A-1D7B-99F6-6604F515323F}"/>
              </a:ext>
            </a:extLst>
          </p:cNvPr>
          <p:cNvSpPr>
            <a:spLocks noGrp="1"/>
          </p:cNvSpPr>
          <p:nvPr>
            <p:ph type="dt" sz="half" idx="10"/>
          </p:nvPr>
        </p:nvSpPr>
        <p:spPr/>
        <p:txBody>
          <a:bodyPr/>
          <a:lstStyle>
            <a:lvl1pPr>
              <a:defRPr/>
            </a:lvl1pPr>
          </a:lstStyle>
          <a:p>
            <a:pPr>
              <a:defRPr/>
            </a:pPr>
            <a:fld id="{61C26DF5-EFC2-CF4A-96F8-F76FB52AAE2F}"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EB849D6F-0FDC-0E44-8D6A-14830BB0C8A0}"/>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4448F439-B199-FC04-A527-89ADBBDEBDB6}"/>
              </a:ext>
            </a:extLst>
          </p:cNvPr>
          <p:cNvSpPr>
            <a:spLocks noGrp="1"/>
          </p:cNvSpPr>
          <p:nvPr>
            <p:ph type="sldNum" sz="quarter" idx="12"/>
          </p:nvPr>
        </p:nvSpPr>
        <p:spPr/>
        <p:txBody>
          <a:bodyPr/>
          <a:lstStyle>
            <a:lvl1pPr>
              <a:defRPr/>
            </a:lvl1pPr>
          </a:lstStyle>
          <a:p>
            <a:pPr>
              <a:defRPr/>
            </a:pPr>
            <a:fld id="{4B9EEA46-3B22-8E4A-BCE0-9711E2AAF7F4}"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5B3D443F-A32E-F360-3EBA-7AD7BCCFF6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koppling 10">
            <a:extLst>
              <a:ext uri="{FF2B5EF4-FFF2-40B4-BE49-F238E27FC236}">
                <a16:creationId xmlns:a16="http://schemas.microsoft.com/office/drawing/2014/main" id="{6645A7DC-B690-B59D-EB3C-1BB8FFD59B0E}"/>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63820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rojektlogg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12799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12799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4">
            <a:extLst>
              <a:ext uri="{FF2B5EF4-FFF2-40B4-BE49-F238E27FC236}">
                <a16:creationId xmlns:a16="http://schemas.microsoft.com/office/drawing/2014/main" id="{E0850678-48DB-1891-ABC7-F06631751260}"/>
              </a:ext>
            </a:extLst>
          </p:cNvPr>
          <p:cNvSpPr>
            <a:spLocks noGrp="1"/>
          </p:cNvSpPr>
          <p:nvPr>
            <p:ph type="dt" sz="half" idx="10"/>
          </p:nvPr>
        </p:nvSpPr>
        <p:spPr/>
        <p:txBody>
          <a:bodyPr/>
          <a:lstStyle>
            <a:lvl1pPr>
              <a:defRPr/>
            </a:lvl1pPr>
          </a:lstStyle>
          <a:p>
            <a:pPr>
              <a:defRPr/>
            </a:pPr>
            <a:fld id="{9559F988-9E2E-3042-8A07-434FF2B313E1}"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DE64DEA0-5ADA-B6C5-BD32-FAC24CB3CEC2}"/>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DA26EB36-428C-FB7D-5887-EA7D356214FF}"/>
              </a:ext>
            </a:extLst>
          </p:cNvPr>
          <p:cNvSpPr>
            <a:spLocks noGrp="1"/>
          </p:cNvSpPr>
          <p:nvPr>
            <p:ph type="sldNum" sz="quarter" idx="12"/>
          </p:nvPr>
        </p:nvSpPr>
        <p:spPr/>
        <p:txBody>
          <a:bodyPr/>
          <a:lstStyle>
            <a:lvl1pPr>
              <a:defRPr/>
            </a:lvl1pPr>
          </a:lstStyle>
          <a:p>
            <a:pPr>
              <a:defRPr/>
            </a:pPr>
            <a:fld id="{BFACF1DB-46D4-0842-90EE-103950E4678F}" type="slidenum">
              <a:rPr lang="sv-SE"/>
              <a:pPr>
                <a:defRPr/>
              </a:pPr>
              <a:t>‹#›</a:t>
            </a:fld>
            <a:endParaRPr lang="sv-SE"/>
          </a:p>
        </p:txBody>
      </p:sp>
      <p:pic>
        <p:nvPicPr>
          <p:cNvPr id="10" name="Bildobjekt 8" descr="Logga Energikontor Syd">
            <a:extLst>
              <a:ext uri="{FF2B5EF4-FFF2-40B4-BE49-F238E27FC236}">
                <a16:creationId xmlns:a16="http://schemas.microsoft.com/office/drawing/2014/main" id="{D2905770-2FD4-EE46-7FED-847885FE3E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ak koppling 10">
            <a:extLst>
              <a:ext uri="{FF2B5EF4-FFF2-40B4-BE49-F238E27FC236}">
                <a16:creationId xmlns:a16="http://schemas.microsoft.com/office/drawing/2014/main" id="{F04B7A7C-FB07-B2FD-3AF9-4FAB3C98DADB}"/>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21117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rojektlogg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datum 2">
            <a:extLst>
              <a:ext uri="{FF2B5EF4-FFF2-40B4-BE49-F238E27FC236}">
                <a16:creationId xmlns:a16="http://schemas.microsoft.com/office/drawing/2014/main" id="{F54EC517-948D-91D8-2AAB-834877B91445}"/>
              </a:ext>
            </a:extLst>
          </p:cNvPr>
          <p:cNvSpPr>
            <a:spLocks noGrp="1"/>
          </p:cNvSpPr>
          <p:nvPr>
            <p:ph type="dt" sz="half" idx="10"/>
          </p:nvPr>
        </p:nvSpPr>
        <p:spPr/>
        <p:txBody>
          <a:bodyPr/>
          <a:lstStyle>
            <a:lvl1pPr>
              <a:defRPr/>
            </a:lvl1pPr>
          </a:lstStyle>
          <a:p>
            <a:pPr>
              <a:defRPr/>
            </a:pPr>
            <a:fld id="{912CE88D-7C33-4A4B-B61E-26DA03A9E136}" type="datetimeFigureOut">
              <a:rPr lang="sv-SE"/>
              <a:pPr>
                <a:defRPr/>
              </a:pPr>
              <a:t>2026-02-23</a:t>
            </a:fld>
            <a:endParaRPr lang="sv-SE"/>
          </a:p>
        </p:txBody>
      </p:sp>
      <p:sp>
        <p:nvSpPr>
          <p:cNvPr id="6" name="Platshållare för sidfot 3">
            <a:extLst>
              <a:ext uri="{FF2B5EF4-FFF2-40B4-BE49-F238E27FC236}">
                <a16:creationId xmlns:a16="http://schemas.microsoft.com/office/drawing/2014/main" id="{B71D578C-34D0-0686-F2C4-37FF8942521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4">
            <a:extLst>
              <a:ext uri="{FF2B5EF4-FFF2-40B4-BE49-F238E27FC236}">
                <a16:creationId xmlns:a16="http://schemas.microsoft.com/office/drawing/2014/main" id="{3B9BD149-F9BA-9991-94AD-6AAE1EB8F29C}"/>
              </a:ext>
            </a:extLst>
          </p:cNvPr>
          <p:cNvSpPr>
            <a:spLocks noGrp="1"/>
          </p:cNvSpPr>
          <p:nvPr>
            <p:ph type="sldNum" sz="quarter" idx="12"/>
          </p:nvPr>
        </p:nvSpPr>
        <p:spPr/>
        <p:txBody>
          <a:bodyPr/>
          <a:lstStyle>
            <a:lvl1pPr>
              <a:defRPr/>
            </a:lvl1pPr>
          </a:lstStyle>
          <a:p>
            <a:pPr>
              <a:defRPr/>
            </a:pPr>
            <a:fld id="{72103D59-BFF8-E24B-8108-B0918FC5EAB8}" type="slidenum">
              <a:rPr lang="sv-SE"/>
              <a:pPr>
                <a:defRPr/>
              </a:pPr>
              <a:t>‹#›</a:t>
            </a:fld>
            <a:endParaRPr lang="sv-SE"/>
          </a:p>
        </p:txBody>
      </p:sp>
      <p:pic>
        <p:nvPicPr>
          <p:cNvPr id="8" name="Bildobjekt 8" descr="Logga Energikontor Syd">
            <a:extLst>
              <a:ext uri="{FF2B5EF4-FFF2-40B4-BE49-F238E27FC236}">
                <a16:creationId xmlns:a16="http://schemas.microsoft.com/office/drawing/2014/main" id="{31E14F78-8B91-5F7E-B352-9CE2769A76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ak koppling 10">
            <a:extLst>
              <a:ext uri="{FF2B5EF4-FFF2-40B4-BE49-F238E27FC236}">
                <a16:creationId xmlns:a16="http://schemas.microsoft.com/office/drawing/2014/main" id="{ED63CD91-C2BE-84D5-66C8-059B1F520929}"/>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718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ed bildtext projektloggor">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1"/>
            <a:ext cx="7008812" cy="58610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299902"/>
            <a:ext cx="3932237" cy="35690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7" name="Platshållare för datum 4">
            <a:extLst>
              <a:ext uri="{FF2B5EF4-FFF2-40B4-BE49-F238E27FC236}">
                <a16:creationId xmlns:a16="http://schemas.microsoft.com/office/drawing/2014/main" id="{EB23CA52-775D-636B-B92D-C68DBDC38FEB}"/>
              </a:ext>
            </a:extLst>
          </p:cNvPr>
          <p:cNvSpPr>
            <a:spLocks noGrp="1"/>
          </p:cNvSpPr>
          <p:nvPr>
            <p:ph type="dt" sz="half" idx="10"/>
          </p:nvPr>
        </p:nvSpPr>
        <p:spPr/>
        <p:txBody>
          <a:bodyPr/>
          <a:lstStyle>
            <a:lvl1pPr>
              <a:defRPr/>
            </a:lvl1pPr>
          </a:lstStyle>
          <a:p>
            <a:pPr>
              <a:defRPr/>
            </a:pPr>
            <a:fld id="{B0349BC5-FE2A-CC42-951C-52AC7FF80EF0}"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73BF4098-8CE0-67FE-4C8A-0007B267B6A1}"/>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83F89A50-E608-2F5C-B929-85FB87116428}"/>
              </a:ext>
            </a:extLst>
          </p:cNvPr>
          <p:cNvSpPr>
            <a:spLocks noGrp="1"/>
          </p:cNvSpPr>
          <p:nvPr>
            <p:ph type="sldNum" sz="quarter" idx="12"/>
          </p:nvPr>
        </p:nvSpPr>
        <p:spPr/>
        <p:txBody>
          <a:bodyPr/>
          <a:lstStyle>
            <a:lvl1pPr>
              <a:defRPr/>
            </a:lvl1pPr>
          </a:lstStyle>
          <a:p>
            <a:pPr>
              <a:defRPr/>
            </a:pPr>
            <a:fld id="{80A4BC6F-2235-F047-A053-980ED750D3BA}" type="slidenum">
              <a:rPr lang="sv-SE"/>
              <a:pPr>
                <a:defRPr/>
              </a:pPr>
              <a:t>‹#›</a:t>
            </a:fld>
            <a:endParaRPr lang="sv-SE"/>
          </a:p>
        </p:txBody>
      </p:sp>
      <p:pic>
        <p:nvPicPr>
          <p:cNvPr id="6" name="Bildobjekt 8" descr="Logga Energikontor Syd">
            <a:extLst>
              <a:ext uri="{FF2B5EF4-FFF2-40B4-BE49-F238E27FC236}">
                <a16:creationId xmlns:a16="http://schemas.microsoft.com/office/drawing/2014/main" id="{1217E966-FED4-19C1-549C-73D8A205CA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k koppling 10">
            <a:extLst>
              <a:ext uri="{FF2B5EF4-FFF2-40B4-BE49-F238E27FC236}">
                <a16:creationId xmlns:a16="http://schemas.microsoft.com/office/drawing/2014/main" id="{090735AF-FBD2-6384-4D2B-B5DFF2DE8BCF}"/>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4136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 fotobakgrund">
    <p:bg>
      <p:bgPr>
        <a:solidFill>
          <a:srgbClr val="FFFFFF"/>
        </a:solidFill>
        <a:effectLst/>
      </p:bgPr>
    </p:bg>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7710" y="0"/>
            <a:ext cx="12192000" cy="6858000"/>
          </a:xfrm>
        </p:spPr>
        <p:txBody>
          <a:bodyPr rtlCol="0">
            <a:normAutofit/>
          </a:bodyPr>
          <a:lstStyle/>
          <a:p>
            <a:pPr lvl="0"/>
            <a:r>
              <a:rPr lang="sv-SE" noProof="0"/>
              <a:t>Klicka på ikonen för att lägga till en bild</a:t>
            </a:r>
            <a:endParaRPr lang="sv-SE" noProof="0" dirty="0"/>
          </a:p>
        </p:txBody>
      </p:sp>
      <p:sp>
        <p:nvSpPr>
          <p:cNvPr id="2" name="Rubrik 1"/>
          <p:cNvSpPr>
            <a:spLocks noGrp="1"/>
          </p:cNvSpPr>
          <p:nvPr>
            <p:ph type="ctrTitle"/>
          </p:nvPr>
        </p:nvSpPr>
        <p:spPr>
          <a:xfrm>
            <a:off x="1147312" y="1320770"/>
            <a:ext cx="10206487" cy="1983147"/>
          </a:xfrm>
        </p:spPr>
        <p:txBody>
          <a:bodyPr anchor="b"/>
          <a:lstStyle>
            <a:lvl1pPr algn="ctr">
              <a:defRPr sz="6000"/>
            </a:lvl1pPr>
          </a:lstStyle>
          <a:p>
            <a:r>
              <a:rPr lang="sv-SE"/>
              <a:t>Klicka här för att ändra mall för rubrikformat</a:t>
            </a:r>
            <a:endParaRPr lang="sv-SE" dirty="0"/>
          </a:p>
        </p:txBody>
      </p:sp>
      <p:sp>
        <p:nvSpPr>
          <p:cNvPr id="3" name="Underrubrik 2"/>
          <p:cNvSpPr>
            <a:spLocks noGrp="1"/>
          </p:cNvSpPr>
          <p:nvPr>
            <p:ph type="subTitle" idx="1"/>
          </p:nvPr>
        </p:nvSpPr>
        <p:spPr>
          <a:xfrm>
            <a:off x="1147312" y="3800445"/>
            <a:ext cx="102064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5" name="Platshållare för datum 3">
            <a:extLst>
              <a:ext uri="{FF2B5EF4-FFF2-40B4-BE49-F238E27FC236}">
                <a16:creationId xmlns:a16="http://schemas.microsoft.com/office/drawing/2014/main" id="{AFFBD212-AF06-8111-A86F-F8D161F081E8}"/>
              </a:ext>
            </a:extLst>
          </p:cNvPr>
          <p:cNvSpPr>
            <a:spLocks noGrp="1"/>
          </p:cNvSpPr>
          <p:nvPr>
            <p:ph type="dt" sz="half" idx="14"/>
          </p:nvPr>
        </p:nvSpPr>
        <p:spPr>
          <a:xfrm>
            <a:off x="1066800" y="6356350"/>
            <a:ext cx="2743200" cy="365125"/>
          </a:xfrm>
        </p:spPr>
        <p:txBody>
          <a:bodyPr/>
          <a:lstStyle>
            <a:lvl1pPr>
              <a:defRPr/>
            </a:lvl1pPr>
          </a:lstStyle>
          <a:p>
            <a:pPr>
              <a:defRPr/>
            </a:pPr>
            <a:fld id="{89520702-2EA0-BB4C-9F83-94DA9653B581}" type="datetimeFigureOut">
              <a:rPr lang="sv-SE"/>
              <a:pPr>
                <a:defRPr/>
              </a:pPr>
              <a:t>2026-02-23</a:t>
            </a:fld>
            <a:endParaRPr lang="sv-SE"/>
          </a:p>
        </p:txBody>
      </p:sp>
      <p:sp>
        <p:nvSpPr>
          <p:cNvPr id="6" name="Platshållare för sidfot 4">
            <a:extLst>
              <a:ext uri="{FF2B5EF4-FFF2-40B4-BE49-F238E27FC236}">
                <a16:creationId xmlns:a16="http://schemas.microsoft.com/office/drawing/2014/main" id="{4AB705CE-860F-26B5-82F0-029443E150B3}"/>
              </a:ext>
            </a:extLst>
          </p:cNvPr>
          <p:cNvSpPr>
            <a:spLocks noGrp="1"/>
          </p:cNvSpPr>
          <p:nvPr>
            <p:ph type="ftr" sz="quarter" idx="15"/>
          </p:nvPr>
        </p:nvSpPr>
        <p:spPr>
          <a:xfrm>
            <a:off x="4171950" y="6356350"/>
            <a:ext cx="4114800" cy="365125"/>
          </a:xfrm>
        </p:spPr>
        <p:txBody>
          <a:bodyPr/>
          <a:lstStyle>
            <a:lvl1pPr>
              <a:defRPr dirty="0"/>
            </a:lvl1pPr>
          </a:lstStyle>
          <a:p>
            <a:pPr>
              <a:defRPr/>
            </a:pPr>
            <a:endParaRPr lang="sv-SE"/>
          </a:p>
        </p:txBody>
      </p:sp>
      <p:sp>
        <p:nvSpPr>
          <p:cNvPr id="7" name="Platshållare för bildnummer 5">
            <a:extLst>
              <a:ext uri="{FF2B5EF4-FFF2-40B4-BE49-F238E27FC236}">
                <a16:creationId xmlns:a16="http://schemas.microsoft.com/office/drawing/2014/main" id="{6BF13E7A-B2B6-10DB-7B83-9895C59C282C}"/>
              </a:ext>
            </a:extLst>
          </p:cNvPr>
          <p:cNvSpPr>
            <a:spLocks noGrp="1"/>
          </p:cNvSpPr>
          <p:nvPr>
            <p:ph type="sldNum" sz="quarter" idx="16"/>
          </p:nvPr>
        </p:nvSpPr>
        <p:spPr/>
        <p:txBody>
          <a:bodyPr/>
          <a:lstStyle>
            <a:lvl1pPr>
              <a:defRPr/>
            </a:lvl1pPr>
          </a:lstStyle>
          <a:p>
            <a:pPr>
              <a:defRPr/>
            </a:pPr>
            <a:fld id="{0B04BCC3-5849-5A4D-974E-397E35463D0D}"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BFFFAB4B-B9CD-6BA2-53D1-661A745E4C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58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an webbinarium projektloggor">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AF16B695-C07E-B549-5684-7D7012FDCEAB}"/>
              </a:ext>
            </a:extLst>
          </p:cNvPr>
          <p:cNvSpPr txBox="1">
            <a:spLocks noChangeArrowheads="1"/>
          </p:cNvSpPr>
          <p:nvPr/>
        </p:nvSpPr>
        <p:spPr bwMode="auto">
          <a:xfrm>
            <a:off x="1155700" y="4487863"/>
            <a:ext cx="588231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Calibri Light" panose="020F0302020204030204" pitchFamily="34" charset="0"/>
              <a:buAutoNum type="arabicPeriod"/>
            </a:pPr>
            <a:r>
              <a:rPr lang="sv-SE" altLang="sv-SE" dirty="0">
                <a:solidFill>
                  <a:schemeClr val="tx2"/>
                </a:solidFill>
                <a:latin typeface="Calibri" panose="020F0502020204030204" pitchFamily="34" charset="0"/>
              </a:rPr>
              <a:t>Stäng av ditt e-postprogram och sätt mobilen på ljudlöst.</a:t>
            </a:r>
          </a:p>
          <a:p>
            <a:pPr eaLnBrk="1" hangingPunct="1">
              <a:spcAft>
                <a:spcPts val="600"/>
              </a:spcAft>
              <a:buFont typeface="Calibri Light" panose="020F0302020204030204" pitchFamily="34" charset="0"/>
              <a:buAutoNum type="arabicPeriod"/>
            </a:pPr>
            <a:r>
              <a:rPr lang="sv-SE" altLang="sv-SE" dirty="0">
                <a:solidFill>
                  <a:schemeClr val="tx2"/>
                </a:solidFill>
                <a:latin typeface="Calibri" panose="020F0502020204030204" pitchFamily="34" charset="0"/>
              </a:rPr>
              <a:t>Ha mikrofonen avstängd för att undvika störljud, men ha gärna kameran på </a:t>
            </a:r>
          </a:p>
          <a:p>
            <a:pPr eaLnBrk="1" hangingPunct="1">
              <a:spcAft>
                <a:spcPts val="600"/>
              </a:spcAft>
              <a:buFont typeface="Calibri Light" panose="020F0302020204030204" pitchFamily="34" charset="0"/>
              <a:buAutoNum type="arabicPeriod"/>
            </a:pPr>
            <a:r>
              <a:rPr lang="sv-SE" altLang="sv-SE" dirty="0">
                <a:solidFill>
                  <a:schemeClr val="tx2"/>
                </a:solidFill>
                <a:latin typeface="Calibri" panose="020F0502020204030204" pitchFamily="34" charset="0"/>
              </a:rPr>
              <a:t>Begär ordet via chatten.</a:t>
            </a:r>
          </a:p>
        </p:txBody>
      </p:sp>
      <p:sp>
        <p:nvSpPr>
          <p:cNvPr id="3" name="textruta 7">
            <a:extLst>
              <a:ext uri="{FF2B5EF4-FFF2-40B4-BE49-F238E27FC236}">
                <a16:creationId xmlns:a16="http://schemas.microsoft.com/office/drawing/2014/main" id="{377536A7-1D6D-E4D7-7BB5-CB77CA0A934A}"/>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latin typeface="Calibri" panose="020F0502020204030204" pitchFamily="34" charset="0"/>
              </a:rPr>
              <a:t>Tre tips för ett bra möte</a:t>
            </a:r>
          </a:p>
        </p:txBody>
      </p:sp>
      <p:sp>
        <p:nvSpPr>
          <p:cNvPr id="5" name="textruta 8">
            <a:extLst>
              <a:ext uri="{FF2B5EF4-FFF2-40B4-BE49-F238E27FC236}">
                <a16:creationId xmlns:a16="http://schemas.microsoft.com/office/drawing/2014/main" id="{809A0F02-3EC5-26F3-DDF1-6EC12A8CCE71}"/>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latin typeface="Calibri" panose="020F0502020204030204" pitchFamily="34" charset="0"/>
              </a:rPr>
              <a:t>Varmt välkomna hit</a:t>
            </a:r>
          </a:p>
        </p:txBody>
      </p:sp>
      <p:pic>
        <p:nvPicPr>
          <p:cNvPr id="6" name="Bildobjekt 9">
            <a:extLst>
              <a:ext uri="{FF2B5EF4-FFF2-40B4-BE49-F238E27FC236}">
                <a16:creationId xmlns:a16="http://schemas.microsoft.com/office/drawing/2014/main" id="{1E74A2A2-B393-5B86-9821-A9589F400D2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829"/>
          <a:stretch>
            <a:fillRect/>
          </a:stretch>
        </p:blipFill>
        <p:spPr bwMode="auto">
          <a:xfrm rot="21313167" flipH="1">
            <a:off x="7661275" y="117475"/>
            <a:ext cx="464185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10">
            <a:extLst>
              <a:ext uri="{FF2B5EF4-FFF2-40B4-BE49-F238E27FC236}">
                <a16:creationId xmlns:a16="http://schemas.microsoft.com/office/drawing/2014/main" id="{BE93A216-0126-836F-922D-BCC7DFC2096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innehåll 3"/>
          <p:cNvSpPr>
            <a:spLocks noGrp="1"/>
          </p:cNvSpPr>
          <p:nvPr>
            <p:ph sz="half" idx="2"/>
          </p:nvPr>
        </p:nvSpPr>
        <p:spPr>
          <a:xfrm>
            <a:off x="1155939" y="2258406"/>
            <a:ext cx="10197860" cy="696911"/>
          </a:xfrm>
        </p:spPr>
        <p:txBody>
          <a:bodyPr/>
          <a:lstStyle>
            <a:lvl1pPr marL="0" indent="0">
              <a:buNone/>
              <a:defRPr/>
            </a:lvl1pPr>
          </a:lstStyle>
          <a:p>
            <a:pPr lvl="0"/>
            <a:r>
              <a:rPr lang="sv-SE"/>
              <a:t>Klicka här för att ändra format på bakgrundstexten</a:t>
            </a:r>
          </a:p>
        </p:txBody>
      </p:sp>
      <p:sp>
        <p:nvSpPr>
          <p:cNvPr id="10" name="Platshållare för datum 4">
            <a:extLst>
              <a:ext uri="{FF2B5EF4-FFF2-40B4-BE49-F238E27FC236}">
                <a16:creationId xmlns:a16="http://schemas.microsoft.com/office/drawing/2014/main" id="{48BE658B-F48A-C024-EB31-42358BFFBAE2}"/>
              </a:ext>
            </a:extLst>
          </p:cNvPr>
          <p:cNvSpPr>
            <a:spLocks noGrp="1"/>
          </p:cNvSpPr>
          <p:nvPr>
            <p:ph type="dt" sz="half" idx="10"/>
          </p:nvPr>
        </p:nvSpPr>
        <p:spPr/>
        <p:txBody>
          <a:bodyPr/>
          <a:lstStyle>
            <a:lvl1pPr>
              <a:defRPr/>
            </a:lvl1pPr>
          </a:lstStyle>
          <a:p>
            <a:pPr>
              <a:defRPr/>
            </a:pPr>
            <a:fld id="{E41A65AE-808D-2844-85A5-7710FC93125C}" type="datetimeFigureOut">
              <a:rPr lang="sv-SE"/>
              <a:pPr>
                <a:defRPr/>
              </a:pPr>
              <a:t>2026-02-23</a:t>
            </a:fld>
            <a:endParaRPr lang="sv-SE"/>
          </a:p>
        </p:txBody>
      </p:sp>
      <p:sp>
        <p:nvSpPr>
          <p:cNvPr id="11" name="Platshållare för sidfot 5">
            <a:extLst>
              <a:ext uri="{FF2B5EF4-FFF2-40B4-BE49-F238E27FC236}">
                <a16:creationId xmlns:a16="http://schemas.microsoft.com/office/drawing/2014/main" id="{BC7681AF-7DF2-0F0A-EAC5-C53EC151F03F}"/>
              </a:ext>
            </a:extLst>
          </p:cNvPr>
          <p:cNvSpPr>
            <a:spLocks noGrp="1"/>
          </p:cNvSpPr>
          <p:nvPr>
            <p:ph type="ftr" sz="quarter" idx="11"/>
          </p:nvPr>
        </p:nvSpPr>
        <p:spPr/>
        <p:txBody>
          <a:bodyPr/>
          <a:lstStyle>
            <a:lvl1pPr>
              <a:defRPr/>
            </a:lvl1pPr>
          </a:lstStyle>
          <a:p>
            <a:pPr>
              <a:defRPr/>
            </a:pPr>
            <a:endParaRPr lang="sv-SE"/>
          </a:p>
        </p:txBody>
      </p:sp>
      <p:sp>
        <p:nvSpPr>
          <p:cNvPr id="12" name="Platshållare för bildnummer 6">
            <a:extLst>
              <a:ext uri="{FF2B5EF4-FFF2-40B4-BE49-F238E27FC236}">
                <a16:creationId xmlns:a16="http://schemas.microsoft.com/office/drawing/2014/main" id="{C8922B61-B7FC-7599-FD8D-1986E198F5BF}"/>
              </a:ext>
            </a:extLst>
          </p:cNvPr>
          <p:cNvSpPr>
            <a:spLocks noGrp="1"/>
          </p:cNvSpPr>
          <p:nvPr>
            <p:ph type="sldNum" sz="quarter" idx="12"/>
          </p:nvPr>
        </p:nvSpPr>
        <p:spPr/>
        <p:txBody>
          <a:bodyPr/>
          <a:lstStyle>
            <a:lvl1pPr>
              <a:defRPr/>
            </a:lvl1pPr>
          </a:lstStyle>
          <a:p>
            <a:pPr>
              <a:defRPr/>
            </a:pPr>
            <a:fld id="{3E6D8C87-FD0B-BC44-B645-6DB1C2ED408D}"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B7C973D0-67DD-968D-91D4-DA93661BB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Rak koppling 10">
            <a:extLst>
              <a:ext uri="{FF2B5EF4-FFF2-40B4-BE49-F238E27FC236}">
                <a16:creationId xmlns:a16="http://schemas.microsoft.com/office/drawing/2014/main" id="{329FB158-2DF0-5077-B4A2-E6252B6FE244}"/>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5139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DPR webbinarium standard">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CE3CDD1D-88D1-8411-8B91-4262EC9D3CA5}"/>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latin typeface="Calibri" panose="020F0502020204030204" pitchFamily="34" charset="0"/>
              </a:rPr>
              <a:t>Så här hanterar vi dina personuppgifter</a:t>
            </a:r>
          </a:p>
        </p:txBody>
      </p:sp>
      <p:sp>
        <p:nvSpPr>
          <p:cNvPr id="3" name="textruta 7">
            <a:extLst>
              <a:ext uri="{FF2B5EF4-FFF2-40B4-BE49-F238E27FC236}">
                <a16:creationId xmlns:a16="http://schemas.microsoft.com/office/drawing/2014/main" id="{2087859E-BA9B-C6B8-86B0-CE97543A91BB}"/>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dirty="0">
                <a:solidFill>
                  <a:srgbClr val="005B60"/>
                </a:solidFill>
                <a:latin typeface="Calibri" panose="020F0502020204030204" pitchFamily="34" charset="0"/>
                <a:ea typeface="Calibri" panose="020F0502020204030204" pitchFamily="34" charset="0"/>
                <a:cs typeface="Arial" panose="020B0604020202020204" pitchFamily="34" charset="0"/>
              </a:rPr>
              <a:t>För mer information om hur Energikontor Syd hanterar personuppgifter, gå in på </a:t>
            </a:r>
            <a:r>
              <a:rPr lang="sv-SE" altLang="sv-SE" sz="20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http://www.energikontorsyd.se/dataskydd</a:t>
            </a:r>
            <a:endParaRPr lang="sv-SE" altLang="sv-SE"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 name="Platshållare för datum 3">
            <a:extLst>
              <a:ext uri="{FF2B5EF4-FFF2-40B4-BE49-F238E27FC236}">
                <a16:creationId xmlns:a16="http://schemas.microsoft.com/office/drawing/2014/main" id="{E819F83A-D72E-CC7F-F71B-B9EE7D8CBB25}"/>
              </a:ext>
            </a:extLst>
          </p:cNvPr>
          <p:cNvSpPr>
            <a:spLocks noGrp="1"/>
          </p:cNvSpPr>
          <p:nvPr>
            <p:ph type="dt" sz="half" idx="10"/>
          </p:nvPr>
        </p:nvSpPr>
        <p:spPr/>
        <p:txBody>
          <a:bodyPr/>
          <a:lstStyle>
            <a:lvl1pPr>
              <a:defRPr/>
            </a:lvl1pPr>
          </a:lstStyle>
          <a:p>
            <a:pPr>
              <a:defRPr/>
            </a:pPr>
            <a:fld id="{024C9D4B-F202-8E4C-BEE1-EE5625CF2C72}"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29E2C7D6-D5F0-FE5B-CA0E-E94064EC6A0E}"/>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9FDAC803-10BC-6E71-2CA1-CCD8D9BC98AC}"/>
              </a:ext>
            </a:extLst>
          </p:cNvPr>
          <p:cNvSpPr>
            <a:spLocks noGrp="1"/>
          </p:cNvSpPr>
          <p:nvPr>
            <p:ph type="sldNum" sz="quarter" idx="12"/>
          </p:nvPr>
        </p:nvSpPr>
        <p:spPr/>
        <p:txBody>
          <a:bodyPr/>
          <a:lstStyle>
            <a:lvl1pPr>
              <a:defRPr/>
            </a:lvl1pPr>
          </a:lstStyle>
          <a:p>
            <a:pPr>
              <a:defRPr/>
            </a:pPr>
            <a:fld id="{CAFA435A-D8A8-8B48-B5C7-0D689CB392DA}"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2FED6DF2-9A74-E0EC-8C6A-59E7C19AFD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koppling 10">
            <a:extLst>
              <a:ext uri="{FF2B5EF4-FFF2-40B4-BE49-F238E27FC236}">
                <a16:creationId xmlns:a16="http://schemas.microsoft.com/office/drawing/2014/main" id="{09A53753-91F2-1E6D-56BE-03BD08FAB37E}"/>
              </a:ext>
              <a:ext uri="{C183D7F6-B498-43B3-948B-1728B52AA6E4}">
                <adec:decorative xmlns:adec="http://schemas.microsoft.com/office/drawing/2017/decorative" val="1"/>
              </a:ext>
            </a:extLst>
          </p:cNvPr>
          <p:cNvCxnSpPr/>
          <p:nvPr userDrawn="1"/>
        </p:nvCxnSpPr>
        <p:spPr>
          <a:xfrm>
            <a:off x="0" y="6103938"/>
            <a:ext cx="12192000"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87380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rtbild mörk bakgrund">
    <p:bg>
      <p:bgPr>
        <a:solidFill>
          <a:schemeClr val="bg2"/>
        </a:solidFill>
        <a:effectLst/>
      </p:bgPr>
    </p:bg>
    <p:spTree>
      <p:nvGrpSpPr>
        <p:cNvPr id="1" name=""/>
        <p:cNvGrpSpPr/>
        <p:nvPr/>
      </p:nvGrpSpPr>
      <p:grpSpPr>
        <a:xfrm>
          <a:off x="0" y="0"/>
          <a:ext cx="0" cy="0"/>
          <a:chOff x="0" y="0"/>
          <a:chExt cx="0" cy="0"/>
        </a:xfrm>
      </p:grpSpPr>
      <p:pic>
        <p:nvPicPr>
          <p:cNvPr id="4" name="Bildobjekt 6" descr="Logga Energikontor Syd">
            <a:extLst>
              <a:ext uri="{FF2B5EF4-FFF2-40B4-BE49-F238E27FC236}">
                <a16:creationId xmlns:a16="http://schemas.microsoft.com/office/drawing/2014/main" id="{B932CE17-E002-BF53-74CC-C67ACADDB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34" b="19743"/>
          <a:stretch/>
        </p:blipFill>
        <p:spPr bwMode="auto">
          <a:xfrm>
            <a:off x="34041" y="-73244"/>
            <a:ext cx="2759339" cy="8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155940" y="1334730"/>
            <a:ext cx="9512060" cy="2133599"/>
          </a:xfr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sv-SE" dirty="0"/>
              <a:t>Klicka här för att ändra mall för rubrikformat</a:t>
            </a:r>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6" name="Platshållare för datum 3">
            <a:extLst>
              <a:ext uri="{FF2B5EF4-FFF2-40B4-BE49-F238E27FC236}">
                <a16:creationId xmlns:a16="http://schemas.microsoft.com/office/drawing/2014/main" id="{C9338AC9-8CCA-E5CC-6847-3FECBB475078}"/>
              </a:ext>
            </a:extLst>
          </p:cNvPr>
          <p:cNvSpPr>
            <a:spLocks noGrp="1"/>
          </p:cNvSpPr>
          <p:nvPr>
            <p:ph type="dt" sz="half" idx="10"/>
          </p:nvPr>
        </p:nvSpPr>
        <p:spPr/>
        <p:txBody>
          <a:bodyPr/>
          <a:lstStyle>
            <a:lvl1pPr>
              <a:defRPr/>
            </a:lvl1pPr>
          </a:lstStyle>
          <a:p>
            <a:pPr>
              <a:defRPr/>
            </a:pPr>
            <a:fld id="{9CE73036-BC8B-5F4D-8F5D-A4812B4D69BB}"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577DBED4-D117-23D1-5474-5EDB5907AA14}"/>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6B8392BE-BBDC-5C26-C70A-3112C846D8F9}"/>
              </a:ext>
            </a:extLst>
          </p:cNvPr>
          <p:cNvSpPr>
            <a:spLocks noGrp="1"/>
          </p:cNvSpPr>
          <p:nvPr>
            <p:ph type="sldNum" sz="quarter" idx="12"/>
          </p:nvPr>
        </p:nvSpPr>
        <p:spPr/>
        <p:txBody>
          <a:bodyPr/>
          <a:lstStyle>
            <a:lvl1pPr>
              <a:defRPr/>
            </a:lvl1pPr>
          </a:lstStyle>
          <a:p>
            <a:pPr>
              <a:defRPr/>
            </a:pPr>
            <a:fld id="{D0EFE8C6-AE4D-404E-906A-5F587A3F5285}" type="slidenum">
              <a:rPr lang="sv-SE"/>
              <a:pPr>
                <a:defRPr/>
              </a:pPr>
              <a:t>‹#›</a:t>
            </a:fld>
            <a:endParaRPr lang="sv-SE"/>
          </a:p>
        </p:txBody>
      </p:sp>
      <p:grpSp>
        <p:nvGrpSpPr>
          <p:cNvPr id="11" name="Grupp 10" descr="Vi stöttar företag och offentliga aktörer i energiomställningen.">
            <a:extLst>
              <a:ext uri="{FF2B5EF4-FFF2-40B4-BE49-F238E27FC236}">
                <a16:creationId xmlns:a16="http://schemas.microsoft.com/office/drawing/2014/main" id="{E0C71FE6-F24C-525D-5A51-48B1D0B9308E}"/>
              </a:ext>
            </a:extLst>
          </p:cNvPr>
          <p:cNvGrpSpPr/>
          <p:nvPr userDrawn="1"/>
        </p:nvGrpSpPr>
        <p:grpSpPr>
          <a:xfrm>
            <a:off x="10794868" y="31260"/>
            <a:ext cx="1417525" cy="1345475"/>
            <a:chOff x="10729553" y="83512"/>
            <a:chExt cx="1417525" cy="1345475"/>
          </a:xfrm>
        </p:grpSpPr>
        <p:sp>
          <p:nvSpPr>
            <p:cNvPr id="9" name="Ellips 8">
              <a:extLst>
                <a:ext uri="{FF2B5EF4-FFF2-40B4-BE49-F238E27FC236}">
                  <a16:creationId xmlns:a16="http://schemas.microsoft.com/office/drawing/2014/main" id="{1F0D2C91-A615-B112-CF8E-D50AA8A9F70E}"/>
                </a:ext>
              </a:extLst>
            </p:cNvPr>
            <p:cNvSpPr/>
            <p:nvPr userDrawn="1"/>
          </p:nvSpPr>
          <p:spPr>
            <a:xfrm>
              <a:off x="10747169" y="83512"/>
              <a:ext cx="1345475" cy="1345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4DE7C338-DF86-F9B7-B94D-444A0EF3F8B0}"/>
                </a:ext>
              </a:extLst>
            </p:cNvPr>
            <p:cNvSpPr txBox="1"/>
            <p:nvPr userDrawn="1"/>
          </p:nvSpPr>
          <p:spPr>
            <a:xfrm rot="758876">
              <a:off x="10729553" y="285815"/>
              <a:ext cx="1417525" cy="746358"/>
            </a:xfrm>
            <a:prstGeom prst="rect">
              <a:avLst/>
            </a:prstGeom>
            <a:noFill/>
          </p:spPr>
          <p:txBody>
            <a:bodyPr wrap="square" rtlCol="0">
              <a:spAutoFit/>
            </a:bodyPr>
            <a:lstStyle/>
            <a:p>
              <a:pPr algn="ctr"/>
              <a:r>
                <a:rPr lang="sv-SE" sz="1100" dirty="0">
                  <a:solidFill>
                    <a:schemeClr val="bg2">
                      <a:lumMod val="75000"/>
                    </a:schemeClr>
                  </a:solidFill>
                </a:rPr>
                <a:t>VI STÖTTAR</a:t>
              </a:r>
              <a:br>
                <a:rPr lang="sv-SE" sz="1100" dirty="0">
                  <a:solidFill>
                    <a:schemeClr val="bg2">
                      <a:lumMod val="75000"/>
                    </a:schemeClr>
                  </a:solidFill>
                </a:rPr>
              </a:br>
              <a:r>
                <a:rPr lang="sv-SE" sz="1050" dirty="0">
                  <a:solidFill>
                    <a:schemeClr val="bg2">
                      <a:lumMod val="75000"/>
                    </a:schemeClr>
                  </a:solidFill>
                </a:rPr>
                <a:t>företag och offentliga aktörer i energiomställningen </a:t>
              </a:r>
            </a:p>
          </p:txBody>
        </p:sp>
      </p:grpSp>
    </p:spTree>
    <p:extLst>
      <p:ext uri="{BB962C8B-B14F-4D97-AF65-F5344CB8AC3E}">
        <p14:creationId xmlns:p14="http://schemas.microsoft.com/office/powerpoint/2010/main" val="102268955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mörk bakgrund">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800A5AB-739F-BE68-C2D5-BDD8C6AA06E2}"/>
              </a:ext>
              <a:ext uri="{C183D7F6-B498-43B3-948B-1728B52AA6E4}">
                <adec:decorative xmlns:adec="http://schemas.microsoft.com/office/drawing/2017/decorative" val="1"/>
              </a:ext>
            </a:extLst>
          </p:cNvPr>
          <p:cNvPicPr>
            <a:picLocks noChangeAspect="1"/>
          </p:cNvPicPr>
          <p:nvPr/>
        </p:nvPicPr>
        <p:blipFill>
          <a:blip r:embed="rId3">
            <a:duotone>
              <a:prstClr val="black"/>
              <a:schemeClr val="tx1">
                <a:tint val="45000"/>
                <a:satMod val="400000"/>
              </a:schemeClr>
            </a:duotone>
          </a:blip>
          <a:stretch>
            <a:fillRect/>
          </a:stretch>
        </p:blipFill>
        <p:spPr>
          <a:xfrm rot="364436">
            <a:off x="8381281" y="347873"/>
            <a:ext cx="3444247" cy="1780036"/>
          </a:xfrm>
          <a:prstGeom prst="rect">
            <a:avLst/>
          </a:prstGeom>
        </p:spPr>
      </p:pic>
      <p:sp>
        <p:nvSpPr>
          <p:cNvPr id="11" name="Rubrik 1"/>
          <p:cNvSpPr>
            <a:spLocks noGrp="1"/>
          </p:cNvSpPr>
          <p:nvPr>
            <p:ph type="title"/>
          </p:nvPr>
        </p:nvSpPr>
        <p:spPr>
          <a:xfrm>
            <a:off x="1155940" y="887996"/>
            <a:ext cx="6721968" cy="1325563"/>
          </a:xfrm>
        </p:spPr>
        <p:txBody>
          <a:bodyPr/>
          <a:lstStyle>
            <a:lvl1pPr>
              <a:defRPr>
                <a:solidFill>
                  <a:schemeClr val="tx1"/>
                </a:solidFill>
              </a:defRPr>
            </a:lvl1pPr>
          </a:lstStyle>
          <a:p>
            <a:r>
              <a:rPr lang="sv-SE"/>
              <a:t>Klicka här för att ändra mall för rubrikformat</a:t>
            </a:r>
            <a:endParaRPr lang="sv-SE" dirty="0"/>
          </a:p>
        </p:txBody>
      </p:sp>
      <p:sp>
        <p:nvSpPr>
          <p:cNvPr id="12" name="Platshållare för innehåll 2"/>
          <p:cNvSpPr>
            <a:spLocks noGrp="1"/>
          </p:cNvSpPr>
          <p:nvPr>
            <p:ph sz="half" idx="1"/>
          </p:nvPr>
        </p:nvSpPr>
        <p:spPr>
          <a:xfrm>
            <a:off x="1155940" y="5003321"/>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5030307"/>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5030307"/>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4" name="Platshållare för datum 4">
            <a:extLst>
              <a:ext uri="{FF2B5EF4-FFF2-40B4-BE49-F238E27FC236}">
                <a16:creationId xmlns:a16="http://schemas.microsoft.com/office/drawing/2014/main" id="{07459AAC-3DD7-078D-86E6-7C5284040553}"/>
              </a:ext>
            </a:extLst>
          </p:cNvPr>
          <p:cNvSpPr>
            <a:spLocks noGrp="1"/>
          </p:cNvSpPr>
          <p:nvPr>
            <p:ph type="dt" sz="half" idx="15"/>
          </p:nvPr>
        </p:nvSpPr>
        <p:spPr/>
        <p:txBody>
          <a:bodyPr/>
          <a:lstStyle>
            <a:lvl1pPr>
              <a:defRPr/>
            </a:lvl1pPr>
          </a:lstStyle>
          <a:p>
            <a:pPr>
              <a:defRPr/>
            </a:pPr>
            <a:fld id="{DEBD94E2-6FC2-A940-901B-F6554CE85072}" type="datetimeFigureOut">
              <a:rPr lang="sv-SE"/>
              <a:pPr>
                <a:defRPr/>
              </a:pPr>
              <a:t>2026-02-23</a:t>
            </a:fld>
            <a:endParaRPr lang="sv-SE"/>
          </a:p>
        </p:txBody>
      </p:sp>
      <p:sp>
        <p:nvSpPr>
          <p:cNvPr id="5" name="Platshållare för sidfot 5">
            <a:extLst>
              <a:ext uri="{FF2B5EF4-FFF2-40B4-BE49-F238E27FC236}">
                <a16:creationId xmlns:a16="http://schemas.microsoft.com/office/drawing/2014/main" id="{BA3FB3B3-5AB7-D446-BCB3-C4D639D0A4E9}"/>
              </a:ext>
            </a:extLst>
          </p:cNvPr>
          <p:cNvSpPr>
            <a:spLocks noGrp="1"/>
          </p:cNvSpPr>
          <p:nvPr>
            <p:ph type="ftr" sz="quarter" idx="16"/>
          </p:nvPr>
        </p:nvSpPr>
        <p:spPr/>
        <p:txBody>
          <a:bodyPr/>
          <a:lstStyle>
            <a:lvl1pPr>
              <a:defRPr/>
            </a:lvl1pPr>
          </a:lstStyle>
          <a:p>
            <a:pPr>
              <a:defRPr/>
            </a:pPr>
            <a:endParaRPr lang="sv-SE"/>
          </a:p>
        </p:txBody>
      </p:sp>
      <p:sp>
        <p:nvSpPr>
          <p:cNvPr id="6" name="Platshållare för bildnummer 6">
            <a:extLst>
              <a:ext uri="{FF2B5EF4-FFF2-40B4-BE49-F238E27FC236}">
                <a16:creationId xmlns:a16="http://schemas.microsoft.com/office/drawing/2014/main" id="{D7E25C94-D52A-25B6-EF77-8665F1BB982D}"/>
              </a:ext>
            </a:extLst>
          </p:cNvPr>
          <p:cNvSpPr>
            <a:spLocks noGrp="1"/>
          </p:cNvSpPr>
          <p:nvPr>
            <p:ph type="sldNum" sz="quarter" idx="17"/>
          </p:nvPr>
        </p:nvSpPr>
        <p:spPr/>
        <p:txBody>
          <a:bodyPr/>
          <a:lstStyle>
            <a:lvl1pPr>
              <a:defRPr/>
            </a:lvl1pPr>
          </a:lstStyle>
          <a:p>
            <a:pPr>
              <a:defRPr/>
            </a:pPr>
            <a:fld id="{0DF75FA6-1252-194D-BDCF-5952183B93DC}" type="slidenum">
              <a:rPr lang="sv-SE"/>
              <a:pPr>
                <a:defRPr/>
              </a:pPr>
              <a:t>‹#›</a:t>
            </a:fld>
            <a:endParaRPr lang="sv-SE"/>
          </a:p>
        </p:txBody>
      </p:sp>
      <p:pic>
        <p:nvPicPr>
          <p:cNvPr id="7" name="Bildobjekt 6" descr="Logga Energikontor Syd">
            <a:extLst>
              <a:ext uri="{FF2B5EF4-FFF2-40B4-BE49-F238E27FC236}">
                <a16:creationId xmlns:a16="http://schemas.microsoft.com/office/drawing/2014/main" id="{4A3494D5-9F04-94F9-4A9F-3DD3D27B02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01876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9788" y="1047807"/>
            <a:ext cx="3932237" cy="941915"/>
          </a:xfrm>
        </p:spPr>
        <p:txBody>
          <a:bodyPr anchor="b"/>
          <a:lstStyle>
            <a:lvl1pPr>
              <a:defRPr sz="3200">
                <a:solidFill>
                  <a:schemeClr val="tx1"/>
                </a:solidFill>
              </a:defRPr>
            </a:lvl1pPr>
          </a:lstStyle>
          <a:p>
            <a:r>
              <a:rPr lang="sv-SE"/>
              <a:t>Klicka här för att ändra mall för rubrikformat</a:t>
            </a:r>
            <a:endParaRPr lang="sv-SE" dirty="0"/>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8DDC257-A36C-262E-F857-12B60621B8A1}"/>
              </a:ext>
            </a:extLst>
          </p:cNvPr>
          <p:cNvSpPr>
            <a:spLocks noGrp="1"/>
          </p:cNvSpPr>
          <p:nvPr>
            <p:ph type="dt" sz="half" idx="14"/>
          </p:nvPr>
        </p:nvSpPr>
        <p:spPr/>
        <p:txBody>
          <a:bodyPr/>
          <a:lstStyle>
            <a:lvl1pPr>
              <a:defRPr/>
            </a:lvl1pPr>
          </a:lstStyle>
          <a:p>
            <a:pPr>
              <a:defRPr/>
            </a:pPr>
            <a:fld id="{F5A8DD95-E9ED-E045-AD1D-FC6D5986DAF6}" type="datetimeFigureOut">
              <a:rPr lang="sv-SE"/>
              <a:pPr>
                <a:defRPr/>
              </a:pPr>
              <a:t>2026-02-23</a:t>
            </a:fld>
            <a:endParaRPr lang="sv-SE"/>
          </a:p>
        </p:txBody>
      </p:sp>
      <p:sp>
        <p:nvSpPr>
          <p:cNvPr id="6" name="Platshållare för sidfot 5">
            <a:extLst>
              <a:ext uri="{FF2B5EF4-FFF2-40B4-BE49-F238E27FC236}">
                <a16:creationId xmlns:a16="http://schemas.microsoft.com/office/drawing/2014/main" id="{B0E1D64B-2C74-E49C-EEE8-56BB8AFE7EEE}"/>
              </a:ext>
            </a:extLst>
          </p:cNvPr>
          <p:cNvSpPr>
            <a:spLocks noGrp="1"/>
          </p:cNvSpPr>
          <p:nvPr>
            <p:ph type="ftr" sz="quarter" idx="15"/>
          </p:nvPr>
        </p:nvSpPr>
        <p:spPr/>
        <p:txBody>
          <a:bodyPr/>
          <a:lstStyle>
            <a:lvl1pPr>
              <a:defRPr/>
            </a:lvl1pPr>
          </a:lstStyle>
          <a:p>
            <a:pPr>
              <a:defRPr/>
            </a:pPr>
            <a:endParaRPr lang="sv-SE"/>
          </a:p>
        </p:txBody>
      </p:sp>
      <p:sp>
        <p:nvSpPr>
          <p:cNvPr id="7" name="Platshållare för bildnummer 6">
            <a:extLst>
              <a:ext uri="{FF2B5EF4-FFF2-40B4-BE49-F238E27FC236}">
                <a16:creationId xmlns:a16="http://schemas.microsoft.com/office/drawing/2014/main" id="{C1AF0DB3-5108-379A-6F7B-369210BE0A60}"/>
              </a:ext>
            </a:extLst>
          </p:cNvPr>
          <p:cNvSpPr>
            <a:spLocks noGrp="1"/>
          </p:cNvSpPr>
          <p:nvPr>
            <p:ph type="sldNum" sz="quarter" idx="16"/>
          </p:nvPr>
        </p:nvSpPr>
        <p:spPr/>
        <p:txBody>
          <a:bodyPr/>
          <a:lstStyle>
            <a:lvl1pPr>
              <a:defRPr/>
            </a:lvl1pPr>
          </a:lstStyle>
          <a:p>
            <a:pPr>
              <a:defRPr/>
            </a:pPr>
            <a:fld id="{A065D94B-8AE7-6C47-977D-2062A240DB20}" type="slidenum">
              <a:rPr lang="sv-SE"/>
              <a:pPr>
                <a:defRPr/>
              </a:pPr>
              <a:t>‹#›</a:t>
            </a:fld>
            <a:endParaRPr lang="sv-SE"/>
          </a:p>
        </p:txBody>
      </p:sp>
      <p:pic>
        <p:nvPicPr>
          <p:cNvPr id="3" name="Bildobjekt 2" descr="Logga Energikontor Syd">
            <a:extLst>
              <a:ext uri="{FF2B5EF4-FFF2-40B4-BE49-F238E27FC236}">
                <a16:creationId xmlns:a16="http://schemas.microsoft.com/office/drawing/2014/main" id="{1C2ED878-EA58-DEAB-70D3-1519662CAC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09680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vslutningsbild mörk bakgrund">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1B8DF8-F2A6-8E35-6003-6E6C15D74ADD}"/>
              </a:ext>
              <a:ext uri="{C183D7F6-B498-43B3-948B-1728B52AA6E4}">
                <adec:decorative xmlns:adec="http://schemas.microsoft.com/office/drawing/2017/decorative" val="1"/>
              </a:ext>
            </a:extLst>
          </p:cNvPr>
          <p:cNvPicPr>
            <a:picLocks noChangeAspect="1"/>
          </p:cNvPicPr>
          <p:nvPr/>
        </p:nvPicPr>
        <p:blipFill>
          <a:blip r:embed="rId3">
            <a:duotone>
              <a:prstClr val="black"/>
              <a:schemeClr val="tx1">
                <a:tint val="45000"/>
                <a:satMod val="400000"/>
              </a:schemeClr>
            </a:duotone>
          </a:blip>
          <a:stretch>
            <a:fillRect/>
          </a:stretch>
        </p:blipFill>
        <p:spPr>
          <a:xfrm rot="364436">
            <a:off x="8381281" y="347873"/>
            <a:ext cx="3444247" cy="1780036"/>
          </a:xfrm>
          <a:prstGeom prst="rect">
            <a:avLst/>
          </a:prstGeom>
        </p:spPr>
      </p:pic>
      <p:sp>
        <p:nvSpPr>
          <p:cNvPr id="3" name="textruta 7">
            <a:extLst>
              <a:ext uri="{FF2B5EF4-FFF2-40B4-BE49-F238E27FC236}">
                <a16:creationId xmlns:a16="http://schemas.microsoft.com/office/drawing/2014/main" id="{7444ACC5-9318-CD3D-5279-A94FBF7AE26E}"/>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latin typeface="Calibri" panose="020F0502020204030204" pitchFamily="34" charset="0"/>
              </a:rPr>
              <a:t>Tack</a:t>
            </a:r>
          </a:p>
        </p:txBody>
      </p:sp>
      <p:sp>
        <p:nvSpPr>
          <p:cNvPr id="4" name="textruta 8">
            <a:extLst>
              <a:ext uri="{FF2B5EF4-FFF2-40B4-BE49-F238E27FC236}">
                <a16:creationId xmlns:a16="http://schemas.microsoft.com/office/drawing/2014/main" id="{3C9AA7B9-5069-A136-30A1-1672F78C9BD3}"/>
              </a:ext>
            </a:extLst>
          </p:cNvPr>
          <p:cNvSpPr txBox="1">
            <a:spLocks noChangeArrowheads="1"/>
          </p:cNvSpPr>
          <p:nvPr/>
        </p:nvSpPr>
        <p:spPr bwMode="auto">
          <a:xfrm>
            <a:off x="8531225" y="5062538"/>
            <a:ext cx="3170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400">
                <a:latin typeface="Calibri" panose="020F0502020204030204" pitchFamily="34" charset="0"/>
              </a:rPr>
              <a:t>energikontorsyd.se</a:t>
            </a:r>
          </a:p>
        </p:txBody>
      </p:sp>
      <p:sp>
        <p:nvSpPr>
          <p:cNvPr id="5" name="textruta 9">
            <a:extLst>
              <a:ext uri="{FF2B5EF4-FFF2-40B4-BE49-F238E27FC236}">
                <a16:creationId xmlns:a16="http://schemas.microsoft.com/office/drawing/2014/main" id="{61DAC2D4-D4B8-CE11-A1B3-01263E3C5DE8}"/>
              </a:ext>
            </a:extLst>
          </p:cNvPr>
          <p:cNvSpPr txBox="1">
            <a:spLocks noChangeArrowheads="1"/>
          </p:cNvSpPr>
          <p:nvPr/>
        </p:nvSpPr>
        <p:spPr bwMode="auto">
          <a:xfrm>
            <a:off x="8972550" y="3500438"/>
            <a:ext cx="25955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@EnergikontorSyd</a:t>
            </a:r>
          </a:p>
        </p:txBody>
      </p:sp>
      <p:sp>
        <p:nvSpPr>
          <p:cNvPr id="6" name="textruta 10">
            <a:extLst>
              <a:ext uri="{FF2B5EF4-FFF2-40B4-BE49-F238E27FC236}">
                <a16:creationId xmlns:a16="http://schemas.microsoft.com/office/drawing/2014/main" id="{472C7608-19D8-DE88-B306-A35361F102EF}"/>
              </a:ext>
            </a:extLst>
          </p:cNvPr>
          <p:cNvSpPr txBox="1">
            <a:spLocks noChangeArrowheads="1"/>
          </p:cNvSpPr>
          <p:nvPr/>
        </p:nvSpPr>
        <p:spPr bwMode="auto">
          <a:xfrm>
            <a:off x="9007475" y="38512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@energikontorSO</a:t>
            </a:r>
          </a:p>
        </p:txBody>
      </p:sp>
      <p:sp>
        <p:nvSpPr>
          <p:cNvPr id="7" name="textruta 11">
            <a:extLst>
              <a:ext uri="{FF2B5EF4-FFF2-40B4-BE49-F238E27FC236}">
                <a16:creationId xmlns:a16="http://schemas.microsoft.com/office/drawing/2014/main" id="{87E0ACC4-5B6B-A836-D2EB-BB925111EF2F}"/>
              </a:ext>
            </a:extLst>
          </p:cNvPr>
          <p:cNvSpPr txBox="1">
            <a:spLocks noChangeArrowheads="1"/>
          </p:cNvSpPr>
          <p:nvPr/>
        </p:nvSpPr>
        <p:spPr bwMode="auto">
          <a:xfrm>
            <a:off x="9007475" y="4202113"/>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 Syd AB</a:t>
            </a:r>
          </a:p>
        </p:txBody>
      </p:sp>
      <p:sp>
        <p:nvSpPr>
          <p:cNvPr id="8" name="textruta 12">
            <a:extLst>
              <a:ext uri="{FF2B5EF4-FFF2-40B4-BE49-F238E27FC236}">
                <a16:creationId xmlns:a16="http://schemas.microsoft.com/office/drawing/2014/main" id="{8C8D1290-2A48-C3C8-F613-4F4EF1FCFB7B}"/>
              </a:ext>
            </a:extLst>
          </p:cNvPr>
          <p:cNvSpPr txBox="1">
            <a:spLocks noChangeArrowheads="1"/>
          </p:cNvSpPr>
          <p:nvPr/>
        </p:nvSpPr>
        <p:spPr bwMode="auto">
          <a:xfrm>
            <a:off x="9007475" y="4552950"/>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info@energikontorsyd.se</a:t>
            </a:r>
          </a:p>
        </p:txBody>
      </p:sp>
      <p:sp>
        <p:nvSpPr>
          <p:cNvPr id="20" name="Platshållare för innehåll 2"/>
          <p:cNvSpPr>
            <a:spLocks noGrp="1"/>
          </p:cNvSpPr>
          <p:nvPr>
            <p:ph sz="half" idx="1"/>
          </p:nvPr>
        </p:nvSpPr>
        <p:spPr>
          <a:xfrm>
            <a:off x="1155939" y="3456195"/>
            <a:ext cx="6379067" cy="1977118"/>
          </a:xfrm>
        </p:spPr>
        <p:txBody>
          <a:bodyPr>
            <a:normAutofit/>
          </a:bodyPr>
          <a:lstStyle>
            <a:lvl1pPr marL="0" indent="0">
              <a:buNone/>
              <a:defRPr sz="2000">
                <a:solidFill>
                  <a:schemeClr val="tx1"/>
                </a:solidFill>
              </a:defRPr>
            </a:lvl1pPr>
          </a:lstStyle>
          <a:p>
            <a:pPr lvl="0"/>
            <a:r>
              <a:rPr lang="sv-SE"/>
              <a:t>Klicka här för att ändra format på bakgrundstexten</a:t>
            </a:r>
          </a:p>
        </p:txBody>
      </p:sp>
      <p:sp>
        <p:nvSpPr>
          <p:cNvPr id="11" name="Platshållare för datum 4">
            <a:extLst>
              <a:ext uri="{FF2B5EF4-FFF2-40B4-BE49-F238E27FC236}">
                <a16:creationId xmlns:a16="http://schemas.microsoft.com/office/drawing/2014/main" id="{17A566EA-E36C-41A0-44B7-1E5BAB70DA73}"/>
              </a:ext>
            </a:extLst>
          </p:cNvPr>
          <p:cNvSpPr>
            <a:spLocks noGrp="1"/>
          </p:cNvSpPr>
          <p:nvPr>
            <p:ph type="dt" sz="half" idx="10"/>
          </p:nvPr>
        </p:nvSpPr>
        <p:spPr/>
        <p:txBody>
          <a:bodyPr/>
          <a:lstStyle>
            <a:lvl1pPr>
              <a:defRPr/>
            </a:lvl1pPr>
          </a:lstStyle>
          <a:p>
            <a:pPr>
              <a:defRPr/>
            </a:pPr>
            <a:fld id="{2FD6EE08-ED01-F042-B4FE-FF4C31CE11E4}" type="datetimeFigureOut">
              <a:rPr lang="sv-SE"/>
              <a:pPr>
                <a:defRPr/>
              </a:pPr>
              <a:t>2026-02-23</a:t>
            </a:fld>
            <a:endParaRPr lang="sv-SE"/>
          </a:p>
        </p:txBody>
      </p:sp>
      <p:sp>
        <p:nvSpPr>
          <p:cNvPr id="12" name="Platshållare för sidfot 5">
            <a:extLst>
              <a:ext uri="{FF2B5EF4-FFF2-40B4-BE49-F238E27FC236}">
                <a16:creationId xmlns:a16="http://schemas.microsoft.com/office/drawing/2014/main" id="{D14E8BF1-5BA8-2790-9108-DC6CBC721AB1}"/>
              </a:ext>
            </a:extLst>
          </p:cNvPr>
          <p:cNvSpPr>
            <a:spLocks noGrp="1"/>
          </p:cNvSpPr>
          <p:nvPr>
            <p:ph type="ftr" sz="quarter" idx="11"/>
          </p:nvPr>
        </p:nvSpPr>
        <p:spPr/>
        <p:txBody>
          <a:bodyPr/>
          <a:lstStyle>
            <a:lvl1pPr>
              <a:defRPr/>
            </a:lvl1pPr>
          </a:lstStyle>
          <a:p>
            <a:pPr>
              <a:defRPr/>
            </a:pPr>
            <a:endParaRPr lang="sv-SE"/>
          </a:p>
        </p:txBody>
      </p:sp>
      <p:sp>
        <p:nvSpPr>
          <p:cNvPr id="13" name="Platshållare för bildnummer 6">
            <a:extLst>
              <a:ext uri="{FF2B5EF4-FFF2-40B4-BE49-F238E27FC236}">
                <a16:creationId xmlns:a16="http://schemas.microsoft.com/office/drawing/2014/main" id="{9B04DDBD-D5EC-072E-9079-738135FD847D}"/>
              </a:ext>
            </a:extLst>
          </p:cNvPr>
          <p:cNvSpPr>
            <a:spLocks noGrp="1"/>
          </p:cNvSpPr>
          <p:nvPr>
            <p:ph type="sldNum" sz="quarter" idx="12"/>
          </p:nvPr>
        </p:nvSpPr>
        <p:spPr/>
        <p:txBody>
          <a:bodyPr/>
          <a:lstStyle>
            <a:lvl1pPr>
              <a:defRPr/>
            </a:lvl1pPr>
          </a:lstStyle>
          <a:p>
            <a:pPr>
              <a:defRPr/>
            </a:pPr>
            <a:fld id="{1F58C180-9ACB-7B42-9746-3082DDF3C8D2}" type="slidenum">
              <a:rPr lang="sv-SE"/>
              <a:pPr>
                <a:defRPr/>
              </a:pPr>
              <a:t>‹#›</a:t>
            </a:fld>
            <a:endParaRPr lang="sv-SE"/>
          </a:p>
        </p:txBody>
      </p:sp>
      <p:pic>
        <p:nvPicPr>
          <p:cNvPr id="10" name="Bildobjekt 9" descr="Logga Energikontor Syd">
            <a:extLst>
              <a:ext uri="{FF2B5EF4-FFF2-40B4-BE49-F238E27FC236}">
                <a16:creationId xmlns:a16="http://schemas.microsoft.com/office/drawing/2014/main" id="{D12F59DC-2FA3-2919-B069-B523E67294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13">
            <a:extLst>
              <a:ext uri="{FF2B5EF4-FFF2-40B4-BE49-F238E27FC236}">
                <a16:creationId xmlns:a16="http://schemas.microsoft.com/office/drawing/2014/main" id="{825AFBBE-84BF-7C68-768B-AD42084C323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78066" y="3500438"/>
            <a:ext cx="294484" cy="294484"/>
          </a:xfrm>
          <a:prstGeom prst="rect">
            <a:avLst/>
          </a:prstGeom>
        </p:spPr>
      </p:pic>
      <p:pic>
        <p:nvPicPr>
          <p:cNvPr id="15" name="Bildobjekt 14">
            <a:extLst>
              <a:ext uri="{FF2B5EF4-FFF2-40B4-BE49-F238E27FC236}">
                <a16:creationId xmlns:a16="http://schemas.microsoft.com/office/drawing/2014/main" id="{5F7A2F8C-3E80-1197-6E8F-69C875CAC72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78066" y="3861780"/>
            <a:ext cx="294484" cy="294484"/>
          </a:xfrm>
          <a:prstGeom prst="rect">
            <a:avLst/>
          </a:prstGeom>
        </p:spPr>
      </p:pic>
      <p:pic>
        <p:nvPicPr>
          <p:cNvPr id="16" name="Bildobjekt 15">
            <a:extLst>
              <a:ext uri="{FF2B5EF4-FFF2-40B4-BE49-F238E27FC236}">
                <a16:creationId xmlns:a16="http://schemas.microsoft.com/office/drawing/2014/main" id="{E32C43FD-1BCC-6898-9D2C-9491D4AFFC42}"/>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78066" y="4210635"/>
            <a:ext cx="294484" cy="294484"/>
          </a:xfrm>
          <a:prstGeom prst="rect">
            <a:avLst/>
          </a:prstGeom>
        </p:spPr>
      </p:pic>
      <p:pic>
        <p:nvPicPr>
          <p:cNvPr id="17" name="Bildobjekt 16">
            <a:extLst>
              <a:ext uri="{FF2B5EF4-FFF2-40B4-BE49-F238E27FC236}">
                <a16:creationId xmlns:a16="http://schemas.microsoft.com/office/drawing/2014/main" id="{DFDF03C3-EE90-44C9-9BF0-F50DFF5E147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76083" y="4559490"/>
            <a:ext cx="294484" cy="294484"/>
          </a:xfrm>
          <a:prstGeom prst="rect">
            <a:avLst/>
          </a:prstGeom>
        </p:spPr>
      </p:pic>
    </p:spTree>
    <p:extLst>
      <p:ext uri="{BB962C8B-B14F-4D97-AF65-F5344CB8AC3E}">
        <p14:creationId xmlns:p14="http://schemas.microsoft.com/office/powerpoint/2010/main" val="381922042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Rubrik och innehåll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759125"/>
            <a:ext cx="10197860" cy="1147313"/>
          </a:xfrm>
        </p:spPr>
        <p:txBody>
          <a:bodyPr/>
          <a:lstStyle>
            <a:lvl1pPr>
              <a:defRPr>
                <a:solidFill>
                  <a:schemeClr val="tx1"/>
                </a:solidFill>
              </a:defRPr>
            </a:lvl1pPr>
          </a:lstStyle>
          <a:p>
            <a:r>
              <a:rPr lang="sv-SE" dirty="0"/>
              <a:t>Klicka här för att ändra mall för rubrikformat</a:t>
            </a:r>
          </a:p>
        </p:txBody>
      </p:sp>
      <p:sp>
        <p:nvSpPr>
          <p:cNvPr id="3" name="Platshållare för innehåll 2"/>
          <p:cNvSpPr>
            <a:spLocks noGrp="1"/>
          </p:cNvSpPr>
          <p:nvPr>
            <p:ph idx="1"/>
          </p:nvPr>
        </p:nvSpPr>
        <p:spPr>
          <a:xfrm>
            <a:off x="1155940" y="2156603"/>
            <a:ext cx="10197860" cy="40203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3">
            <a:extLst>
              <a:ext uri="{FF2B5EF4-FFF2-40B4-BE49-F238E27FC236}">
                <a16:creationId xmlns:a16="http://schemas.microsoft.com/office/drawing/2014/main" id="{1A6996F6-785A-0088-1146-3B0679C3D51F}"/>
              </a:ext>
            </a:extLst>
          </p:cNvPr>
          <p:cNvSpPr>
            <a:spLocks noGrp="1"/>
          </p:cNvSpPr>
          <p:nvPr>
            <p:ph type="dt" sz="half" idx="10"/>
          </p:nvPr>
        </p:nvSpPr>
        <p:spPr/>
        <p:txBody>
          <a:bodyPr/>
          <a:lstStyle>
            <a:lvl1pPr>
              <a:defRPr/>
            </a:lvl1pPr>
          </a:lstStyle>
          <a:p>
            <a:pPr>
              <a:defRPr/>
            </a:pPr>
            <a:fld id="{616F0B69-C198-D745-93D7-38754C9E4B79}" type="datetimeFigureOut">
              <a:rPr lang="sv-SE"/>
              <a:pPr>
                <a:defRPr/>
              </a:pPr>
              <a:t>2026-02-23</a:t>
            </a:fld>
            <a:endParaRPr lang="sv-SE"/>
          </a:p>
        </p:txBody>
      </p:sp>
      <p:sp>
        <p:nvSpPr>
          <p:cNvPr id="6" name="Platshållare för sidfot 4">
            <a:extLst>
              <a:ext uri="{FF2B5EF4-FFF2-40B4-BE49-F238E27FC236}">
                <a16:creationId xmlns:a16="http://schemas.microsoft.com/office/drawing/2014/main" id="{3967BA89-7A13-8FE3-45D3-848DFD0DE70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59CF318-C793-D845-D37F-5FA3CE0438CC}"/>
              </a:ext>
            </a:extLst>
          </p:cNvPr>
          <p:cNvSpPr>
            <a:spLocks noGrp="1"/>
          </p:cNvSpPr>
          <p:nvPr>
            <p:ph type="sldNum" sz="quarter" idx="12"/>
          </p:nvPr>
        </p:nvSpPr>
        <p:spPr/>
        <p:txBody>
          <a:bodyPr/>
          <a:lstStyle>
            <a:lvl1pPr>
              <a:defRPr/>
            </a:lvl1pPr>
          </a:lstStyle>
          <a:p>
            <a:pPr>
              <a:defRPr/>
            </a:pPr>
            <a:fld id="{A4820992-0282-1242-9A54-256D06949533}" type="slidenum">
              <a:rPr lang="sv-SE"/>
              <a:pPr>
                <a:defRPr/>
              </a:pPr>
              <a:t>‹#›</a:t>
            </a:fld>
            <a:endParaRPr lang="sv-SE"/>
          </a:p>
        </p:txBody>
      </p:sp>
      <p:pic>
        <p:nvPicPr>
          <p:cNvPr id="4" name="Bildobjekt 3" descr="Logga Energikontor Syd">
            <a:extLst>
              <a:ext uri="{FF2B5EF4-FFF2-40B4-BE49-F238E27FC236}">
                <a16:creationId xmlns:a16="http://schemas.microsoft.com/office/drawing/2014/main" id="{4DF56414-41DE-34E1-EAC0-F6BF4AC734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14762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vsnittsrubrik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1709738"/>
            <a:ext cx="10191510" cy="2852737"/>
          </a:xfrm>
        </p:spPr>
        <p:txBody>
          <a:bodyPr anchor="b"/>
          <a:lstStyle>
            <a:lvl1pPr>
              <a:defRPr sz="6000">
                <a:solidFill>
                  <a:schemeClr val="tx1"/>
                </a:solidFill>
              </a:defRPr>
            </a:lvl1pPr>
          </a:lstStyle>
          <a:p>
            <a:r>
              <a:rPr lang="sv-SE" dirty="0"/>
              <a:t>Klicka här för att ändra mall för rubrikformat</a:t>
            </a:r>
          </a:p>
        </p:txBody>
      </p:sp>
      <p:sp>
        <p:nvSpPr>
          <p:cNvPr id="3" name="Platshållare för text 2"/>
          <p:cNvSpPr>
            <a:spLocks noGrp="1"/>
          </p:cNvSpPr>
          <p:nvPr>
            <p:ph type="body" idx="1"/>
          </p:nvPr>
        </p:nvSpPr>
        <p:spPr>
          <a:xfrm>
            <a:off x="1155940" y="4589463"/>
            <a:ext cx="1019151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5" name="Platshållare för datum 3">
            <a:extLst>
              <a:ext uri="{FF2B5EF4-FFF2-40B4-BE49-F238E27FC236}">
                <a16:creationId xmlns:a16="http://schemas.microsoft.com/office/drawing/2014/main" id="{0A199906-78B7-4A9A-631B-FCB61B8ACE39}"/>
              </a:ext>
            </a:extLst>
          </p:cNvPr>
          <p:cNvSpPr>
            <a:spLocks noGrp="1"/>
          </p:cNvSpPr>
          <p:nvPr>
            <p:ph type="dt" sz="half" idx="10"/>
          </p:nvPr>
        </p:nvSpPr>
        <p:spPr/>
        <p:txBody>
          <a:bodyPr/>
          <a:lstStyle>
            <a:lvl1pPr>
              <a:defRPr/>
            </a:lvl1pPr>
          </a:lstStyle>
          <a:p>
            <a:pPr>
              <a:defRPr/>
            </a:pPr>
            <a:fld id="{9636C2AB-4D6C-594B-84EC-DA7BE8309B6F}" type="datetimeFigureOut">
              <a:rPr lang="sv-SE"/>
              <a:pPr>
                <a:defRPr/>
              </a:pPr>
              <a:t>2026-02-23</a:t>
            </a:fld>
            <a:endParaRPr lang="sv-SE"/>
          </a:p>
        </p:txBody>
      </p:sp>
      <p:sp>
        <p:nvSpPr>
          <p:cNvPr id="6" name="Platshållare för sidfot 4">
            <a:extLst>
              <a:ext uri="{FF2B5EF4-FFF2-40B4-BE49-F238E27FC236}">
                <a16:creationId xmlns:a16="http://schemas.microsoft.com/office/drawing/2014/main" id="{A134C50C-BF7D-8D4B-5DAB-9C6154FDB90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B25BCF5-FE9E-8F35-9011-0AC5D425BEAB}"/>
              </a:ext>
            </a:extLst>
          </p:cNvPr>
          <p:cNvSpPr>
            <a:spLocks noGrp="1"/>
          </p:cNvSpPr>
          <p:nvPr>
            <p:ph type="sldNum" sz="quarter" idx="12"/>
          </p:nvPr>
        </p:nvSpPr>
        <p:spPr/>
        <p:txBody>
          <a:bodyPr/>
          <a:lstStyle>
            <a:lvl1pPr>
              <a:defRPr/>
            </a:lvl1pPr>
          </a:lstStyle>
          <a:p>
            <a:pPr>
              <a:defRPr/>
            </a:pPr>
            <a:fld id="{E903D7F3-A080-BE42-B4FB-D42003760194}" type="slidenum">
              <a:rPr lang="sv-SE"/>
              <a:pPr>
                <a:defRPr/>
              </a:pPr>
              <a:t>‹#›</a:t>
            </a:fld>
            <a:endParaRPr lang="sv-SE"/>
          </a:p>
        </p:txBody>
      </p:sp>
      <p:pic>
        <p:nvPicPr>
          <p:cNvPr id="4" name="Bildobjekt 3" descr="Logga Energikontor Syd">
            <a:extLst>
              <a:ext uri="{FF2B5EF4-FFF2-40B4-BE49-F238E27FC236}">
                <a16:creationId xmlns:a16="http://schemas.microsoft.com/office/drawing/2014/main" id="{9CCDBFE4-192F-4D69-8F55-C44656AA5D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24847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vå delar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681037"/>
            <a:ext cx="10197860" cy="1282356"/>
          </a:xfrm>
        </p:spPr>
        <p:txBody>
          <a:bodyPr/>
          <a:lstStyle>
            <a:lvl1pPr>
              <a:defRPr>
                <a:solidFill>
                  <a:schemeClr val="tx1"/>
                </a:solidFill>
              </a:defRPr>
            </a:lvl1pPr>
          </a:lstStyle>
          <a:p>
            <a:r>
              <a:rPr lang="sv-SE" dirty="0"/>
              <a:t>Klicka här för att ändra mall för rubrikformat</a:t>
            </a:r>
          </a:p>
        </p:txBody>
      </p:sp>
      <p:sp>
        <p:nvSpPr>
          <p:cNvPr id="3" name="Platshållare för innehåll 2"/>
          <p:cNvSpPr>
            <a:spLocks noGrp="1"/>
          </p:cNvSpPr>
          <p:nvPr>
            <p:ph sz="half" idx="1"/>
          </p:nvPr>
        </p:nvSpPr>
        <p:spPr>
          <a:xfrm>
            <a:off x="1155940" y="2053087"/>
            <a:ext cx="5016260" cy="41238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37540" y="2053087"/>
            <a:ext cx="5016260" cy="41238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datum 4">
            <a:extLst>
              <a:ext uri="{FF2B5EF4-FFF2-40B4-BE49-F238E27FC236}">
                <a16:creationId xmlns:a16="http://schemas.microsoft.com/office/drawing/2014/main" id="{6DAE91DD-DEFB-F02F-20E3-A3CE273FCACF}"/>
              </a:ext>
            </a:extLst>
          </p:cNvPr>
          <p:cNvSpPr>
            <a:spLocks noGrp="1"/>
          </p:cNvSpPr>
          <p:nvPr>
            <p:ph type="dt" sz="half" idx="10"/>
          </p:nvPr>
        </p:nvSpPr>
        <p:spPr/>
        <p:txBody>
          <a:bodyPr/>
          <a:lstStyle>
            <a:lvl1pPr>
              <a:defRPr/>
            </a:lvl1pPr>
          </a:lstStyle>
          <a:p>
            <a:pPr>
              <a:defRPr/>
            </a:pPr>
            <a:fld id="{165FFE04-FD7A-EC41-85D8-2E324C12015A}" type="datetimeFigureOut">
              <a:rPr lang="sv-SE"/>
              <a:pPr>
                <a:defRPr/>
              </a:pPr>
              <a:t>2026-02-23</a:t>
            </a:fld>
            <a:endParaRPr lang="sv-SE"/>
          </a:p>
        </p:txBody>
      </p:sp>
      <p:sp>
        <p:nvSpPr>
          <p:cNvPr id="7" name="Platshållare för sidfot 5">
            <a:extLst>
              <a:ext uri="{FF2B5EF4-FFF2-40B4-BE49-F238E27FC236}">
                <a16:creationId xmlns:a16="http://schemas.microsoft.com/office/drawing/2014/main" id="{8F221FD3-029B-E81D-20A9-D0E3CB10CA6C}"/>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72716A23-0039-3A69-1DA3-D572788654D3}"/>
              </a:ext>
            </a:extLst>
          </p:cNvPr>
          <p:cNvSpPr>
            <a:spLocks noGrp="1"/>
          </p:cNvSpPr>
          <p:nvPr>
            <p:ph type="sldNum" sz="quarter" idx="12"/>
          </p:nvPr>
        </p:nvSpPr>
        <p:spPr/>
        <p:txBody>
          <a:bodyPr/>
          <a:lstStyle>
            <a:lvl1pPr>
              <a:defRPr/>
            </a:lvl1pPr>
          </a:lstStyle>
          <a:p>
            <a:pPr>
              <a:defRPr/>
            </a:pPr>
            <a:fld id="{4811569A-0FDC-0E4F-9512-58B1FA2AAE30}" type="slidenum">
              <a:rPr lang="sv-SE"/>
              <a:pPr>
                <a:defRPr/>
              </a:pPr>
              <a:t>‹#›</a:t>
            </a:fld>
            <a:endParaRPr lang="sv-SE"/>
          </a:p>
        </p:txBody>
      </p:sp>
      <p:pic>
        <p:nvPicPr>
          <p:cNvPr id="5" name="Bildobjekt 4" descr="Logga Energikontor Syd">
            <a:extLst>
              <a:ext uri="{FF2B5EF4-FFF2-40B4-BE49-F238E27FC236}">
                <a16:creationId xmlns:a16="http://schemas.microsoft.com/office/drawing/2014/main" id="{A28AA22E-6B8C-ACAD-F84E-7BEACB4F87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23006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702098"/>
            <a:ext cx="10197860" cy="1325563"/>
          </a:xfrm>
        </p:spPr>
        <p:txBody>
          <a:bodyPr/>
          <a:lstStyle>
            <a:lvl1pPr>
              <a:defRPr>
                <a:solidFill>
                  <a:schemeClr val="tx1"/>
                </a:solidFill>
              </a:defRPr>
            </a:lvl1pPr>
          </a:lstStyle>
          <a:p>
            <a:r>
              <a:rPr lang="sv-SE" dirty="0"/>
              <a:t>Klicka här för att ändra mall för rubrikformat</a:t>
            </a:r>
          </a:p>
        </p:txBody>
      </p:sp>
      <p:sp>
        <p:nvSpPr>
          <p:cNvPr id="4" name="Platshållare för datum 2">
            <a:extLst>
              <a:ext uri="{FF2B5EF4-FFF2-40B4-BE49-F238E27FC236}">
                <a16:creationId xmlns:a16="http://schemas.microsoft.com/office/drawing/2014/main" id="{5ABB5FC5-EB76-C22F-64B0-8B711337565D}"/>
              </a:ext>
            </a:extLst>
          </p:cNvPr>
          <p:cNvSpPr>
            <a:spLocks noGrp="1"/>
          </p:cNvSpPr>
          <p:nvPr>
            <p:ph type="dt" sz="half" idx="10"/>
          </p:nvPr>
        </p:nvSpPr>
        <p:spPr/>
        <p:txBody>
          <a:bodyPr/>
          <a:lstStyle>
            <a:lvl1pPr>
              <a:defRPr/>
            </a:lvl1pPr>
          </a:lstStyle>
          <a:p>
            <a:pPr>
              <a:defRPr/>
            </a:pPr>
            <a:fld id="{434D9282-61E8-C440-AB4D-7C6BBE22B8CB}" type="datetimeFigureOut">
              <a:rPr lang="sv-SE"/>
              <a:pPr>
                <a:defRPr/>
              </a:pPr>
              <a:t>2026-02-23</a:t>
            </a:fld>
            <a:endParaRPr lang="sv-SE"/>
          </a:p>
        </p:txBody>
      </p:sp>
      <p:sp>
        <p:nvSpPr>
          <p:cNvPr id="5" name="Platshållare för sidfot 3">
            <a:extLst>
              <a:ext uri="{FF2B5EF4-FFF2-40B4-BE49-F238E27FC236}">
                <a16:creationId xmlns:a16="http://schemas.microsoft.com/office/drawing/2014/main" id="{43D96B9B-C675-4F7C-05EC-139B292D2C4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4">
            <a:extLst>
              <a:ext uri="{FF2B5EF4-FFF2-40B4-BE49-F238E27FC236}">
                <a16:creationId xmlns:a16="http://schemas.microsoft.com/office/drawing/2014/main" id="{8221901A-F114-7299-2D67-804C82FAE489}"/>
              </a:ext>
            </a:extLst>
          </p:cNvPr>
          <p:cNvSpPr>
            <a:spLocks noGrp="1"/>
          </p:cNvSpPr>
          <p:nvPr>
            <p:ph type="sldNum" sz="quarter" idx="12"/>
          </p:nvPr>
        </p:nvSpPr>
        <p:spPr/>
        <p:txBody>
          <a:bodyPr/>
          <a:lstStyle>
            <a:lvl1pPr>
              <a:defRPr/>
            </a:lvl1pPr>
          </a:lstStyle>
          <a:p>
            <a:pPr>
              <a:defRPr/>
            </a:pPr>
            <a:fld id="{BB63AE47-A8DB-CF4E-B0B8-F6260C5F35C2}" type="slidenum">
              <a:rPr lang="sv-SE"/>
              <a:pPr>
                <a:defRPr/>
              </a:pPr>
              <a:t>‹#›</a:t>
            </a:fld>
            <a:endParaRPr lang="sv-SE"/>
          </a:p>
        </p:txBody>
      </p:sp>
      <p:pic>
        <p:nvPicPr>
          <p:cNvPr id="7" name="Bildobjekt 6" descr="Logga Energikontor Syd">
            <a:extLst>
              <a:ext uri="{FF2B5EF4-FFF2-40B4-BE49-F238E27FC236}">
                <a16:creationId xmlns:a16="http://schemas.microsoft.com/office/drawing/2014/main" id="{409ADC52-0840-BCEF-B1B9-6D34C695FC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8917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p:bg>
      <p:bgPr>
        <a:solidFill>
          <a:srgbClr val="FFFFFF"/>
        </a:solidFill>
        <a:effectLst/>
      </p:bgPr>
    </p:bg>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7C1F7ACB-E20B-83E8-83B4-A2AA8CDD8B1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4436">
            <a:off x="8382000" y="347663"/>
            <a:ext cx="3443288"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8">
            <a:extLst>
              <a:ext uri="{FF2B5EF4-FFF2-40B4-BE49-F238E27FC236}">
                <a16:creationId xmlns:a16="http://schemas.microsoft.com/office/drawing/2014/main" id="{CE4E1D1E-F788-E11B-899B-EC6771BFAC8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87996"/>
            <a:ext cx="6379068" cy="1325563"/>
          </a:xfrm>
        </p:spPr>
        <p:txBody>
          <a:bodyPr/>
          <a:lstStyle>
            <a:lvl1pPr>
              <a:defRPr/>
            </a:lvl1p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1155940" y="5003321"/>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5030307"/>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5030307"/>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pic>
        <p:nvPicPr>
          <p:cNvPr id="7" name="Bildobjekt 8" descr="Logga Energikontor Syd">
            <a:extLst>
              <a:ext uri="{FF2B5EF4-FFF2-40B4-BE49-F238E27FC236}">
                <a16:creationId xmlns:a16="http://schemas.microsoft.com/office/drawing/2014/main" id="{80F867E3-4B09-A895-7DDC-928E04286B6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985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ed bildtext mörk bakgrun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D1D6AEC-E2AB-74C4-25A3-8CB254C235BC}"/>
              </a:ext>
              <a:ext uri="{C183D7F6-B498-43B3-948B-1728B52AA6E4}">
                <adec:decorative xmlns:adec="http://schemas.microsoft.com/office/drawing/2017/decorative" val="1"/>
              </a:ext>
            </a:extLst>
          </p:cNvPr>
          <p:cNvSpPr/>
          <p:nvPr/>
        </p:nvSpPr>
        <p:spPr>
          <a:xfrm>
            <a:off x="0" y="0"/>
            <a:ext cx="5010150" cy="685800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2" name="Rubrik 1"/>
          <p:cNvSpPr>
            <a:spLocks noGrp="1"/>
          </p:cNvSpPr>
          <p:nvPr>
            <p:ph type="title"/>
          </p:nvPr>
        </p:nvSpPr>
        <p:spPr>
          <a:xfrm>
            <a:off x="839788" y="814403"/>
            <a:ext cx="3932237" cy="1338081"/>
          </a:xfrm>
        </p:spPr>
        <p:txBody>
          <a:bodyPr anchor="b"/>
          <a:lstStyle>
            <a:lvl1pPr>
              <a:defRPr sz="3200">
                <a:solidFill>
                  <a:schemeClr val="bg1"/>
                </a:solidFill>
              </a:defRPr>
            </a:lvl1pPr>
          </a:lstStyle>
          <a:p>
            <a:r>
              <a:rPr lang="sv-SE" dirty="0"/>
              <a:t>Klicka här för att ändra mall för rubrikformat</a:t>
            </a:r>
          </a:p>
        </p:txBody>
      </p:sp>
      <p:sp>
        <p:nvSpPr>
          <p:cNvPr id="3" name="Platshållare för bild 2"/>
          <p:cNvSpPr>
            <a:spLocks noGrp="1"/>
          </p:cNvSpPr>
          <p:nvPr>
            <p:ph type="pic" idx="1"/>
          </p:nvPr>
        </p:nvSpPr>
        <p:spPr>
          <a:xfrm>
            <a:off x="5010151" y="0"/>
            <a:ext cx="718185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341398"/>
            <a:ext cx="3932237" cy="3527589"/>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7" name="Platshållare för datum 4">
            <a:extLst>
              <a:ext uri="{FF2B5EF4-FFF2-40B4-BE49-F238E27FC236}">
                <a16:creationId xmlns:a16="http://schemas.microsoft.com/office/drawing/2014/main" id="{C6AAFF10-79E6-C563-5939-DE629025558D}"/>
              </a:ext>
            </a:extLst>
          </p:cNvPr>
          <p:cNvSpPr>
            <a:spLocks noGrp="1"/>
          </p:cNvSpPr>
          <p:nvPr>
            <p:ph type="dt" sz="half" idx="10"/>
          </p:nvPr>
        </p:nvSpPr>
        <p:spPr/>
        <p:txBody>
          <a:bodyPr/>
          <a:lstStyle>
            <a:lvl1pPr>
              <a:defRPr/>
            </a:lvl1pPr>
          </a:lstStyle>
          <a:p>
            <a:pPr>
              <a:defRPr/>
            </a:pPr>
            <a:fld id="{3A47D82D-52F5-8047-95EC-AEBF436C6560}"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09013B19-7D75-FD43-5DF7-86F93B09E39A}"/>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1F1DB361-0385-3D99-034D-CA03E44D5AC1}"/>
              </a:ext>
            </a:extLst>
          </p:cNvPr>
          <p:cNvSpPr>
            <a:spLocks noGrp="1"/>
          </p:cNvSpPr>
          <p:nvPr>
            <p:ph type="sldNum" sz="quarter" idx="12"/>
          </p:nvPr>
        </p:nvSpPr>
        <p:spPr/>
        <p:txBody>
          <a:bodyPr/>
          <a:lstStyle>
            <a:lvl1pPr>
              <a:defRPr/>
            </a:lvl1pPr>
          </a:lstStyle>
          <a:p>
            <a:pPr>
              <a:defRPr/>
            </a:pPr>
            <a:fld id="{7F5C3BE4-5F03-494F-8DBE-EA2592468F9F}" type="slidenum">
              <a:rPr lang="sv-SE"/>
              <a:pPr>
                <a:defRPr/>
              </a:pPr>
              <a:t>‹#›</a:t>
            </a:fld>
            <a:endParaRPr lang="sv-SE"/>
          </a:p>
        </p:txBody>
      </p:sp>
      <p:pic>
        <p:nvPicPr>
          <p:cNvPr id="11" name="Bildobjekt 10" descr="Logga Energikontor Syd">
            <a:extLst>
              <a:ext uri="{FF2B5EF4-FFF2-40B4-BE49-F238E27FC236}">
                <a16:creationId xmlns:a16="http://schemas.microsoft.com/office/drawing/2014/main" id="{C832E17B-07E3-8D40-1585-2EE4904C10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161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an webbinarium mörk bakgrund">
    <p:bg>
      <p:bgPr>
        <a:solidFill>
          <a:schemeClr val="bg2"/>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A0E02E22-5873-F0D4-873A-6C65BFCAD8AB}"/>
              </a:ext>
            </a:extLst>
          </p:cNvPr>
          <p:cNvSpPr txBox="1">
            <a:spLocks noChangeArrowheads="1"/>
          </p:cNvSpPr>
          <p:nvPr/>
        </p:nvSpPr>
        <p:spPr bwMode="auto">
          <a:xfrm>
            <a:off x="1155700" y="4487863"/>
            <a:ext cx="55467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Stäng av Outlook och sätt mobilen på ljudlöst.</a:t>
            </a:r>
          </a:p>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Ha mikrofonen avstängd för att undvika störljud, men ha gärna kameran på </a:t>
            </a:r>
          </a:p>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Begär ordet via chatten.</a:t>
            </a:r>
          </a:p>
        </p:txBody>
      </p:sp>
      <p:sp>
        <p:nvSpPr>
          <p:cNvPr id="3" name="textruta 7">
            <a:extLst>
              <a:ext uri="{FF2B5EF4-FFF2-40B4-BE49-F238E27FC236}">
                <a16:creationId xmlns:a16="http://schemas.microsoft.com/office/drawing/2014/main" id="{26B43AB0-AD4D-D66F-1EA2-CEDFF60810D1}"/>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latin typeface="Calibri" panose="020F0502020204030204" pitchFamily="34" charset="0"/>
              </a:rPr>
              <a:t>Tre tips för ett bra möte</a:t>
            </a:r>
          </a:p>
        </p:txBody>
      </p:sp>
      <p:sp>
        <p:nvSpPr>
          <p:cNvPr id="5" name="textruta 8">
            <a:extLst>
              <a:ext uri="{FF2B5EF4-FFF2-40B4-BE49-F238E27FC236}">
                <a16:creationId xmlns:a16="http://schemas.microsoft.com/office/drawing/2014/main" id="{EDFCF41C-CCB8-DCB0-55E4-43EBDA35D0C3}"/>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latin typeface="Calibri" panose="020F0502020204030204" pitchFamily="34" charset="0"/>
              </a:rPr>
              <a:t>Varmt välkomna hit</a:t>
            </a:r>
          </a:p>
        </p:txBody>
      </p:sp>
      <p:pic>
        <p:nvPicPr>
          <p:cNvPr id="6" name="Bildobjekt 5">
            <a:extLst>
              <a:ext uri="{FF2B5EF4-FFF2-40B4-BE49-F238E27FC236}">
                <a16:creationId xmlns:a16="http://schemas.microsoft.com/office/drawing/2014/main" id="{FF68BD10-32F5-FFBB-A950-372AF1ABDD98}"/>
              </a:ext>
              <a:ext uri="{C183D7F6-B498-43B3-948B-1728B52AA6E4}">
                <adec:decorative xmlns:adec="http://schemas.microsoft.com/office/drawing/2017/decorative" val="1"/>
              </a:ext>
            </a:extLst>
          </p:cNvPr>
          <p:cNvPicPr>
            <a:picLocks noChangeAspect="1"/>
          </p:cNvPicPr>
          <p:nvPr/>
        </p:nvPicPr>
        <p:blipFill rotWithShape="1">
          <a:blip r:embed="rId3">
            <a:duotone>
              <a:schemeClr val="accent6">
                <a:shade val="45000"/>
                <a:satMod val="135000"/>
              </a:schemeClr>
              <a:prstClr val="white"/>
            </a:duotone>
          </a:blip>
          <a:srcRect b="11829"/>
          <a:stretch/>
        </p:blipFill>
        <p:spPr>
          <a:xfrm rot="21313167" flipH="1">
            <a:off x="7465620" y="173181"/>
            <a:ext cx="4849980" cy="6622035"/>
          </a:xfrm>
          <a:prstGeom prst="rect">
            <a:avLst/>
          </a:prstGeom>
        </p:spPr>
      </p:pic>
      <p:pic>
        <p:nvPicPr>
          <p:cNvPr id="7" name="Bildobjekt 10">
            <a:extLst>
              <a:ext uri="{FF2B5EF4-FFF2-40B4-BE49-F238E27FC236}">
                <a16:creationId xmlns:a16="http://schemas.microsoft.com/office/drawing/2014/main" id="{CCF14127-D659-0B3C-AF60-0A27B75A68DB}"/>
              </a:ext>
              <a:ext uri="{C183D7F6-B498-43B3-948B-1728B52AA6E4}">
                <adec:decorative xmlns:adec="http://schemas.microsoft.com/office/drawing/2017/decorative" val="1"/>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innehåll 3"/>
          <p:cNvSpPr>
            <a:spLocks noGrp="1"/>
          </p:cNvSpPr>
          <p:nvPr>
            <p:ph sz="half" idx="2"/>
          </p:nvPr>
        </p:nvSpPr>
        <p:spPr>
          <a:xfrm>
            <a:off x="1155939" y="2258406"/>
            <a:ext cx="10197860" cy="696911"/>
          </a:xfrm>
        </p:spPr>
        <p:txBody>
          <a:bodyPr/>
          <a:lstStyle>
            <a:lvl1pPr marL="0" indent="0">
              <a:buNone/>
              <a:defRPr>
                <a:solidFill>
                  <a:schemeClr val="tx1"/>
                </a:solidFill>
              </a:defRPr>
            </a:lvl1pPr>
          </a:lstStyle>
          <a:p>
            <a:pPr lvl="0"/>
            <a:r>
              <a:rPr lang="sv-SE"/>
              <a:t>Klicka här för att ändra format på bakgrundstexten</a:t>
            </a:r>
          </a:p>
        </p:txBody>
      </p:sp>
      <p:sp>
        <p:nvSpPr>
          <p:cNvPr id="9" name="Platshållare för datum 4">
            <a:extLst>
              <a:ext uri="{FF2B5EF4-FFF2-40B4-BE49-F238E27FC236}">
                <a16:creationId xmlns:a16="http://schemas.microsoft.com/office/drawing/2014/main" id="{41B6FFC7-FC35-5F5B-8C99-B9B99A4A8FFD}"/>
              </a:ext>
            </a:extLst>
          </p:cNvPr>
          <p:cNvSpPr>
            <a:spLocks noGrp="1"/>
          </p:cNvSpPr>
          <p:nvPr>
            <p:ph type="dt" sz="half" idx="10"/>
          </p:nvPr>
        </p:nvSpPr>
        <p:spPr/>
        <p:txBody>
          <a:bodyPr/>
          <a:lstStyle>
            <a:lvl1pPr>
              <a:defRPr/>
            </a:lvl1pPr>
          </a:lstStyle>
          <a:p>
            <a:pPr>
              <a:defRPr/>
            </a:pPr>
            <a:fld id="{619CCD52-989C-1C4F-9C83-FF38A7983CC2}" type="datetimeFigureOut">
              <a:rPr lang="sv-SE"/>
              <a:pPr>
                <a:defRPr/>
              </a:pPr>
              <a:t>2026-02-23</a:t>
            </a:fld>
            <a:endParaRPr lang="sv-SE"/>
          </a:p>
        </p:txBody>
      </p:sp>
      <p:sp>
        <p:nvSpPr>
          <p:cNvPr id="10" name="Platshållare för sidfot 5">
            <a:extLst>
              <a:ext uri="{FF2B5EF4-FFF2-40B4-BE49-F238E27FC236}">
                <a16:creationId xmlns:a16="http://schemas.microsoft.com/office/drawing/2014/main" id="{B98B1792-C8A7-D7B7-282F-62B49B0DE319}"/>
              </a:ext>
            </a:extLst>
          </p:cNvPr>
          <p:cNvSpPr>
            <a:spLocks noGrp="1"/>
          </p:cNvSpPr>
          <p:nvPr>
            <p:ph type="ftr" sz="quarter" idx="11"/>
          </p:nvPr>
        </p:nvSpPr>
        <p:spPr/>
        <p:txBody>
          <a:bodyPr/>
          <a:lstStyle>
            <a:lvl1pPr>
              <a:defRPr/>
            </a:lvl1pPr>
          </a:lstStyle>
          <a:p>
            <a:pPr>
              <a:defRPr/>
            </a:pPr>
            <a:endParaRPr lang="sv-SE"/>
          </a:p>
        </p:txBody>
      </p:sp>
      <p:sp>
        <p:nvSpPr>
          <p:cNvPr id="11" name="Platshållare för bildnummer 6">
            <a:extLst>
              <a:ext uri="{FF2B5EF4-FFF2-40B4-BE49-F238E27FC236}">
                <a16:creationId xmlns:a16="http://schemas.microsoft.com/office/drawing/2014/main" id="{83F7CBC3-FE28-31D9-139C-7067D4B38545}"/>
              </a:ext>
            </a:extLst>
          </p:cNvPr>
          <p:cNvSpPr>
            <a:spLocks noGrp="1"/>
          </p:cNvSpPr>
          <p:nvPr>
            <p:ph type="sldNum" sz="quarter" idx="12"/>
          </p:nvPr>
        </p:nvSpPr>
        <p:spPr/>
        <p:txBody>
          <a:bodyPr/>
          <a:lstStyle>
            <a:lvl1pPr>
              <a:defRPr/>
            </a:lvl1pPr>
          </a:lstStyle>
          <a:p>
            <a:pPr>
              <a:defRPr/>
            </a:pPr>
            <a:fld id="{0BB7158B-5555-474E-9EFB-2C84AC890D23}" type="slidenum">
              <a:rPr lang="sv-SE"/>
              <a:pPr>
                <a:defRPr/>
              </a:pPr>
              <a:t>‹#›</a:t>
            </a:fld>
            <a:endParaRPr lang="sv-SE"/>
          </a:p>
        </p:txBody>
      </p:sp>
      <p:pic>
        <p:nvPicPr>
          <p:cNvPr id="8" name="Bildobjekt 7" descr="Logga Energikontor Syd">
            <a:extLst>
              <a:ext uri="{FF2B5EF4-FFF2-40B4-BE49-F238E27FC236}">
                <a16:creationId xmlns:a16="http://schemas.microsoft.com/office/drawing/2014/main" id="{3CBC5C08-EEE4-C7B6-41B4-EE7BFAFA37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79423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DPR webbinarium standard">
    <p:bg>
      <p:bgPr>
        <a:solidFill>
          <a:schemeClr val="bg2"/>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B01271BE-9B0D-D56E-50F7-EC42DD6EA3FA}"/>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latin typeface="Calibri" panose="020F0502020204030204" pitchFamily="34" charset="0"/>
              </a:rPr>
              <a:t>Så här hanterar vi dina personuppgifter</a:t>
            </a:r>
          </a:p>
        </p:txBody>
      </p:sp>
      <p:sp>
        <p:nvSpPr>
          <p:cNvPr id="3" name="textruta 7">
            <a:extLst>
              <a:ext uri="{FF2B5EF4-FFF2-40B4-BE49-F238E27FC236}">
                <a16:creationId xmlns:a16="http://schemas.microsoft.com/office/drawing/2014/main" id="{B340EE78-AA4D-C38C-6A86-158D886D1BC1}"/>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dirty="0">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dirty="0">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dirty="0">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dirty="0">
                <a:latin typeface="Calibri" panose="020F0502020204030204" pitchFamily="34" charset="0"/>
                <a:ea typeface="Calibri" panose="020F0502020204030204" pitchFamily="34" charset="0"/>
                <a:cs typeface="Arial" panose="020B0604020202020204" pitchFamily="34" charset="0"/>
              </a:rPr>
              <a:t>För mer information om hur Energikontor Syd hanterar personuppgifter, gå in på </a:t>
            </a:r>
            <a:r>
              <a:rPr lang="sv-SE" altLang="sv-SE" sz="2000" u="sng" dirty="0">
                <a:solidFill>
                  <a:srgbClr val="BDBDBD"/>
                </a:solidFill>
                <a:latin typeface="Calibri" panose="020F0502020204030204" pitchFamily="34" charset="0"/>
                <a:ea typeface="Calibri" panose="020F0502020204030204" pitchFamily="34" charset="0"/>
                <a:cs typeface="Arial" panose="020B0604020202020204" pitchFamily="34" charset="0"/>
                <a:hlinkClick r:id="rId3"/>
              </a:rPr>
              <a:t>http://www.energikontorsyd.se/dataskydd</a:t>
            </a:r>
            <a:endParaRPr lang="sv-SE" altLang="sv-SE" sz="2000" dirty="0">
              <a:solidFill>
                <a:srgbClr val="BDBDBD"/>
              </a:solidFill>
              <a:latin typeface="Calibri" panose="020F0502020204030204" pitchFamily="34" charset="0"/>
              <a:ea typeface="Calibri" panose="020F0502020204030204" pitchFamily="34" charset="0"/>
              <a:cs typeface="Arial" panose="020B0604020202020204" pitchFamily="34" charset="0"/>
            </a:endParaRPr>
          </a:p>
        </p:txBody>
      </p:sp>
      <p:sp>
        <p:nvSpPr>
          <p:cNvPr id="5" name="Platshållare för datum 3">
            <a:extLst>
              <a:ext uri="{FF2B5EF4-FFF2-40B4-BE49-F238E27FC236}">
                <a16:creationId xmlns:a16="http://schemas.microsoft.com/office/drawing/2014/main" id="{AC010FE1-4882-FA2A-6B35-161C38F2DFCA}"/>
              </a:ext>
            </a:extLst>
          </p:cNvPr>
          <p:cNvSpPr>
            <a:spLocks noGrp="1"/>
          </p:cNvSpPr>
          <p:nvPr>
            <p:ph type="dt" sz="half" idx="10"/>
          </p:nvPr>
        </p:nvSpPr>
        <p:spPr/>
        <p:txBody>
          <a:bodyPr/>
          <a:lstStyle>
            <a:lvl1pPr>
              <a:defRPr/>
            </a:lvl1pPr>
          </a:lstStyle>
          <a:p>
            <a:pPr>
              <a:defRPr/>
            </a:pPr>
            <a:fld id="{74947A16-2585-F944-B512-5BD713CC73AE}" type="datetimeFigureOut">
              <a:rPr lang="sv-SE"/>
              <a:pPr>
                <a:defRPr/>
              </a:pPr>
              <a:t>2026-02-23</a:t>
            </a:fld>
            <a:endParaRPr lang="sv-SE"/>
          </a:p>
        </p:txBody>
      </p:sp>
      <p:sp>
        <p:nvSpPr>
          <p:cNvPr id="6" name="Platshållare för sidfot 4">
            <a:extLst>
              <a:ext uri="{FF2B5EF4-FFF2-40B4-BE49-F238E27FC236}">
                <a16:creationId xmlns:a16="http://schemas.microsoft.com/office/drawing/2014/main" id="{0ED7EA97-8BE9-21F9-8C01-34E1BBD9C22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DB8B5959-3A86-2FA1-64BE-9E82755D02A1}"/>
              </a:ext>
            </a:extLst>
          </p:cNvPr>
          <p:cNvSpPr>
            <a:spLocks noGrp="1"/>
          </p:cNvSpPr>
          <p:nvPr>
            <p:ph type="sldNum" sz="quarter" idx="12"/>
          </p:nvPr>
        </p:nvSpPr>
        <p:spPr/>
        <p:txBody>
          <a:bodyPr/>
          <a:lstStyle>
            <a:lvl1pPr>
              <a:defRPr/>
            </a:lvl1pPr>
          </a:lstStyle>
          <a:p>
            <a:pPr>
              <a:defRPr/>
            </a:pPr>
            <a:fld id="{7612CBE1-10E3-9540-9450-CD52B9A0EF65}" type="slidenum">
              <a:rPr lang="sv-SE"/>
              <a:pPr>
                <a:defRPr/>
              </a:pPr>
              <a:t>‹#›</a:t>
            </a:fld>
            <a:endParaRPr lang="sv-SE"/>
          </a:p>
        </p:txBody>
      </p:sp>
      <p:pic>
        <p:nvPicPr>
          <p:cNvPr id="4" name="Bildobjekt 3" descr="Logga Energikontor Syd">
            <a:extLst>
              <a:ext uri="{FF2B5EF4-FFF2-40B4-BE49-F238E27FC236}">
                <a16:creationId xmlns:a16="http://schemas.microsoft.com/office/drawing/2014/main" id="{93452506-F3C4-EC14-9D5C-70A7A0D5CEC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88649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bild Hav">
    <p:bg>
      <p:bgPr>
        <a:solidFill>
          <a:schemeClr val="accent1"/>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85432E2B-63E0-4C36-BF55-75D0914635D6}"/>
              </a:ext>
            </a:extLst>
          </p:cNvPr>
          <p:cNvSpPr>
            <a:spLocks noGrp="1"/>
          </p:cNvSpPr>
          <p:nvPr>
            <p:ph type="subTitle" idx="1"/>
          </p:nvPr>
        </p:nvSpPr>
        <p:spPr>
          <a:xfrm>
            <a:off x="2145141" y="3512257"/>
            <a:ext cx="9144000" cy="1371600"/>
          </a:xfrm>
        </p:spPr>
        <p:txBody>
          <a:bodyPr>
            <a:no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dirty="0"/>
          </a:p>
        </p:txBody>
      </p:sp>
      <p:sp>
        <p:nvSpPr>
          <p:cNvPr id="6" name="Platshållare för bildnummer 5">
            <a:extLst>
              <a:ext uri="{FF2B5EF4-FFF2-40B4-BE49-F238E27FC236}">
                <a16:creationId xmlns:a16="http://schemas.microsoft.com/office/drawing/2014/main" id="{86BD06CF-6518-4B68-B82F-B8815810B4D7}"/>
              </a:ext>
            </a:extLst>
          </p:cNvPr>
          <p:cNvSpPr>
            <a:spLocks noGrp="1"/>
          </p:cNvSpPr>
          <p:nvPr>
            <p:ph type="sldNum" sz="quarter" idx="12"/>
          </p:nvPr>
        </p:nvSpPr>
        <p:spPr>
          <a:xfrm>
            <a:off x="10155600" y="6320838"/>
            <a:ext cx="1198800" cy="365125"/>
          </a:xfrm>
        </p:spPr>
        <p:txBody>
          <a:bodyPr/>
          <a:lstStyle>
            <a:lvl1pPr>
              <a:defRPr>
                <a:solidFill>
                  <a:schemeClr val="bg1"/>
                </a:solidFill>
              </a:defRPr>
            </a:lvl1pPr>
          </a:lstStyle>
          <a:p>
            <a:fld id="{06A27B9A-A3F5-49AC-812A-48CF3A1D9232}" type="slidenum">
              <a:rPr lang="en-SE" smtClean="0"/>
              <a:pPr/>
              <a:t>‹#›</a:t>
            </a:fld>
            <a:endParaRPr lang="en-SE" dirty="0"/>
          </a:p>
        </p:txBody>
      </p:sp>
      <p:sp>
        <p:nvSpPr>
          <p:cNvPr id="4" name="Rubrik 1">
            <a:extLst>
              <a:ext uri="{FF2B5EF4-FFF2-40B4-BE49-F238E27FC236}">
                <a16:creationId xmlns:a16="http://schemas.microsoft.com/office/drawing/2014/main" id="{B59E8496-1225-D40D-7BA9-106706C46E78}"/>
              </a:ext>
            </a:extLst>
          </p:cNvPr>
          <p:cNvSpPr>
            <a:spLocks noGrp="1"/>
          </p:cNvSpPr>
          <p:nvPr>
            <p:ph type="ctrTitle"/>
          </p:nvPr>
        </p:nvSpPr>
        <p:spPr>
          <a:xfrm>
            <a:off x="2145141" y="1835956"/>
            <a:ext cx="9144000" cy="1596561"/>
          </a:xfrm>
        </p:spPr>
        <p:txBody>
          <a:bodyPr anchor="b">
            <a:noAutofit/>
          </a:bodyPr>
          <a:lstStyle>
            <a:lvl1pPr algn="l">
              <a:defRPr sz="5400" b="1">
                <a:solidFill>
                  <a:schemeClr val="bg1"/>
                </a:solidFill>
              </a:defRPr>
            </a:lvl1pPr>
          </a:lstStyle>
          <a:p>
            <a:r>
              <a:rPr lang="sv-SE"/>
              <a:t>Klicka här för att ändra mall för rubrikformat</a:t>
            </a:r>
            <a:endParaRPr lang="en-SE" dirty="0"/>
          </a:p>
        </p:txBody>
      </p:sp>
      <p:pic>
        <p:nvPicPr>
          <p:cNvPr id="7" name="Bild 6">
            <a:extLst>
              <a:ext uri="{FF2B5EF4-FFF2-40B4-BE49-F238E27FC236}">
                <a16:creationId xmlns:a16="http://schemas.microsoft.com/office/drawing/2014/main" id="{730FDEA8-9B70-4D60-25F8-1D0E8E952D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141" y="1361469"/>
            <a:ext cx="1107017" cy="1107017"/>
          </a:xfrm>
          <a:prstGeom prst="rect">
            <a:avLst/>
          </a:prstGeom>
        </p:spPr>
      </p:pic>
    </p:spTree>
    <p:extLst>
      <p:ext uri="{BB962C8B-B14F-4D97-AF65-F5344CB8AC3E}">
        <p14:creationId xmlns:p14="http://schemas.microsoft.com/office/powerpoint/2010/main" val="503587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Rubrikbild_Mörkt Hav">
    <p:bg>
      <p:bgPr>
        <a:solidFill>
          <a:srgbClr val="003D4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75503-8D24-4545-9CE9-AE57D18B49C8}"/>
              </a:ext>
            </a:extLst>
          </p:cNvPr>
          <p:cNvSpPr>
            <a:spLocks noGrp="1"/>
          </p:cNvSpPr>
          <p:nvPr>
            <p:ph type="ctrTitle"/>
          </p:nvPr>
        </p:nvSpPr>
        <p:spPr>
          <a:xfrm>
            <a:off x="2145141" y="1895594"/>
            <a:ext cx="9144000" cy="1596561"/>
          </a:xfrm>
        </p:spPr>
        <p:txBody>
          <a:bodyPr anchor="b">
            <a:noAutofit/>
          </a:bodyPr>
          <a:lstStyle>
            <a:lvl1pPr algn="l">
              <a:defRPr sz="5400" b="1">
                <a:solidFill>
                  <a:schemeClr val="bg1"/>
                </a:solidFill>
              </a:defRPr>
            </a:lvl1pPr>
          </a:lstStyle>
          <a:p>
            <a:r>
              <a:rPr lang="sv-SE"/>
              <a:t>Klicka här för att ändra mall för rubrikformat</a:t>
            </a:r>
            <a:endParaRPr lang="en-SE" dirty="0"/>
          </a:p>
        </p:txBody>
      </p:sp>
      <p:sp>
        <p:nvSpPr>
          <p:cNvPr id="3" name="Underrubrik 2">
            <a:extLst>
              <a:ext uri="{FF2B5EF4-FFF2-40B4-BE49-F238E27FC236}">
                <a16:creationId xmlns:a16="http://schemas.microsoft.com/office/drawing/2014/main" id="{85432E2B-63E0-4C36-BF55-75D0914635D6}"/>
              </a:ext>
            </a:extLst>
          </p:cNvPr>
          <p:cNvSpPr>
            <a:spLocks noGrp="1"/>
          </p:cNvSpPr>
          <p:nvPr>
            <p:ph type="subTitle" idx="1"/>
          </p:nvPr>
        </p:nvSpPr>
        <p:spPr>
          <a:xfrm>
            <a:off x="2145141" y="3571895"/>
            <a:ext cx="9144000" cy="1371600"/>
          </a:xfrm>
        </p:spPr>
        <p:txBody>
          <a:bodyPr>
            <a:no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dirty="0"/>
          </a:p>
        </p:txBody>
      </p:sp>
      <p:sp>
        <p:nvSpPr>
          <p:cNvPr id="6" name="Platshållare för bildnummer 5">
            <a:extLst>
              <a:ext uri="{FF2B5EF4-FFF2-40B4-BE49-F238E27FC236}">
                <a16:creationId xmlns:a16="http://schemas.microsoft.com/office/drawing/2014/main" id="{86BD06CF-6518-4B68-B82F-B8815810B4D7}"/>
              </a:ext>
            </a:extLst>
          </p:cNvPr>
          <p:cNvSpPr>
            <a:spLocks noGrp="1"/>
          </p:cNvSpPr>
          <p:nvPr>
            <p:ph type="sldNum" sz="quarter" idx="12"/>
          </p:nvPr>
        </p:nvSpPr>
        <p:spPr>
          <a:xfrm>
            <a:off x="10155600" y="6320838"/>
            <a:ext cx="1198800" cy="365125"/>
          </a:xfrm>
        </p:spPr>
        <p:txBody>
          <a:bodyPr/>
          <a:lstStyle>
            <a:lvl1pPr>
              <a:defRPr>
                <a:solidFill>
                  <a:schemeClr val="bg1"/>
                </a:solidFill>
              </a:defRPr>
            </a:lvl1pPr>
          </a:lstStyle>
          <a:p>
            <a:fld id="{06A27B9A-A3F5-49AC-812A-48CF3A1D9232}" type="slidenum">
              <a:rPr lang="en-SE" smtClean="0"/>
              <a:pPr/>
              <a:t>‹#›</a:t>
            </a:fld>
            <a:endParaRPr lang="en-SE" dirty="0"/>
          </a:p>
        </p:txBody>
      </p:sp>
      <p:pic>
        <p:nvPicPr>
          <p:cNvPr id="4" name="Bild 3">
            <a:extLst>
              <a:ext uri="{FF2B5EF4-FFF2-40B4-BE49-F238E27FC236}">
                <a16:creationId xmlns:a16="http://schemas.microsoft.com/office/drawing/2014/main" id="{20B486F5-6E56-5C15-AFC3-EB21F04195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141" y="1411166"/>
            <a:ext cx="1107017" cy="1107017"/>
          </a:xfrm>
          <a:prstGeom prst="rect">
            <a:avLst/>
          </a:prstGeom>
        </p:spPr>
      </p:pic>
    </p:spTree>
    <p:extLst>
      <p:ext uri="{BB962C8B-B14F-4D97-AF65-F5344CB8AC3E}">
        <p14:creationId xmlns:p14="http://schemas.microsoft.com/office/powerpoint/2010/main" val="714513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Rubrik_Text_Mönster_höger">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rgbClr val="006875"/>
                </a:solidFill>
              </a:defRPr>
            </a:lvl1pPr>
          </a:lstStyle>
          <a:p>
            <a:fld id="{06A27B9A-A3F5-49AC-812A-48CF3A1D9232}" type="slidenum">
              <a:rPr lang="en-SE" smtClean="0"/>
              <a:pPr/>
              <a:t>‹#›</a:t>
            </a:fld>
            <a:endParaRPr lang="en-SE" dirty="0"/>
          </a:p>
        </p:txBody>
      </p:sp>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a:xfrm>
            <a:off x="976545" y="648071"/>
            <a:ext cx="9220532" cy="644435"/>
          </a:xfrm>
        </p:spPr>
        <p:txBody>
          <a:bodyPr/>
          <a:lstStyle>
            <a:lvl1pPr>
              <a:defRPr>
                <a:solidFill>
                  <a:schemeClr val="accent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pic>
        <p:nvPicPr>
          <p:cNvPr id="9" name="Bildobjekt 8" descr="En bild som visar mönster, presentpapper, design, Symmetri&#10;&#10;Automatiskt genererad beskrivning">
            <a:extLst>
              <a:ext uri="{FF2B5EF4-FFF2-40B4-BE49-F238E27FC236}">
                <a16:creationId xmlns:a16="http://schemas.microsoft.com/office/drawing/2014/main" id="{5DFA795A-67DB-C8D2-DBCB-63E4B343D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90" t="19595" r="11147" b="603"/>
          <a:stretch/>
        </p:blipFill>
        <p:spPr>
          <a:xfrm>
            <a:off x="10252952" y="0"/>
            <a:ext cx="1939048" cy="6858000"/>
          </a:xfrm>
          <a:prstGeom prst="rect">
            <a:avLst/>
          </a:prstGeom>
        </p:spPr>
      </p:pic>
    </p:spTree>
    <p:extLst>
      <p:ext uri="{BB962C8B-B14F-4D97-AF65-F5344CB8AC3E}">
        <p14:creationId xmlns:p14="http://schemas.microsoft.com/office/powerpoint/2010/main" val="2869601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_Text_Mönster_höger_Mörkt Hav">
    <p:bg>
      <p:bgPr>
        <a:solidFill>
          <a:srgbClr val="003D49"/>
        </a:solidFill>
        <a:effectLst/>
      </p:bgPr>
    </p:bg>
    <p:spTree>
      <p:nvGrpSpPr>
        <p:cNvPr id="1" name=""/>
        <p:cNvGrpSpPr/>
        <p:nvPr/>
      </p:nvGrpSpPr>
      <p:grpSpPr>
        <a:xfrm>
          <a:off x="0" y="0"/>
          <a:ext cx="0" cy="0"/>
          <a:chOff x="0" y="0"/>
          <a:chExt cx="0" cy="0"/>
        </a:xfrm>
      </p:grpSpPr>
      <p:pic>
        <p:nvPicPr>
          <p:cNvPr id="9" name="Bildobjekt 8" descr="En bild som visar mönster, presentpapper, turkos, design&#10;&#10;Automatiskt genererad beskrivning">
            <a:extLst>
              <a:ext uri="{FF2B5EF4-FFF2-40B4-BE49-F238E27FC236}">
                <a16:creationId xmlns:a16="http://schemas.microsoft.com/office/drawing/2014/main" id="{C249325C-1B6F-385E-FFEA-F1C6C539F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800" t="7061" r="14221" b="8449"/>
          <a:stretch/>
        </p:blipFill>
        <p:spPr>
          <a:xfrm>
            <a:off x="10326757" y="0"/>
            <a:ext cx="1865242" cy="6858000"/>
          </a:xfrm>
          <a:prstGeom prst="rect">
            <a:avLst/>
          </a:prstGeom>
        </p:spPr>
      </p:pic>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dirty="0"/>
          </a:p>
        </p:txBody>
      </p:sp>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a:xfrm>
            <a:off x="976545" y="648071"/>
            <a:ext cx="9220532" cy="644435"/>
          </a:xfrm>
        </p:spPr>
        <p:txBody>
          <a:bodyPr/>
          <a:lstStyle>
            <a:lvl1pPr>
              <a:defRPr>
                <a:solidFill>
                  <a:schemeClr val="bg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Tree>
    <p:extLst>
      <p:ext uri="{BB962C8B-B14F-4D97-AF65-F5344CB8AC3E}">
        <p14:creationId xmlns:p14="http://schemas.microsoft.com/office/powerpoint/2010/main" val="3492528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_Text_Mönster_höger_Ljus Lera">
    <p:spTree>
      <p:nvGrpSpPr>
        <p:cNvPr id="1" name=""/>
        <p:cNvGrpSpPr/>
        <p:nvPr/>
      </p:nvGrpSpPr>
      <p:grpSpPr>
        <a:xfrm>
          <a:off x="0" y="0"/>
          <a:ext cx="0" cy="0"/>
          <a:chOff x="0" y="0"/>
          <a:chExt cx="0" cy="0"/>
        </a:xfrm>
      </p:grpSpPr>
      <p:pic>
        <p:nvPicPr>
          <p:cNvPr id="10" name="Bildobjekt 9" descr="En bild som visar mönster, Symmetri, design, presentpapper&#10;&#10;Automatiskt genererad beskrivning">
            <a:extLst>
              <a:ext uri="{FF2B5EF4-FFF2-40B4-BE49-F238E27FC236}">
                <a16:creationId xmlns:a16="http://schemas.microsoft.com/office/drawing/2014/main" id="{5FB4051A-CC5D-0B1A-BE49-D1F8A1CDF5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541" t="14407" r="12944" b="4908"/>
          <a:stretch/>
        </p:blipFill>
        <p:spPr>
          <a:xfrm>
            <a:off x="10180927" y="0"/>
            <a:ext cx="1998621" cy="6858000"/>
          </a:xfrm>
          <a:prstGeom prst="rect">
            <a:avLst/>
          </a:prstGeom>
        </p:spPr>
      </p:pic>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dirty="0"/>
          </a:p>
        </p:txBody>
      </p:sp>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a:xfrm>
            <a:off x="976545" y="648071"/>
            <a:ext cx="9220532" cy="644435"/>
          </a:xfrm>
        </p:spPr>
        <p:txBody>
          <a:bodyPr/>
          <a:lstStyle>
            <a:lvl1pPr>
              <a:defRPr>
                <a:solidFill>
                  <a:srgbClr val="332E24"/>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Tree>
    <p:extLst>
      <p:ext uri="{BB962C8B-B14F-4D97-AF65-F5344CB8AC3E}">
        <p14:creationId xmlns:p14="http://schemas.microsoft.com/office/powerpoint/2010/main" val="3634703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Rubrik, mönster nere_bakgrund hav">
    <p:bg>
      <p:bgPr>
        <a:solidFill>
          <a:srgbClr val="006875"/>
        </a:solidFill>
        <a:effectLst/>
      </p:bgPr>
    </p:bg>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dirty="0"/>
          </a:p>
        </p:txBody>
      </p:sp>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a:xfrm>
            <a:off x="976545" y="648071"/>
            <a:ext cx="9220532" cy="644435"/>
          </a:xfrm>
        </p:spPr>
        <p:txBody>
          <a:bodyPr/>
          <a:lstStyle>
            <a:lvl1pPr>
              <a:defRPr>
                <a:solidFill>
                  <a:schemeClr val="bg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pic>
        <p:nvPicPr>
          <p:cNvPr id="7" name="Bildobjekt 6" descr="En bild som visar klädsel, tyg, mönster, aqua&#10;&#10;Automatiskt genererad beskrivning">
            <a:extLst>
              <a:ext uri="{FF2B5EF4-FFF2-40B4-BE49-F238E27FC236}">
                <a16:creationId xmlns:a16="http://schemas.microsoft.com/office/drawing/2014/main" id="{1248613E-2DE7-49A9-8B98-C721302A9C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49" t="64542" r="29828" b="1048"/>
          <a:stretch/>
        </p:blipFill>
        <p:spPr>
          <a:xfrm>
            <a:off x="-1" y="5678086"/>
            <a:ext cx="12192001" cy="1179913"/>
          </a:xfrm>
          <a:prstGeom prst="rect">
            <a:avLst/>
          </a:prstGeom>
        </p:spPr>
      </p:pic>
    </p:spTree>
    <p:extLst>
      <p:ext uri="{BB962C8B-B14F-4D97-AF65-F5344CB8AC3E}">
        <p14:creationId xmlns:p14="http://schemas.microsoft.com/office/powerpoint/2010/main" val="2560655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mönster nere_bakgrund mörkt hav">
    <p:bg>
      <p:bgPr>
        <a:solidFill>
          <a:srgbClr val="003D49"/>
        </a:solidFill>
        <a:effectLst/>
      </p:bgPr>
    </p:bg>
    <p:spTree>
      <p:nvGrpSpPr>
        <p:cNvPr id="1" name=""/>
        <p:cNvGrpSpPr/>
        <p:nvPr/>
      </p:nvGrpSpPr>
      <p:grpSpPr>
        <a:xfrm>
          <a:off x="0" y="0"/>
          <a:ext cx="0" cy="0"/>
          <a:chOff x="0" y="0"/>
          <a:chExt cx="0" cy="0"/>
        </a:xfrm>
      </p:grpSpPr>
      <p:pic>
        <p:nvPicPr>
          <p:cNvPr id="10" name="Bildobjekt 9" descr="En bild som visar klädsel, tyg, mönster, aqua&#10;&#10;Automatiskt genererad beskrivning">
            <a:extLst>
              <a:ext uri="{FF2B5EF4-FFF2-40B4-BE49-F238E27FC236}">
                <a16:creationId xmlns:a16="http://schemas.microsoft.com/office/drawing/2014/main" id="{1532E086-6A07-9806-4EDD-0C271AD621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99" t="64588" r="29878" b="1002"/>
          <a:stretch/>
        </p:blipFill>
        <p:spPr>
          <a:xfrm>
            <a:off x="-1" y="5678087"/>
            <a:ext cx="12192001" cy="1179912"/>
          </a:xfrm>
          <a:prstGeom prst="rect">
            <a:avLst/>
          </a:prstGeom>
        </p:spPr>
      </p:pic>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dirty="0"/>
          </a:p>
        </p:txBody>
      </p:sp>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a:xfrm>
            <a:off x="976545" y="648071"/>
            <a:ext cx="9220532" cy="644435"/>
          </a:xfrm>
        </p:spPr>
        <p:txBody>
          <a:bodyPr/>
          <a:lstStyle>
            <a:lvl1pPr>
              <a:defRPr>
                <a:solidFill>
                  <a:schemeClr val="bg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Tree>
    <p:extLst>
      <p:ext uri="{BB962C8B-B14F-4D97-AF65-F5344CB8AC3E}">
        <p14:creationId xmlns:p14="http://schemas.microsoft.com/office/powerpoint/2010/main" val="207312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A6A23C14-D8A1-F97D-E74E-6C8EF507C4E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839788" y="1047807"/>
            <a:ext cx="3932237" cy="941915"/>
          </a:xfrm>
        </p:spPr>
        <p:txBody>
          <a:bodyPr anchor="b"/>
          <a:lstStyle>
            <a:lvl1pPr>
              <a:defRPr sz="3200"/>
            </a:lvl1pPr>
          </a:lstStyle>
          <a:p>
            <a:r>
              <a:rPr lang="sv-SE"/>
              <a:t>Klicka här för att ändra mall för rubrikformat</a:t>
            </a:r>
            <a:endParaRPr lang="sv-SE" dirty="0"/>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lvl1pPr>
          </a:lstStyle>
          <a:p>
            <a:pPr lvl="0"/>
            <a:r>
              <a:rPr lang="sv-SE"/>
              <a:t>Klicka här för att ändra format på bakgrundstexten</a:t>
            </a:r>
          </a:p>
        </p:txBody>
      </p:sp>
      <p:sp>
        <p:nvSpPr>
          <p:cNvPr id="6" name="Platshållare för datum 4">
            <a:extLst>
              <a:ext uri="{FF2B5EF4-FFF2-40B4-BE49-F238E27FC236}">
                <a16:creationId xmlns:a16="http://schemas.microsoft.com/office/drawing/2014/main" id="{F448FA96-1169-361D-9712-110E0B9367F6}"/>
              </a:ext>
            </a:extLst>
          </p:cNvPr>
          <p:cNvSpPr>
            <a:spLocks noGrp="1"/>
          </p:cNvSpPr>
          <p:nvPr>
            <p:ph type="dt" sz="half" idx="14"/>
          </p:nvPr>
        </p:nvSpPr>
        <p:spPr/>
        <p:txBody>
          <a:bodyPr/>
          <a:lstStyle>
            <a:lvl1pPr>
              <a:defRPr/>
            </a:lvl1pPr>
          </a:lstStyle>
          <a:p>
            <a:pPr>
              <a:defRPr/>
            </a:pPr>
            <a:fld id="{AE0414FC-6293-BD4B-8486-0C9CD32F1144}" type="datetimeFigureOut">
              <a:rPr lang="sv-SE"/>
              <a:pPr>
                <a:defRPr/>
              </a:pPr>
              <a:t>2026-02-23</a:t>
            </a:fld>
            <a:endParaRPr lang="sv-SE"/>
          </a:p>
        </p:txBody>
      </p:sp>
      <p:sp>
        <p:nvSpPr>
          <p:cNvPr id="7" name="Platshållare för sidfot 5">
            <a:extLst>
              <a:ext uri="{FF2B5EF4-FFF2-40B4-BE49-F238E27FC236}">
                <a16:creationId xmlns:a16="http://schemas.microsoft.com/office/drawing/2014/main" id="{8C8A76C1-9775-430B-D0FD-C844537542AA}"/>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49C2F65E-72FA-AC9C-E3CC-7DE4D7B8CC1F}"/>
              </a:ext>
            </a:extLst>
          </p:cNvPr>
          <p:cNvSpPr>
            <a:spLocks noGrp="1"/>
          </p:cNvSpPr>
          <p:nvPr>
            <p:ph type="sldNum" sz="quarter" idx="16"/>
          </p:nvPr>
        </p:nvSpPr>
        <p:spPr/>
        <p:txBody>
          <a:bodyPr/>
          <a:lstStyle>
            <a:lvl1pPr>
              <a:defRPr/>
            </a:lvl1pPr>
          </a:lstStyle>
          <a:p>
            <a:pPr>
              <a:defRPr/>
            </a:pPr>
            <a:fld id="{F45DB5F7-9347-9C4A-9BBF-D128E00DDEEA}"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3FF5E35C-4833-2DB6-863A-B662E717B4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585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symbol hav opacite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dirty="0"/>
          </a:p>
        </p:txBody>
      </p:sp>
      <p:pic>
        <p:nvPicPr>
          <p:cNvPr id="9" name="Bild 8">
            <a:extLst>
              <a:ext uri="{FF2B5EF4-FFF2-40B4-BE49-F238E27FC236}">
                <a16:creationId xmlns:a16="http://schemas.microsoft.com/office/drawing/2014/main" id="{6C79ABB3-830C-D20E-F277-72E6A31A8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3571" y="543862"/>
            <a:ext cx="2158629" cy="2158629"/>
          </a:xfrm>
          <a:prstGeom prst="rect">
            <a:avLst/>
          </a:prstGeom>
        </p:spPr>
      </p:pic>
    </p:spTree>
    <p:extLst>
      <p:ext uri="{BB962C8B-B14F-4D97-AF65-F5344CB8AC3E}">
        <p14:creationId xmlns:p14="http://schemas.microsoft.com/office/powerpoint/2010/main" val="2379568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Rubrik och innehåll, symbol hav">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dirty="0"/>
          </a:p>
        </p:txBody>
      </p:sp>
      <p:pic>
        <p:nvPicPr>
          <p:cNvPr id="9" name="Bild 8">
            <a:extLst>
              <a:ext uri="{FF2B5EF4-FFF2-40B4-BE49-F238E27FC236}">
                <a16:creationId xmlns:a16="http://schemas.microsoft.com/office/drawing/2014/main" id="{6C79ABB3-830C-D20E-F277-72E6A31A8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3571" y="543862"/>
            <a:ext cx="2158629" cy="2158629"/>
          </a:xfrm>
          <a:prstGeom prst="rect">
            <a:avLst/>
          </a:prstGeom>
        </p:spPr>
      </p:pic>
    </p:spTree>
    <p:extLst>
      <p:ext uri="{BB962C8B-B14F-4D97-AF65-F5344CB8AC3E}">
        <p14:creationId xmlns:p14="http://schemas.microsoft.com/office/powerpoint/2010/main" val="3634139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enfärgad Hav">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dirty="0"/>
          </a:p>
        </p:txBody>
      </p:sp>
    </p:spTree>
    <p:extLst>
      <p:ext uri="{BB962C8B-B14F-4D97-AF65-F5344CB8AC3E}">
        <p14:creationId xmlns:p14="http://schemas.microsoft.com/office/powerpoint/2010/main" val="3399148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enfärgad Vi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rgbClr val="006877"/>
                </a:solidFill>
              </a:defRPr>
            </a:lvl1pPr>
          </a:lstStyle>
          <a:p>
            <a:r>
              <a:rPr lang="sv-SE"/>
              <a:t>Klicka här för att ändra mall för rubrikformat</a:t>
            </a:r>
            <a:endParaRPr lang="en-SE" dirty="0"/>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rgbClr val="0D2C32"/>
                </a:solidFill>
              </a:defRPr>
            </a:lvl1pPr>
            <a:lvl2pPr>
              <a:defRPr>
                <a:solidFill>
                  <a:srgbClr val="0D2C32"/>
                </a:solidFill>
              </a:defRPr>
            </a:lvl2pPr>
            <a:lvl3pPr>
              <a:defRPr>
                <a:solidFill>
                  <a:srgbClr val="0D2C32"/>
                </a:solidFill>
              </a:defRPr>
            </a:lvl3pPr>
            <a:lvl4pPr>
              <a:defRPr>
                <a:solidFill>
                  <a:srgbClr val="0D2C32"/>
                </a:solidFill>
              </a:defRPr>
            </a:lvl4pPr>
            <a:lvl5pPr>
              <a:defRPr>
                <a:solidFill>
                  <a:srgbClr val="0D2C3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dirty="0"/>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dirty="0"/>
          </a:p>
        </p:txBody>
      </p:sp>
    </p:spTree>
    <p:extLst>
      <p:ext uri="{BB962C8B-B14F-4D97-AF65-F5344CB8AC3E}">
        <p14:creationId xmlns:p14="http://schemas.microsoft.com/office/powerpoint/2010/main" val="413356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rgbClr val="FFFFFF"/>
        </a:solidFill>
        <a:effectLst/>
      </p:bgPr>
    </p:bg>
    <p:spTree>
      <p:nvGrpSpPr>
        <p:cNvPr id="1" name=""/>
        <p:cNvGrpSpPr/>
        <p:nvPr/>
      </p:nvGrpSpPr>
      <p:grpSpPr>
        <a:xfrm>
          <a:off x="0" y="0"/>
          <a:ext cx="0" cy="0"/>
          <a:chOff x="0" y="0"/>
          <a:chExt cx="0" cy="0"/>
        </a:xfrm>
      </p:grpSpPr>
      <p:pic>
        <p:nvPicPr>
          <p:cNvPr id="2" name="Bildobjekt 6">
            <a:extLst>
              <a:ext uri="{FF2B5EF4-FFF2-40B4-BE49-F238E27FC236}">
                <a16:creationId xmlns:a16="http://schemas.microsoft.com/office/drawing/2014/main" id="{49CAD49B-CF36-A55F-D009-C6AC8E1F59C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4436">
            <a:off x="8170863" y="817563"/>
            <a:ext cx="3443287"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7">
            <a:extLst>
              <a:ext uri="{FF2B5EF4-FFF2-40B4-BE49-F238E27FC236}">
                <a16:creationId xmlns:a16="http://schemas.microsoft.com/office/drawing/2014/main" id="{AAA7A219-2FB9-3438-6A01-5DEF7629FB7C}"/>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solidFill>
                  <a:srgbClr val="005B60"/>
                </a:solidFill>
              </a:rPr>
              <a:t>Tack</a:t>
            </a:r>
          </a:p>
        </p:txBody>
      </p:sp>
      <p:pic>
        <p:nvPicPr>
          <p:cNvPr id="6" name="Bildobjekt 9">
            <a:extLst>
              <a:ext uri="{FF2B5EF4-FFF2-40B4-BE49-F238E27FC236}">
                <a16:creationId xmlns:a16="http://schemas.microsoft.com/office/drawing/2014/main" id="{071EFC48-4695-705F-424C-79DA1AD45F6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5913438"/>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innehåll 2"/>
          <p:cNvSpPr>
            <a:spLocks noGrp="1"/>
          </p:cNvSpPr>
          <p:nvPr>
            <p:ph sz="half" idx="1"/>
          </p:nvPr>
        </p:nvSpPr>
        <p:spPr>
          <a:xfrm>
            <a:off x="1155939" y="3456195"/>
            <a:ext cx="6379067" cy="1977118"/>
          </a:xfrm>
        </p:spPr>
        <p:txBody>
          <a:bodyPr>
            <a:normAutofit/>
          </a:bodyPr>
          <a:lstStyle>
            <a:lvl1pPr marL="0" indent="0">
              <a:buNone/>
              <a:defRPr sz="2000"/>
            </a:lvl1pPr>
          </a:lstStyle>
          <a:p>
            <a:pPr lvl="0"/>
            <a:r>
              <a:rPr lang="sv-SE"/>
              <a:t>Klicka här för att ändra format på bakgrundstexten</a:t>
            </a:r>
          </a:p>
        </p:txBody>
      </p:sp>
      <p:sp>
        <p:nvSpPr>
          <p:cNvPr id="7" name="Platshållare för datum 4">
            <a:extLst>
              <a:ext uri="{FF2B5EF4-FFF2-40B4-BE49-F238E27FC236}">
                <a16:creationId xmlns:a16="http://schemas.microsoft.com/office/drawing/2014/main" id="{D740563D-A8AE-78C9-0048-795CE0951EE2}"/>
              </a:ext>
            </a:extLst>
          </p:cNvPr>
          <p:cNvSpPr>
            <a:spLocks noGrp="1"/>
          </p:cNvSpPr>
          <p:nvPr>
            <p:ph type="dt" sz="half" idx="10"/>
          </p:nvPr>
        </p:nvSpPr>
        <p:spPr/>
        <p:txBody>
          <a:bodyPr/>
          <a:lstStyle>
            <a:lvl1pPr>
              <a:defRPr/>
            </a:lvl1pPr>
          </a:lstStyle>
          <a:p>
            <a:pPr>
              <a:defRPr/>
            </a:pPr>
            <a:fld id="{33BF73FE-AC7B-9241-854D-9739DA1DCD19}" type="datetimeFigureOut">
              <a:rPr lang="sv-SE"/>
              <a:pPr>
                <a:defRPr/>
              </a:pPr>
              <a:t>2026-02-23</a:t>
            </a:fld>
            <a:endParaRPr lang="sv-SE"/>
          </a:p>
        </p:txBody>
      </p:sp>
      <p:sp>
        <p:nvSpPr>
          <p:cNvPr id="8" name="Platshållare för sidfot 5">
            <a:extLst>
              <a:ext uri="{FF2B5EF4-FFF2-40B4-BE49-F238E27FC236}">
                <a16:creationId xmlns:a16="http://schemas.microsoft.com/office/drawing/2014/main" id="{484CA699-8BAF-8FD9-604E-27D48D57284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07866E5C-6518-5EE5-5B22-41808D90B279}"/>
              </a:ext>
            </a:extLst>
          </p:cNvPr>
          <p:cNvSpPr>
            <a:spLocks noGrp="1"/>
          </p:cNvSpPr>
          <p:nvPr>
            <p:ph type="sldNum" sz="quarter" idx="12"/>
          </p:nvPr>
        </p:nvSpPr>
        <p:spPr/>
        <p:txBody>
          <a:bodyPr/>
          <a:lstStyle>
            <a:lvl1pPr>
              <a:defRPr/>
            </a:lvl1pPr>
          </a:lstStyle>
          <a:p>
            <a:pPr>
              <a:defRPr/>
            </a:pPr>
            <a:fld id="{AA56400F-EBBB-9F48-845A-B2F1C8BD6945}" type="slidenum">
              <a:rPr lang="sv-SE"/>
              <a:pPr>
                <a:defRPr/>
              </a:pPr>
              <a:t>‹#›</a:t>
            </a:fld>
            <a:endParaRPr lang="sv-SE"/>
          </a:p>
        </p:txBody>
      </p:sp>
      <p:pic>
        <p:nvPicPr>
          <p:cNvPr id="10" name="Bildobjekt 8" descr="Logga Energikontor Syd">
            <a:extLst>
              <a:ext uri="{FF2B5EF4-FFF2-40B4-BE49-F238E27FC236}">
                <a16:creationId xmlns:a16="http://schemas.microsoft.com/office/drawing/2014/main" id="{F511A554-AF26-754A-55A0-436BE0B846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70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6BC81368-0FA8-01F8-68F6-435BDBD80E2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2296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88819"/>
            <a:ext cx="10197860" cy="1254291"/>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1155940" y="2303253"/>
            <a:ext cx="10197860" cy="3873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3">
            <a:extLst>
              <a:ext uri="{FF2B5EF4-FFF2-40B4-BE49-F238E27FC236}">
                <a16:creationId xmlns:a16="http://schemas.microsoft.com/office/drawing/2014/main" id="{FAFA8DF2-8874-13BA-4B36-5CAADD28C8C6}"/>
              </a:ext>
            </a:extLst>
          </p:cNvPr>
          <p:cNvSpPr>
            <a:spLocks noGrp="1"/>
          </p:cNvSpPr>
          <p:nvPr>
            <p:ph type="dt" sz="half" idx="10"/>
          </p:nvPr>
        </p:nvSpPr>
        <p:spPr/>
        <p:txBody>
          <a:bodyPr/>
          <a:lstStyle>
            <a:lvl1pPr>
              <a:defRPr/>
            </a:lvl1pPr>
          </a:lstStyle>
          <a:p>
            <a:pPr>
              <a:defRPr/>
            </a:pPr>
            <a:fld id="{06A0597E-540F-4C47-9B4B-111507B9BB2B}"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35995CEB-D536-6222-8CB0-100B23270745}"/>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42148E4C-9D4C-BBD6-08B8-6083856D0E76}"/>
              </a:ext>
            </a:extLst>
          </p:cNvPr>
          <p:cNvSpPr>
            <a:spLocks noGrp="1"/>
          </p:cNvSpPr>
          <p:nvPr>
            <p:ph type="sldNum" sz="quarter" idx="12"/>
          </p:nvPr>
        </p:nvSpPr>
        <p:spPr/>
        <p:txBody>
          <a:bodyPr/>
          <a:lstStyle>
            <a:lvl1pPr>
              <a:defRPr/>
            </a:lvl1pPr>
          </a:lstStyle>
          <a:p>
            <a:pPr>
              <a:defRPr/>
            </a:pPr>
            <a:fld id="{4BB626D9-87F7-F54E-A2B9-8FD3C8B0AAA6}"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F239317E-C188-9E2A-BA40-98E33D83E3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91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8882F942-2E15-208D-CDC2-28D782AD5A1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92296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1709738"/>
            <a:ext cx="1019151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1155940" y="4589463"/>
            <a:ext cx="1019151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6" name="Platshållare för datum 3">
            <a:extLst>
              <a:ext uri="{FF2B5EF4-FFF2-40B4-BE49-F238E27FC236}">
                <a16:creationId xmlns:a16="http://schemas.microsoft.com/office/drawing/2014/main" id="{44766B06-2126-FA4A-2636-A7E69C52B0EE}"/>
              </a:ext>
            </a:extLst>
          </p:cNvPr>
          <p:cNvSpPr>
            <a:spLocks noGrp="1"/>
          </p:cNvSpPr>
          <p:nvPr>
            <p:ph type="dt" sz="half" idx="10"/>
          </p:nvPr>
        </p:nvSpPr>
        <p:spPr/>
        <p:txBody>
          <a:bodyPr/>
          <a:lstStyle>
            <a:lvl1pPr>
              <a:defRPr/>
            </a:lvl1pPr>
          </a:lstStyle>
          <a:p>
            <a:pPr>
              <a:defRPr/>
            </a:pPr>
            <a:fld id="{4D400120-AE71-D749-B109-EC93A9E21F09}"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41E3C870-76C6-FDC7-993C-388F1389251F}"/>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883C48C4-283E-99BE-E837-86A8B56905BE}"/>
              </a:ext>
            </a:extLst>
          </p:cNvPr>
          <p:cNvSpPr>
            <a:spLocks noGrp="1"/>
          </p:cNvSpPr>
          <p:nvPr>
            <p:ph type="sldNum" sz="quarter" idx="12"/>
          </p:nvPr>
        </p:nvSpPr>
        <p:spPr/>
        <p:txBody>
          <a:bodyPr/>
          <a:lstStyle>
            <a:lvl1pPr>
              <a:defRPr/>
            </a:lvl1pPr>
          </a:lstStyle>
          <a:p>
            <a:pPr>
              <a:defRPr/>
            </a:pPr>
            <a:fld id="{49B79E92-8F57-1A43-9F22-4F60DB23B8AE}"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37223D2B-B21B-2ADF-4B8D-A35FF997A6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57286"/>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19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 bild">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1709738"/>
            <a:ext cx="10191510" cy="2852737"/>
          </a:xfrm>
        </p:spPr>
        <p:txBody>
          <a:bodyPr anchor="b"/>
          <a:lstStyle>
            <a:lvl1pPr>
              <a:defRPr sz="6000"/>
            </a:lvl1pPr>
          </a:lstStyle>
          <a:p>
            <a:r>
              <a:rPr lang="sv-SE"/>
              <a:t>Klicka här för att ändra mall för rubrikformat</a:t>
            </a:r>
          </a:p>
        </p:txBody>
      </p:sp>
      <p:sp>
        <p:nvSpPr>
          <p:cNvPr id="10" name="Platshållare för bild 9">
            <a:extLs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p:spPr>
        <p:txBody>
          <a:bodyPr rtlCol="0">
            <a:normAutofit/>
          </a:bodyPr>
          <a:lstStyle/>
          <a:p>
            <a:pPr lvl="0"/>
            <a:r>
              <a:rPr lang="sv-SE" noProof="0"/>
              <a:t>Klicka på ikonen för att lägga till en bild</a:t>
            </a:r>
          </a:p>
        </p:txBody>
      </p:sp>
      <p:sp>
        <p:nvSpPr>
          <p:cNvPr id="3" name="Platshållare för text 2"/>
          <p:cNvSpPr>
            <a:spLocks noGrp="1"/>
          </p:cNvSpPr>
          <p:nvPr>
            <p:ph type="body" idx="1"/>
          </p:nvPr>
        </p:nvSpPr>
        <p:spPr>
          <a:xfrm>
            <a:off x="1155940" y="4589463"/>
            <a:ext cx="1019151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6" name="Platshållare för datum 3">
            <a:extLst>
              <a:ext uri="{FF2B5EF4-FFF2-40B4-BE49-F238E27FC236}">
                <a16:creationId xmlns:a16="http://schemas.microsoft.com/office/drawing/2014/main" id="{D3E34846-AF8E-3401-68AA-C781DB288846}"/>
              </a:ext>
            </a:extLst>
          </p:cNvPr>
          <p:cNvSpPr>
            <a:spLocks noGrp="1"/>
          </p:cNvSpPr>
          <p:nvPr>
            <p:ph type="dt" sz="half" idx="14"/>
          </p:nvPr>
        </p:nvSpPr>
        <p:spPr/>
        <p:txBody>
          <a:bodyPr/>
          <a:lstStyle>
            <a:lvl1pPr>
              <a:defRPr/>
            </a:lvl1pPr>
          </a:lstStyle>
          <a:p>
            <a:pPr>
              <a:defRPr/>
            </a:pPr>
            <a:fld id="{9126B10A-169A-504C-BB87-00E26E5C8DDB}" type="datetimeFigureOut">
              <a:rPr lang="sv-SE"/>
              <a:pPr>
                <a:defRPr/>
              </a:pPr>
              <a:t>2026-02-23</a:t>
            </a:fld>
            <a:endParaRPr lang="sv-SE"/>
          </a:p>
        </p:txBody>
      </p:sp>
      <p:sp>
        <p:nvSpPr>
          <p:cNvPr id="7" name="Platshållare för sidfot 4">
            <a:extLst>
              <a:ext uri="{FF2B5EF4-FFF2-40B4-BE49-F238E27FC236}">
                <a16:creationId xmlns:a16="http://schemas.microsoft.com/office/drawing/2014/main" id="{FD47A972-EE88-308A-9EF1-2C9FF8A0FB09}"/>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C266399A-4BA9-0DED-3ACC-85CD67B0EE3A}"/>
              </a:ext>
            </a:extLst>
          </p:cNvPr>
          <p:cNvSpPr>
            <a:spLocks noGrp="1"/>
          </p:cNvSpPr>
          <p:nvPr>
            <p:ph type="sldNum" sz="quarter" idx="16"/>
          </p:nvPr>
        </p:nvSpPr>
        <p:spPr/>
        <p:txBody>
          <a:bodyPr/>
          <a:lstStyle>
            <a:lvl1pPr>
              <a:defRPr/>
            </a:lvl1pPr>
          </a:lstStyle>
          <a:p>
            <a:pPr>
              <a:defRPr/>
            </a:pPr>
            <a:fld id="{A2735977-0823-2E43-A03C-BF1D10E28B32}" type="slidenum">
              <a:rPr lang="sv-SE"/>
              <a:pPr>
                <a:defRPr/>
              </a:pPr>
              <a:t>‹#›</a:t>
            </a:fld>
            <a:endParaRPr lang="sv-SE"/>
          </a:p>
        </p:txBody>
      </p:sp>
      <p:pic>
        <p:nvPicPr>
          <p:cNvPr id="9" name="Bildobjekt 8" descr="Logga Energikontor Syd">
            <a:extLst>
              <a:ext uri="{FF2B5EF4-FFF2-40B4-BE49-F238E27FC236}">
                <a16:creationId xmlns:a16="http://schemas.microsoft.com/office/drawing/2014/main" id="{FE1D3655-CAC6-C330-40D2-AA1105C3C2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8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2527052E-95A2-2363-B517-002DDBA37C38}"/>
              </a:ext>
            </a:extLst>
          </p:cNvPr>
          <p:cNvSpPr>
            <a:spLocks noGrp="1" noChangeArrowheads="1"/>
          </p:cNvSpPr>
          <p:nvPr>
            <p:ph type="title"/>
          </p:nvPr>
        </p:nvSpPr>
        <p:spPr bwMode="auto">
          <a:xfrm>
            <a:off x="1155700" y="365125"/>
            <a:ext cx="101981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027" name="Platshållare för text 2">
            <a:extLst>
              <a:ext uri="{FF2B5EF4-FFF2-40B4-BE49-F238E27FC236}">
                <a16:creationId xmlns:a16="http://schemas.microsoft.com/office/drawing/2014/main" id="{693E68F5-635E-1F83-4C9B-F5836445B69A}"/>
              </a:ext>
            </a:extLst>
          </p:cNvPr>
          <p:cNvSpPr>
            <a:spLocks noGrp="1" noChangeArrowheads="1"/>
          </p:cNvSpPr>
          <p:nvPr>
            <p:ph type="body" idx="1"/>
          </p:nvPr>
        </p:nvSpPr>
        <p:spPr bwMode="auto">
          <a:xfrm>
            <a:off x="1155700" y="1825625"/>
            <a:ext cx="101981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DA39A102-8643-068F-B864-F2AA74C2414C}"/>
              </a:ext>
            </a:extLst>
          </p:cNvPr>
          <p:cNvSpPr>
            <a:spLocks noGrp="1"/>
          </p:cNvSpPr>
          <p:nvPr>
            <p:ph type="dt" sz="half" idx="2"/>
          </p:nvPr>
        </p:nvSpPr>
        <p:spPr>
          <a:xfrm>
            <a:off x="11557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6B8CEA3-954F-3246-86E0-E2CC1C77C4A8}" type="datetimeFigureOut">
              <a:rPr lang="sv-SE"/>
              <a:pPr>
                <a:defRPr/>
              </a:pPr>
              <a:t>2026-02-23</a:t>
            </a:fld>
            <a:endParaRPr lang="sv-SE"/>
          </a:p>
        </p:txBody>
      </p:sp>
      <p:sp>
        <p:nvSpPr>
          <p:cNvPr id="5" name="Platshållare för sidfot 4">
            <a:extLst>
              <a:ext uri="{FF2B5EF4-FFF2-40B4-BE49-F238E27FC236}">
                <a16:creationId xmlns:a16="http://schemas.microsoft.com/office/drawing/2014/main" id="{2B457B05-5118-F75F-FA1C-92187BB5C828}"/>
              </a:ext>
            </a:extLst>
          </p:cNvPr>
          <p:cNvSpPr>
            <a:spLocks noGrp="1"/>
          </p:cNvSpPr>
          <p:nvPr>
            <p:ph type="ftr" sz="quarter" idx="3"/>
          </p:nvPr>
        </p:nvSpPr>
        <p:spPr>
          <a:xfrm>
            <a:off x="419735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8D525AD-56CB-7E3D-89B5-5FA597298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7B0DC81-3C4A-CD41-A4CD-81E9831A5833}"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61" r:id="rId12"/>
    <p:sldLayoutId id="2147483832" r:id="rId13"/>
    <p:sldLayoutId id="2147483833" r:id="rId14"/>
    <p:sldLayoutId id="2147483834" r:id="rId15"/>
    <p:sldLayoutId id="2147483835" r:id="rId16"/>
    <p:sldLayoutId id="2147483836" r:id="rId17"/>
    <p:sldLayoutId id="2147483837" r:id="rId18"/>
    <p:sldLayoutId id="2147483862" r:id="rId19"/>
  </p:sldLayoutIdLst>
  <p:txStyles>
    <p:titleStyle>
      <a:lvl1pPr algn="l" rtl="0" eaLnBrk="1" fontAlgn="base" hangingPunct="1">
        <a:lnSpc>
          <a:spcPct val="90000"/>
        </a:lnSpc>
        <a:spcBef>
          <a:spcPct val="0"/>
        </a:spcBef>
        <a:spcAft>
          <a:spcPct val="0"/>
        </a:spcAft>
        <a:defRPr sz="4400" kern="1200">
          <a:solidFill>
            <a:srgbClr val="005B60"/>
          </a:solidFill>
          <a:latin typeface="+mj-lt"/>
          <a:ea typeface="+mj-ea"/>
          <a:cs typeface="+mj-cs"/>
        </a:defRPr>
      </a:lvl1pPr>
      <a:lvl2pPr algn="l" rtl="0" eaLnBrk="1" fontAlgn="base" hangingPunct="1">
        <a:lnSpc>
          <a:spcPct val="90000"/>
        </a:lnSpc>
        <a:spcBef>
          <a:spcPct val="0"/>
        </a:spcBef>
        <a:spcAft>
          <a:spcPct val="0"/>
        </a:spcAft>
        <a:defRPr sz="4400">
          <a:solidFill>
            <a:srgbClr val="005B60"/>
          </a:solidFill>
          <a:latin typeface="Arial" panose="020B0604020202020204" pitchFamily="34" charset="0"/>
        </a:defRPr>
      </a:lvl2pPr>
      <a:lvl3pPr algn="l" rtl="0" eaLnBrk="1" fontAlgn="base" hangingPunct="1">
        <a:lnSpc>
          <a:spcPct val="90000"/>
        </a:lnSpc>
        <a:spcBef>
          <a:spcPct val="0"/>
        </a:spcBef>
        <a:spcAft>
          <a:spcPct val="0"/>
        </a:spcAft>
        <a:defRPr sz="4400">
          <a:solidFill>
            <a:srgbClr val="005B60"/>
          </a:solidFill>
          <a:latin typeface="Arial" panose="020B0604020202020204" pitchFamily="34" charset="0"/>
        </a:defRPr>
      </a:lvl3pPr>
      <a:lvl4pPr algn="l" rtl="0" eaLnBrk="1" fontAlgn="base" hangingPunct="1">
        <a:lnSpc>
          <a:spcPct val="90000"/>
        </a:lnSpc>
        <a:spcBef>
          <a:spcPct val="0"/>
        </a:spcBef>
        <a:spcAft>
          <a:spcPct val="0"/>
        </a:spcAft>
        <a:defRPr sz="4400">
          <a:solidFill>
            <a:srgbClr val="005B60"/>
          </a:solidFill>
          <a:latin typeface="Arial" panose="020B0604020202020204" pitchFamily="34" charset="0"/>
        </a:defRPr>
      </a:lvl4pPr>
      <a:lvl5pPr algn="l" rtl="0" eaLnBrk="1" fontAlgn="base" hangingPunct="1">
        <a:lnSpc>
          <a:spcPct val="90000"/>
        </a:lnSpc>
        <a:spcBef>
          <a:spcPct val="0"/>
        </a:spcBef>
        <a:spcAft>
          <a:spcPct val="0"/>
        </a:spcAft>
        <a:defRPr sz="4400">
          <a:solidFill>
            <a:srgbClr val="005B60"/>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rgbClr val="005B60"/>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rgbClr val="005B60"/>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rgbClr val="005B60"/>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rgbClr val="005B60"/>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05B60"/>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05B60"/>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05B60"/>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11FEDDE5-CB11-B288-1DFC-7406ED476B6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51" name="Platshållare för text 2">
            <a:extLst>
              <a:ext uri="{FF2B5EF4-FFF2-40B4-BE49-F238E27FC236}">
                <a16:creationId xmlns:a16="http://schemas.microsoft.com/office/drawing/2014/main" id="{1AE64D7E-91A8-874A-C001-D8ACAE26ED4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FA7202B-EB79-DBE1-5B30-3BC4DE999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F8D8102-F788-C147-92A1-2160AE540CBC}" type="datetimeFigureOut">
              <a:rPr lang="sv-SE"/>
              <a:pPr>
                <a:defRPr/>
              </a:pPr>
              <a:t>2026-02-23</a:t>
            </a:fld>
            <a:endParaRPr lang="sv-SE"/>
          </a:p>
        </p:txBody>
      </p:sp>
      <p:sp>
        <p:nvSpPr>
          <p:cNvPr id="5" name="Platshållare för sidfot 4">
            <a:extLst>
              <a:ext uri="{FF2B5EF4-FFF2-40B4-BE49-F238E27FC236}">
                <a16:creationId xmlns:a16="http://schemas.microsoft.com/office/drawing/2014/main" id="{4D3EC3F9-DD52-7DC7-C62D-D42F85DB0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79BCB64-1EE1-588C-5DED-CDE509F80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3AB2F992-578C-EC43-8DF1-20DFA3E3B504}"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rtl="0" fontAlgn="base">
        <a:lnSpc>
          <a:spcPct val="90000"/>
        </a:lnSpc>
        <a:spcBef>
          <a:spcPct val="0"/>
        </a:spcBef>
        <a:spcAft>
          <a:spcPct val="0"/>
        </a:spcAft>
        <a:defRPr sz="4400" kern="1200">
          <a:solidFill>
            <a:srgbClr val="005B60"/>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05B60"/>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5B6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5B6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Platshållare för rubrik 1">
            <a:extLst>
              <a:ext uri="{FF2B5EF4-FFF2-40B4-BE49-F238E27FC236}">
                <a16:creationId xmlns:a16="http://schemas.microsoft.com/office/drawing/2014/main" id="{1A283768-67D2-84B8-2C09-9FF42EE26A8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3075" name="Platshållare för text 2">
            <a:extLst>
              <a:ext uri="{FF2B5EF4-FFF2-40B4-BE49-F238E27FC236}">
                <a16:creationId xmlns:a16="http://schemas.microsoft.com/office/drawing/2014/main" id="{4702413D-6CB3-1D6C-1697-9BDCF65659D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9B10356-1086-475F-FB1C-AA36EB6C35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68EA2A7-1B62-904E-92DB-07B34E1E65CD}" type="datetimeFigureOut">
              <a:rPr lang="sv-SE"/>
              <a:pPr>
                <a:defRPr/>
              </a:pPr>
              <a:t>2026-02-23</a:t>
            </a:fld>
            <a:endParaRPr lang="sv-SE"/>
          </a:p>
        </p:txBody>
      </p:sp>
      <p:sp>
        <p:nvSpPr>
          <p:cNvPr id="5" name="Platshållare för sidfot 4">
            <a:extLst>
              <a:ext uri="{FF2B5EF4-FFF2-40B4-BE49-F238E27FC236}">
                <a16:creationId xmlns:a16="http://schemas.microsoft.com/office/drawing/2014/main" id="{253E39F4-AAB5-3CE3-97D9-917500E25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D6D89DE4-A695-75E4-FE8D-B105667F7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FBBD2BF-9EB9-7B42-8D1C-AF1B3A06980C}" type="slidenum">
              <a:rPr lang="sv-SE"/>
              <a:pPr>
                <a:defRPr/>
              </a:pPr>
              <a:t>‹#›</a:t>
            </a:fld>
            <a:endParaRPr lang="sv-SE"/>
          </a:p>
        </p:txBody>
      </p:sp>
    </p:spTree>
  </p:cSld>
  <p:clrMap bg1="lt1" tx1="dk1" bg2="lt2" tx2="dk2" accent1="accent1" accent2="accent2" accent3="accent3" accent4="accent4" accent5="accent5" accent6="accent6" hlink="hlink" folHlink="folHlink"/>
  <p:txStyles>
    <p:titleStyle>
      <a:lvl1pPr algn="l" rtl="0" fontAlgn="base">
        <a:lnSpc>
          <a:spcPct val="90000"/>
        </a:lnSpc>
        <a:spcBef>
          <a:spcPct val="0"/>
        </a:spcBef>
        <a:spcAft>
          <a:spcPct val="0"/>
        </a:spcAft>
        <a:defRPr sz="4400" kern="1200">
          <a:solidFill>
            <a:srgbClr val="005B60"/>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05B60"/>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5B6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5B6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Platshållare för rubrik 1">
            <a:extLst>
              <a:ext uri="{FF2B5EF4-FFF2-40B4-BE49-F238E27FC236}">
                <a16:creationId xmlns:a16="http://schemas.microsoft.com/office/drawing/2014/main" id="{58D8DA4E-3B0E-ADC1-E964-7C2F567CBC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4099" name="Platshållare för text 2">
            <a:extLst>
              <a:ext uri="{FF2B5EF4-FFF2-40B4-BE49-F238E27FC236}">
                <a16:creationId xmlns:a16="http://schemas.microsoft.com/office/drawing/2014/main" id="{957A8B35-2456-6FC2-B33E-599EB1CA021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34EA267-3E48-FE98-954E-E58E0551D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BF4A14B-0949-5743-9C69-B66A4953F3E1}" type="datetimeFigureOut">
              <a:rPr lang="sv-SE"/>
              <a:pPr>
                <a:defRPr/>
              </a:pPr>
              <a:t>2026-02-23</a:t>
            </a:fld>
            <a:endParaRPr lang="sv-SE"/>
          </a:p>
        </p:txBody>
      </p:sp>
      <p:sp>
        <p:nvSpPr>
          <p:cNvPr id="5" name="Platshållare för sidfot 4">
            <a:extLst>
              <a:ext uri="{FF2B5EF4-FFF2-40B4-BE49-F238E27FC236}">
                <a16:creationId xmlns:a16="http://schemas.microsoft.com/office/drawing/2014/main" id="{51BF8304-C641-6332-AF0D-06D900689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903791D-40A5-ABC6-AD4C-B69CF50C6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D385C1C-FDD7-E54D-8931-D01283AFC0AB}"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fontAlgn="base">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54E08A1-391C-46CB-83E8-09110290C2A2}"/>
              </a:ext>
            </a:extLst>
          </p:cNvPr>
          <p:cNvSpPr>
            <a:spLocks noGrp="1"/>
          </p:cNvSpPr>
          <p:nvPr>
            <p:ph type="title"/>
          </p:nvPr>
        </p:nvSpPr>
        <p:spPr>
          <a:xfrm>
            <a:off x="976544" y="648071"/>
            <a:ext cx="10377255" cy="644435"/>
          </a:xfrm>
          <a:prstGeom prst="rect">
            <a:avLst/>
          </a:prstGeom>
        </p:spPr>
        <p:txBody>
          <a:bodyPr vert="horz" lIns="91440" tIns="45720" rIns="91440" bIns="45720" rtlCol="0" anchor="t" anchorCtr="0">
            <a:noAutofit/>
          </a:bodyPr>
          <a:lstStyle/>
          <a:p>
            <a:r>
              <a:rPr lang="sv-SE" dirty="0"/>
              <a:t>Klicka här för att ändra mall för rubrikformat</a:t>
            </a:r>
            <a:endParaRPr lang="en-SE" dirty="0"/>
          </a:p>
        </p:txBody>
      </p:sp>
      <p:sp>
        <p:nvSpPr>
          <p:cNvPr id="3" name="Platshållare för text 2">
            <a:extLst>
              <a:ext uri="{FF2B5EF4-FFF2-40B4-BE49-F238E27FC236}">
                <a16:creationId xmlns:a16="http://schemas.microsoft.com/office/drawing/2014/main" id="{75710234-491F-4842-B7AD-3F2A7A4EF403}"/>
              </a:ext>
            </a:extLst>
          </p:cNvPr>
          <p:cNvSpPr>
            <a:spLocks noGrp="1"/>
          </p:cNvSpPr>
          <p:nvPr>
            <p:ph type="body" idx="1"/>
          </p:nvPr>
        </p:nvSpPr>
        <p:spPr>
          <a:xfrm>
            <a:off x="976544" y="1735770"/>
            <a:ext cx="10377256" cy="3499053"/>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SE" dirty="0"/>
          </a:p>
        </p:txBody>
      </p:sp>
      <p:sp>
        <p:nvSpPr>
          <p:cNvPr id="4" name="Platshållare för datum 3">
            <a:extLst>
              <a:ext uri="{FF2B5EF4-FFF2-40B4-BE49-F238E27FC236}">
                <a16:creationId xmlns:a16="http://schemas.microsoft.com/office/drawing/2014/main" id="{414C501B-1F6C-4632-B813-CE587FEACB14}"/>
              </a:ext>
            </a:extLst>
          </p:cNvPr>
          <p:cNvSpPr>
            <a:spLocks noGrp="1"/>
          </p:cNvSpPr>
          <p:nvPr>
            <p:ph type="dt" sz="half" idx="2"/>
          </p:nvPr>
        </p:nvSpPr>
        <p:spPr>
          <a:xfrm>
            <a:off x="976544" y="6320838"/>
            <a:ext cx="1047565"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C8F3B1B8-7661-44B1-9B3C-99F897C28A07}" type="datetimeFigureOut">
              <a:rPr lang="en-SE" smtClean="0"/>
              <a:pPr/>
              <a:t>02/23/2026</a:t>
            </a:fld>
            <a:endParaRPr lang="en-SE" dirty="0"/>
          </a:p>
        </p:txBody>
      </p:sp>
      <p:sp>
        <p:nvSpPr>
          <p:cNvPr id="5" name="Platshållare för sidfot 4">
            <a:extLst>
              <a:ext uri="{FF2B5EF4-FFF2-40B4-BE49-F238E27FC236}">
                <a16:creationId xmlns:a16="http://schemas.microsoft.com/office/drawing/2014/main" id="{C7BCD825-F76E-4132-9CB2-5C6C7F6E6B23}"/>
              </a:ext>
            </a:extLst>
          </p:cNvPr>
          <p:cNvSpPr>
            <a:spLocks noGrp="1"/>
          </p:cNvSpPr>
          <p:nvPr>
            <p:ph type="ftr" sz="quarter" idx="3"/>
          </p:nvPr>
        </p:nvSpPr>
        <p:spPr>
          <a:xfrm>
            <a:off x="2070105" y="6320838"/>
            <a:ext cx="351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SE" dirty="0"/>
          </a:p>
        </p:txBody>
      </p:sp>
      <p:sp>
        <p:nvSpPr>
          <p:cNvPr id="6" name="Platshållare för bildnummer 5">
            <a:extLst>
              <a:ext uri="{FF2B5EF4-FFF2-40B4-BE49-F238E27FC236}">
                <a16:creationId xmlns:a16="http://schemas.microsoft.com/office/drawing/2014/main" id="{8F3CBBD1-A88B-46CD-999F-6B3041913C45}"/>
              </a:ext>
            </a:extLst>
          </p:cNvPr>
          <p:cNvSpPr>
            <a:spLocks noGrp="1"/>
          </p:cNvSpPr>
          <p:nvPr>
            <p:ph type="sldNum" sz="quarter" idx="4"/>
          </p:nvPr>
        </p:nvSpPr>
        <p:spPr>
          <a:xfrm>
            <a:off x="10156054" y="6320838"/>
            <a:ext cx="1197746"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06A27B9A-A3F5-49AC-812A-48CF3A1D9232}" type="slidenum">
              <a:rPr lang="en-SE" smtClean="0"/>
              <a:pPr/>
              <a:t>‹#›</a:t>
            </a:fld>
            <a:endParaRPr lang="en-SE" dirty="0"/>
          </a:p>
        </p:txBody>
      </p:sp>
    </p:spTree>
    <p:extLst>
      <p:ext uri="{BB962C8B-B14F-4D97-AF65-F5344CB8AC3E}">
        <p14:creationId xmlns:p14="http://schemas.microsoft.com/office/powerpoint/2010/main" val="242028839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000" b="1" kern="1200">
          <a:solidFill>
            <a:schemeClr val="accent1"/>
          </a:solidFill>
          <a:latin typeface="Arial Narrow" panose="020B0606020202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41338" indent="-2841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2pPr>
      <a:lvl3pPr marL="808038" indent="-249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074738" indent="-249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1339850" indent="-2476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matkalkylatorn.se/"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www.sverigesmiljomal.se/" TargetMode="External"/><Relationship Id="rId2" Type="http://schemas.openxmlformats.org/officeDocument/2006/relationships/hyperlink" Target="https://energiochklimatradgivningen.se/" TargetMode="External"/><Relationship Id="rId1" Type="http://schemas.openxmlformats.org/officeDocument/2006/relationships/slideLayout" Target="../slideLayouts/slideLayout51.xml"/><Relationship Id="rId5" Type="http://schemas.openxmlformats.org/officeDocument/2006/relationships/hyperlink" Target="https://www.klimatkontot.se/" TargetMode="External"/><Relationship Id="rId4" Type="http://schemas.openxmlformats.org/officeDocument/2006/relationships/hyperlink" Target="https://matkalkylatorn.s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hyperlink" Target="https://pxhere.com/sv/photo/1017126"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155940" y="1380066"/>
            <a:ext cx="9512060" cy="2146830"/>
          </a:xfrm>
        </p:spPr>
        <p:txBody>
          <a:bodyPr/>
          <a:lstStyle/>
          <a:p>
            <a:pPr algn="ctr"/>
            <a:br>
              <a:rPr lang="sv-SE" sz="5600" dirty="0"/>
            </a:br>
            <a:br>
              <a:rPr lang="sv-SE" sz="5600" dirty="0"/>
            </a:br>
            <a:br>
              <a:rPr lang="sv-SE" sz="5600" dirty="0"/>
            </a:br>
            <a:br>
              <a:rPr lang="sv-SE" sz="5600" dirty="0"/>
            </a:br>
            <a:br>
              <a:rPr lang="sv-SE" sz="5600" dirty="0"/>
            </a:br>
            <a:br>
              <a:rPr lang="sv-SE" sz="5600" dirty="0"/>
            </a:br>
            <a:r>
              <a:rPr lang="sv-SE" sz="4800" dirty="0"/>
              <a:t>Energikunskap för nysvenskar</a:t>
            </a:r>
            <a:br>
              <a:rPr lang="sv-SE" sz="4800" dirty="0"/>
            </a:br>
            <a:endParaRPr lang="sv-SE" sz="4800" dirty="0"/>
          </a:p>
        </p:txBody>
      </p:sp>
      <p:sp>
        <p:nvSpPr>
          <p:cNvPr id="3" name="Underrubrik 2"/>
          <p:cNvSpPr>
            <a:spLocks noGrp="1"/>
          </p:cNvSpPr>
          <p:nvPr>
            <p:ph type="subTitle" idx="1"/>
          </p:nvPr>
        </p:nvSpPr>
        <p:spPr/>
        <p:txBody>
          <a:bodyPr>
            <a:normAutofit/>
          </a:bodyPr>
          <a:lstStyle/>
          <a:p>
            <a:pPr algn="ctr"/>
            <a:endParaRPr lang="sv-SE" sz="2800" dirty="0"/>
          </a:p>
        </p:txBody>
      </p:sp>
      <p:sp>
        <p:nvSpPr>
          <p:cNvPr id="5" name="textruta 4">
            <a:extLst>
              <a:ext uri="{FF2B5EF4-FFF2-40B4-BE49-F238E27FC236}">
                <a16:creationId xmlns:a16="http://schemas.microsoft.com/office/drawing/2014/main" id="{B32257D9-7E40-6ED3-F572-467FC8D51B13}"/>
              </a:ext>
            </a:extLst>
          </p:cNvPr>
          <p:cNvSpPr txBox="1"/>
          <p:nvPr/>
        </p:nvSpPr>
        <p:spPr>
          <a:xfrm>
            <a:off x="7620000" y="6413269"/>
            <a:ext cx="4639734" cy="369332"/>
          </a:xfrm>
          <a:prstGeom prst="rect">
            <a:avLst/>
          </a:prstGeom>
          <a:noFill/>
        </p:spPr>
        <p:txBody>
          <a:bodyPr wrap="square">
            <a:spAutoFit/>
          </a:bodyPr>
          <a:lstStyle/>
          <a:p>
            <a:r>
              <a:rPr lang="sv-SE" sz="900" dirty="0"/>
              <a:t>Materialet är framtaget av energi- och klimatrådgivarna i Storfors kommun,</a:t>
            </a:r>
            <a:br>
              <a:rPr lang="sv-SE" sz="900" dirty="0"/>
            </a:br>
            <a:r>
              <a:rPr lang="sv-SE" sz="900" dirty="0"/>
              <a:t>Hanan Othman och Tina Näslund, samt bearbetat för metodstöd energifattigdom 2026.</a:t>
            </a:r>
          </a:p>
        </p:txBody>
      </p:sp>
    </p:spTree>
    <p:extLst>
      <p:ext uri="{BB962C8B-B14F-4D97-AF65-F5344CB8AC3E}">
        <p14:creationId xmlns:p14="http://schemas.microsoft.com/office/powerpoint/2010/main" val="3692399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6381D-EF12-4B73-82A7-6C6048383C1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B42BF7E-4A2E-CD06-8853-7ECB5BDFC18E}"/>
              </a:ext>
            </a:extLst>
          </p:cNvPr>
          <p:cNvSpPr>
            <a:spLocks noGrp="1"/>
          </p:cNvSpPr>
          <p:nvPr>
            <p:ph type="title"/>
          </p:nvPr>
        </p:nvSpPr>
        <p:spPr/>
        <p:txBody>
          <a:bodyPr/>
          <a:lstStyle/>
          <a:p>
            <a:r>
              <a:rPr lang="sv-SE" b="1" dirty="0"/>
              <a:t>Gå in på menti.com</a:t>
            </a:r>
          </a:p>
        </p:txBody>
      </p:sp>
      <p:sp>
        <p:nvSpPr>
          <p:cNvPr id="3" name="Platshållare för innehåll 2">
            <a:extLst>
              <a:ext uri="{FF2B5EF4-FFF2-40B4-BE49-F238E27FC236}">
                <a16:creationId xmlns:a16="http://schemas.microsoft.com/office/drawing/2014/main" id="{62B1D20F-436C-CAC5-D6C7-31160B3712B0}"/>
              </a:ext>
            </a:extLst>
          </p:cNvPr>
          <p:cNvSpPr>
            <a:spLocks noGrp="1"/>
          </p:cNvSpPr>
          <p:nvPr>
            <p:ph idx="1"/>
          </p:nvPr>
        </p:nvSpPr>
        <p:spPr>
          <a:xfrm>
            <a:off x="838200" y="1825625"/>
            <a:ext cx="6341533" cy="4128000"/>
          </a:xfrm>
        </p:spPr>
        <p:txBody>
          <a:bodyPr>
            <a:normAutofit/>
          </a:bodyPr>
          <a:lstStyle/>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Kod: </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Hur bor du idag?</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Lägenhet/hyr</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Villa/äger</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Annat</a:t>
            </a:r>
          </a:p>
        </p:txBody>
      </p:sp>
      <p:pic>
        <p:nvPicPr>
          <p:cNvPr id="5" name="Bildobjekt 4">
            <a:extLst>
              <a:ext uri="{FF2B5EF4-FFF2-40B4-BE49-F238E27FC236}">
                <a16:creationId xmlns:a16="http://schemas.microsoft.com/office/drawing/2014/main" id="{976A328B-F270-1F89-1238-0796A6855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467" y="1825625"/>
            <a:ext cx="4000766" cy="4008848"/>
          </a:xfrm>
          <a:prstGeom prst="rect">
            <a:avLst/>
          </a:prstGeom>
        </p:spPr>
      </p:pic>
    </p:spTree>
    <p:extLst>
      <p:ext uri="{BB962C8B-B14F-4D97-AF65-F5344CB8AC3E}">
        <p14:creationId xmlns:p14="http://schemas.microsoft.com/office/powerpoint/2010/main" val="31840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VÄRME</a:t>
            </a:r>
          </a:p>
        </p:txBody>
      </p:sp>
      <p:sp>
        <p:nvSpPr>
          <p:cNvPr id="3" name="Platshållare för innehåll 2"/>
          <p:cNvSpPr>
            <a:spLocks noGrp="1"/>
          </p:cNvSpPr>
          <p:nvPr>
            <p:ph idx="1"/>
          </p:nvPr>
        </p:nvSpPr>
        <p:spPr/>
        <p:txBody>
          <a:bodyPr>
            <a:normAutofit/>
          </a:bodyPr>
          <a:lstStyle/>
          <a:p>
            <a:pPr>
              <a:spcAft>
                <a:spcPts val="1800"/>
              </a:spcAft>
            </a:pPr>
            <a:r>
              <a:rPr lang="sv-SE" sz="2800" dirty="0"/>
              <a:t>Normalt 18 grader inomhus vintertid</a:t>
            </a:r>
          </a:p>
          <a:p>
            <a:pPr>
              <a:spcAft>
                <a:spcPts val="1800"/>
              </a:spcAft>
            </a:pPr>
            <a:r>
              <a:rPr lang="sv-SE" sz="2800" dirty="0"/>
              <a:t>Om du har 20—24 grader inomhus kan du </a:t>
            </a:r>
            <a:br>
              <a:rPr lang="sv-SE" sz="2800" dirty="0"/>
            </a:br>
            <a:r>
              <a:rPr lang="sv-SE" sz="2800" dirty="0"/>
              <a:t>spara mycket på att sänka temperatur</a:t>
            </a:r>
          </a:p>
          <a:p>
            <a:pPr>
              <a:spcAft>
                <a:spcPts val="1800"/>
              </a:spcAft>
            </a:pPr>
            <a:r>
              <a:rPr lang="sv-SE" sz="2800" dirty="0"/>
              <a:t>Sänk 1 grad </a:t>
            </a:r>
            <a:r>
              <a:rPr lang="sv-SE" sz="2800" dirty="0">
                <a:sym typeface="Wingdings" panose="05000000000000000000" pitchFamily="2" charset="2"/>
              </a:rPr>
              <a:t></a:t>
            </a:r>
            <a:r>
              <a:rPr lang="sv-SE" sz="2800" dirty="0"/>
              <a:t> spara 5 % värme kostnad</a:t>
            </a:r>
          </a:p>
          <a:p>
            <a:pPr>
              <a:spcAft>
                <a:spcPts val="1800"/>
              </a:spcAft>
            </a:pPr>
            <a:r>
              <a:rPr lang="sv-SE" sz="2800" dirty="0"/>
              <a:t>Om eget hus: prata med energirådgivare</a:t>
            </a:r>
          </a:p>
        </p:txBody>
      </p:sp>
      <p:pic>
        <p:nvPicPr>
          <p:cNvPr id="5" name="Platshållare för innehåll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r="9851"/>
          <a:stretch>
            <a:fillRect/>
          </a:stretch>
        </p:blipFill>
        <p:spPr>
          <a:xfrm>
            <a:off x="7543067" y="1825625"/>
            <a:ext cx="4648933" cy="3861391"/>
          </a:xfrm>
        </p:spPr>
      </p:pic>
    </p:spTree>
    <p:extLst>
      <p:ext uri="{BB962C8B-B14F-4D97-AF65-F5344CB8AC3E}">
        <p14:creationId xmlns:p14="http://schemas.microsoft.com/office/powerpoint/2010/main" val="356119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LUFTFLÖDE/VENTILATION och KYLA:</a:t>
            </a:r>
          </a:p>
        </p:txBody>
      </p:sp>
      <p:sp>
        <p:nvSpPr>
          <p:cNvPr id="3" name="Platshållare för innehåll 2"/>
          <p:cNvSpPr>
            <a:spLocks noGrp="1"/>
          </p:cNvSpPr>
          <p:nvPr>
            <p:ph idx="1"/>
          </p:nvPr>
        </p:nvSpPr>
        <p:spPr>
          <a:xfrm>
            <a:off x="838200" y="1825625"/>
            <a:ext cx="5588000" cy="4128000"/>
          </a:xfrm>
        </p:spPr>
        <p:txBody>
          <a:bodyPr>
            <a:normAutofit/>
          </a:bodyPr>
          <a:lstStyle/>
          <a:p>
            <a:pPr>
              <a:spcAft>
                <a:spcPts val="1800"/>
              </a:spcAft>
            </a:pPr>
            <a:r>
              <a:rPr lang="sv-SE" sz="2800" dirty="0"/>
              <a:t>Fläkt i kök och badrum</a:t>
            </a:r>
          </a:p>
          <a:p>
            <a:pPr>
              <a:spcAft>
                <a:spcPts val="1800"/>
              </a:spcAft>
            </a:pPr>
            <a:r>
              <a:rPr lang="sv-SE" sz="2800" dirty="0"/>
              <a:t>Ventilerna ska vara öppna</a:t>
            </a:r>
          </a:p>
          <a:p>
            <a:pPr>
              <a:spcAft>
                <a:spcPts val="1800"/>
              </a:spcAft>
            </a:pPr>
            <a:r>
              <a:rPr lang="sv-SE" sz="2800" dirty="0"/>
              <a:t>Möbler : 1 meter till fönster + 60 cm till vägg</a:t>
            </a:r>
          </a:p>
          <a:p>
            <a:pPr>
              <a:spcAft>
                <a:spcPts val="1800"/>
              </a:spcAft>
            </a:pPr>
            <a:r>
              <a:rPr lang="sv-SE" sz="2800" dirty="0"/>
              <a:t>Gardiner</a:t>
            </a:r>
          </a:p>
        </p:txBody>
      </p:sp>
      <p:pic>
        <p:nvPicPr>
          <p:cNvPr id="5" name="Platshållare för innehåll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9850" r="6820"/>
          <a:stretch>
            <a:fillRect/>
          </a:stretch>
        </p:blipFill>
        <p:spPr>
          <a:xfrm>
            <a:off x="6502399" y="1761066"/>
            <a:ext cx="5689601" cy="4127999"/>
          </a:xfrm>
        </p:spPr>
      </p:pic>
    </p:spTree>
    <p:extLst>
      <p:ext uri="{BB962C8B-B14F-4D97-AF65-F5344CB8AC3E}">
        <p14:creationId xmlns:p14="http://schemas.microsoft.com/office/powerpoint/2010/main" val="3876453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Standby och laddare</a:t>
            </a:r>
          </a:p>
        </p:txBody>
      </p:sp>
      <p:sp>
        <p:nvSpPr>
          <p:cNvPr id="3" name="Platshållare för innehåll 2"/>
          <p:cNvSpPr>
            <a:spLocks noGrp="1"/>
          </p:cNvSpPr>
          <p:nvPr>
            <p:ph idx="1"/>
          </p:nvPr>
        </p:nvSpPr>
        <p:spPr>
          <a:xfrm>
            <a:off x="838200" y="1825625"/>
            <a:ext cx="6282267" cy="4128000"/>
          </a:xfrm>
        </p:spPr>
        <p:txBody>
          <a:bodyPr>
            <a:normAutofit/>
          </a:bodyPr>
          <a:lstStyle/>
          <a:p>
            <a:r>
              <a:rPr lang="sv-SE" sz="3200" dirty="0"/>
              <a:t>Stäng standby-läge: minskar en av de största energitjuvarna.</a:t>
            </a:r>
          </a:p>
          <a:p>
            <a:endParaRPr lang="sv-SE" sz="3200" dirty="0"/>
          </a:p>
          <a:p>
            <a:r>
              <a:rPr lang="sv-SE" sz="3200" dirty="0"/>
              <a:t>Ta bort laddare: det sparar el </a:t>
            </a:r>
            <a:br>
              <a:rPr lang="sv-SE" sz="3200" dirty="0"/>
            </a:br>
            <a:r>
              <a:rPr lang="sv-SE" sz="3200" dirty="0"/>
              <a:t>och minskar brandrisken.</a:t>
            </a: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934" y="1825625"/>
            <a:ext cx="5190066" cy="3828807"/>
          </a:xfrm>
          <a:prstGeom prst="rect">
            <a:avLst/>
          </a:prstGeom>
        </p:spPr>
      </p:pic>
    </p:spTree>
    <p:extLst>
      <p:ext uri="{BB962C8B-B14F-4D97-AF65-F5344CB8AC3E}">
        <p14:creationId xmlns:p14="http://schemas.microsoft.com/office/powerpoint/2010/main" val="262621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A0097-3836-7015-BDBD-0D1C0DDB894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90CA787-A861-FFB1-47F5-9B5D40561291}"/>
              </a:ext>
            </a:extLst>
          </p:cNvPr>
          <p:cNvSpPr>
            <a:spLocks noGrp="1"/>
          </p:cNvSpPr>
          <p:nvPr>
            <p:ph type="title"/>
          </p:nvPr>
        </p:nvSpPr>
        <p:spPr/>
        <p:txBody>
          <a:bodyPr/>
          <a:lstStyle/>
          <a:p>
            <a:r>
              <a:rPr lang="sv-SE" b="1" dirty="0"/>
              <a:t>Gå in på menti.com</a:t>
            </a:r>
          </a:p>
        </p:txBody>
      </p:sp>
      <p:sp>
        <p:nvSpPr>
          <p:cNvPr id="3" name="Platshållare för innehåll 2">
            <a:extLst>
              <a:ext uri="{FF2B5EF4-FFF2-40B4-BE49-F238E27FC236}">
                <a16:creationId xmlns:a16="http://schemas.microsoft.com/office/drawing/2014/main" id="{B277EE5F-806D-9C3D-4457-91501DDB69CE}"/>
              </a:ext>
            </a:extLst>
          </p:cNvPr>
          <p:cNvSpPr>
            <a:spLocks noGrp="1"/>
          </p:cNvSpPr>
          <p:nvPr>
            <p:ph idx="1"/>
          </p:nvPr>
        </p:nvSpPr>
        <p:spPr>
          <a:xfrm>
            <a:off x="838200" y="1825625"/>
            <a:ext cx="6951133" cy="4128000"/>
          </a:xfrm>
        </p:spPr>
        <p:txBody>
          <a:bodyPr>
            <a:normAutofit fontScale="85000" lnSpcReduction="10000"/>
          </a:bodyPr>
          <a:lstStyle/>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Kod: </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Betalar du för vattenanvändning?</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Nej, ingår i hyran</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Ja, ingår inte i hyran</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Ja, jag äger min bostad</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Annat</a:t>
            </a:r>
          </a:p>
        </p:txBody>
      </p:sp>
      <p:pic>
        <p:nvPicPr>
          <p:cNvPr id="4" name="Bildobjekt 3">
            <a:extLst>
              <a:ext uri="{FF2B5EF4-FFF2-40B4-BE49-F238E27FC236}">
                <a16:creationId xmlns:a16="http://schemas.microsoft.com/office/drawing/2014/main" id="{62A00AFA-74C5-F5CE-C3DF-E7F379DE5C3F}"/>
              </a:ext>
            </a:extLst>
          </p:cNvPr>
          <p:cNvPicPr>
            <a:picLocks noChangeAspect="1"/>
          </p:cNvPicPr>
          <p:nvPr/>
        </p:nvPicPr>
        <p:blipFill>
          <a:blip r:embed="rId2"/>
          <a:stretch>
            <a:fillRect/>
          </a:stretch>
        </p:blipFill>
        <p:spPr>
          <a:xfrm>
            <a:off x="7662333" y="2039192"/>
            <a:ext cx="3996267" cy="3914433"/>
          </a:xfrm>
          <a:prstGeom prst="rect">
            <a:avLst/>
          </a:prstGeom>
        </p:spPr>
      </p:pic>
    </p:spTree>
    <p:extLst>
      <p:ext uri="{BB962C8B-B14F-4D97-AF65-F5344CB8AC3E}">
        <p14:creationId xmlns:p14="http://schemas.microsoft.com/office/powerpoint/2010/main" val="420547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VATTEN är en drickbar resurs</a:t>
            </a:r>
          </a:p>
        </p:txBody>
      </p:sp>
      <p:sp>
        <p:nvSpPr>
          <p:cNvPr id="3" name="Platshållare för innehåll 2"/>
          <p:cNvSpPr>
            <a:spLocks noGrp="1"/>
          </p:cNvSpPr>
          <p:nvPr>
            <p:ph idx="1"/>
          </p:nvPr>
        </p:nvSpPr>
        <p:spPr/>
        <p:txBody>
          <a:bodyPr>
            <a:noAutofit/>
          </a:bodyPr>
          <a:lstStyle/>
          <a:p>
            <a:pPr>
              <a:spcAft>
                <a:spcPts val="1800"/>
              </a:spcAft>
            </a:pPr>
            <a:r>
              <a:rPr lang="sv-SE" sz="3000" dirty="0"/>
              <a:t>Koka bara det du behöver</a:t>
            </a:r>
          </a:p>
          <a:p>
            <a:pPr>
              <a:spcAft>
                <a:spcPts val="1800"/>
              </a:spcAft>
            </a:pPr>
            <a:r>
              <a:rPr lang="sv-SE" sz="3000" dirty="0"/>
              <a:t>Spara i termos </a:t>
            </a:r>
          </a:p>
          <a:p>
            <a:pPr>
              <a:spcAft>
                <a:spcPts val="1800"/>
              </a:spcAft>
            </a:pPr>
            <a:r>
              <a:rPr lang="sv-SE" sz="3000" dirty="0"/>
              <a:t>Duscha kortare tid och spara varmvatten</a:t>
            </a:r>
          </a:p>
          <a:p>
            <a:pPr>
              <a:spcAft>
                <a:spcPts val="1800"/>
              </a:spcAft>
            </a:pPr>
            <a:r>
              <a:rPr lang="sv-SE" sz="3000" dirty="0"/>
              <a:t>Snålspolande munstycke kan spara mellan </a:t>
            </a:r>
            <a:br>
              <a:rPr lang="sv-SE" sz="3000" dirty="0"/>
            </a:br>
            <a:r>
              <a:rPr lang="sv-SE" sz="3000" dirty="0"/>
              <a:t>30 % - 80 % av vatten och energi</a:t>
            </a:r>
          </a:p>
        </p:txBody>
      </p:sp>
      <p:pic>
        <p:nvPicPr>
          <p:cNvPr id="5" name="Platshållare för innehåll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232775" y="1844675"/>
            <a:ext cx="3959225" cy="3803650"/>
          </a:xfrm>
        </p:spPr>
      </p:pic>
    </p:spTree>
    <p:extLst>
      <p:ext uri="{BB962C8B-B14F-4D97-AF65-F5344CB8AC3E}">
        <p14:creationId xmlns:p14="http://schemas.microsoft.com/office/powerpoint/2010/main" val="168501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5410-6326-0A26-37F8-4E2EB84E485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10B5838-7DA9-9C0C-B9A0-34301A0ACCF0}"/>
              </a:ext>
            </a:extLst>
          </p:cNvPr>
          <p:cNvSpPr>
            <a:spLocks noGrp="1"/>
          </p:cNvSpPr>
          <p:nvPr>
            <p:ph type="title"/>
          </p:nvPr>
        </p:nvSpPr>
        <p:spPr/>
        <p:txBody>
          <a:bodyPr/>
          <a:lstStyle/>
          <a:p>
            <a:r>
              <a:rPr lang="sv-SE" b="1" dirty="0"/>
              <a:t>Gå in på menti.com</a:t>
            </a:r>
          </a:p>
        </p:txBody>
      </p:sp>
      <p:sp>
        <p:nvSpPr>
          <p:cNvPr id="3" name="Platshållare för innehåll 2">
            <a:extLst>
              <a:ext uri="{FF2B5EF4-FFF2-40B4-BE49-F238E27FC236}">
                <a16:creationId xmlns:a16="http://schemas.microsoft.com/office/drawing/2014/main" id="{EDAF6A7C-8903-937C-C8EE-97BE51214724}"/>
              </a:ext>
            </a:extLst>
          </p:cNvPr>
          <p:cNvSpPr>
            <a:spLocks noGrp="1"/>
          </p:cNvSpPr>
          <p:nvPr>
            <p:ph idx="1"/>
          </p:nvPr>
        </p:nvSpPr>
        <p:spPr>
          <a:xfrm>
            <a:off x="838200" y="1825625"/>
            <a:ext cx="6951133" cy="4128000"/>
          </a:xfrm>
        </p:spPr>
        <p:txBody>
          <a:bodyPr>
            <a:normAutofit fontScale="92500" lnSpcReduction="10000"/>
          </a:bodyPr>
          <a:lstStyle/>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Kod: </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Hur mycket vatten är 15min dusch?</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Ett halvt badkar</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Ett helt badkar</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Ett och halvt badkar</a:t>
            </a:r>
          </a:p>
        </p:txBody>
      </p:sp>
      <p:pic>
        <p:nvPicPr>
          <p:cNvPr id="4" name="Bildobjekt 3">
            <a:extLst>
              <a:ext uri="{FF2B5EF4-FFF2-40B4-BE49-F238E27FC236}">
                <a16:creationId xmlns:a16="http://schemas.microsoft.com/office/drawing/2014/main" id="{B22FA77F-DB8F-0119-4C72-16F928D962BF}"/>
              </a:ext>
            </a:extLst>
          </p:cNvPr>
          <p:cNvPicPr>
            <a:picLocks noChangeAspect="1"/>
          </p:cNvPicPr>
          <p:nvPr/>
        </p:nvPicPr>
        <p:blipFill>
          <a:blip r:embed="rId2"/>
          <a:stretch>
            <a:fillRect/>
          </a:stretch>
        </p:blipFill>
        <p:spPr>
          <a:xfrm>
            <a:off x="7662333" y="2039192"/>
            <a:ext cx="3996267" cy="3914433"/>
          </a:xfrm>
          <a:prstGeom prst="rect">
            <a:avLst/>
          </a:prstGeom>
        </p:spPr>
      </p:pic>
    </p:spTree>
    <p:extLst>
      <p:ext uri="{BB962C8B-B14F-4D97-AF65-F5344CB8AC3E}">
        <p14:creationId xmlns:p14="http://schemas.microsoft.com/office/powerpoint/2010/main" val="279044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Gruppövning: energibehov</a:t>
            </a:r>
          </a:p>
        </p:txBody>
      </p:sp>
      <p:sp>
        <p:nvSpPr>
          <p:cNvPr id="3" name="Platshållare för innehåll 2"/>
          <p:cNvSpPr>
            <a:spLocks noGrp="1"/>
          </p:cNvSpPr>
          <p:nvPr>
            <p:ph idx="1"/>
          </p:nvPr>
        </p:nvSpPr>
        <p:spPr>
          <a:xfrm>
            <a:off x="838200" y="1825625"/>
            <a:ext cx="6561667" cy="4762204"/>
          </a:xfrm>
        </p:spPr>
        <p:txBody>
          <a:bodyPr>
            <a:noAutofit/>
          </a:bodyPr>
          <a:lstStyle/>
          <a:p>
            <a:r>
              <a:rPr lang="sv-SE" sz="3200" dirty="0"/>
              <a:t>Grupp 1: </a:t>
            </a:r>
            <a:br>
              <a:rPr lang="sv-SE" sz="3200" dirty="0"/>
            </a:br>
            <a:r>
              <a:rPr lang="sv-SE" sz="3200" dirty="0"/>
              <a:t>Gryta utan lock på spis 1,2 kW: </a:t>
            </a:r>
            <a:br>
              <a:rPr lang="sv-SE" sz="3200" dirty="0"/>
            </a:br>
            <a:r>
              <a:rPr lang="sv-SE" sz="3200" dirty="0"/>
              <a:t>Ta tid, koka upp 5 dl vatten</a:t>
            </a:r>
          </a:p>
          <a:p>
            <a:r>
              <a:rPr lang="sv-SE" sz="3200" dirty="0"/>
              <a:t>Räkna ut hur många kWh </a:t>
            </a:r>
          </a:p>
          <a:p>
            <a:endParaRPr lang="sv-SE" sz="3200" dirty="0"/>
          </a:p>
          <a:p>
            <a:r>
              <a:rPr lang="sv-SE" sz="3200" dirty="0"/>
              <a:t>Grupp 2:</a:t>
            </a:r>
            <a:br>
              <a:rPr lang="sv-SE" sz="3200" dirty="0"/>
            </a:br>
            <a:r>
              <a:rPr lang="sv-SE" sz="3200" dirty="0"/>
              <a:t>Vattenkokare 2,4 kW</a:t>
            </a:r>
            <a:br>
              <a:rPr lang="sv-SE" sz="3200" dirty="0"/>
            </a:br>
            <a:r>
              <a:rPr lang="sv-SE" sz="3200" dirty="0"/>
              <a:t>Ta tid, koka upp 5 dl vatten</a:t>
            </a:r>
          </a:p>
          <a:p>
            <a:r>
              <a:rPr lang="sv-SE" sz="3200" dirty="0"/>
              <a:t>Räkna ut hur många kWh</a:t>
            </a:r>
          </a:p>
        </p:txBody>
      </p:sp>
      <p:pic>
        <p:nvPicPr>
          <p:cNvPr id="6" name="Bildobjekt 5" descr="Person som lagar mat i hemskåp">
            <a:extLst>
              <a:ext uri="{FF2B5EF4-FFF2-40B4-BE49-F238E27FC236}">
                <a16:creationId xmlns:a16="http://schemas.microsoft.com/office/drawing/2014/main" id="{A8F147C1-319E-9561-C2A3-70F8ACBBF0B3}"/>
              </a:ext>
            </a:extLst>
          </p:cNvPr>
          <p:cNvPicPr>
            <a:picLocks noChangeAspect="1"/>
          </p:cNvPicPr>
          <p:nvPr/>
        </p:nvPicPr>
        <p:blipFill>
          <a:blip r:embed="rId3">
            <a:extLst>
              <a:ext uri="{28A0092B-C50C-407E-A947-70E740481C1C}">
                <a14:useLocalDpi xmlns:a14="http://schemas.microsoft.com/office/drawing/2010/main" val="0"/>
              </a:ext>
            </a:extLst>
          </a:blip>
          <a:srcRect l="43580" r="18722"/>
          <a:stretch>
            <a:fillRect/>
          </a:stretch>
        </p:blipFill>
        <p:spPr>
          <a:xfrm>
            <a:off x="8449732" y="0"/>
            <a:ext cx="3877733" cy="6858000"/>
          </a:xfrm>
          <a:prstGeom prst="rect">
            <a:avLst/>
          </a:prstGeom>
        </p:spPr>
      </p:pic>
    </p:spTree>
    <p:extLst>
      <p:ext uri="{BB962C8B-B14F-4D97-AF65-F5344CB8AC3E}">
        <p14:creationId xmlns:p14="http://schemas.microsoft.com/office/powerpoint/2010/main" val="371557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MATENS klimatpåverkan </a:t>
            </a:r>
          </a:p>
        </p:txBody>
      </p:sp>
      <p:sp>
        <p:nvSpPr>
          <p:cNvPr id="3" name="Platshållare för innehåll 2"/>
          <p:cNvSpPr>
            <a:spLocks noGrp="1"/>
          </p:cNvSpPr>
          <p:nvPr>
            <p:ph idx="1"/>
          </p:nvPr>
        </p:nvSpPr>
        <p:spPr>
          <a:xfrm>
            <a:off x="838200" y="1825625"/>
            <a:ext cx="7831667" cy="4128000"/>
          </a:xfrm>
        </p:spPr>
        <p:txBody>
          <a:bodyPr>
            <a:noAutofit/>
          </a:bodyPr>
          <a:lstStyle/>
          <a:p>
            <a:pPr lvl="0">
              <a:spcAft>
                <a:spcPts val="1800"/>
              </a:spcAft>
            </a:pPr>
            <a:r>
              <a:rPr lang="sv-SE" sz="2800" dirty="0"/>
              <a:t>Matvaror påverkar från jord till bord</a:t>
            </a:r>
          </a:p>
          <a:p>
            <a:pPr lvl="0">
              <a:spcAft>
                <a:spcPts val="1800"/>
              </a:spcAft>
            </a:pPr>
            <a:r>
              <a:rPr lang="sv-SE" sz="2800" dirty="0"/>
              <a:t>Matsvinn?</a:t>
            </a:r>
            <a:r>
              <a:rPr lang="sv-SE" sz="2800" dirty="0">
                <a:sym typeface="Wingdings" panose="05000000000000000000" pitchFamily="2" charset="2"/>
              </a:rPr>
              <a:t> </a:t>
            </a:r>
            <a:r>
              <a:rPr lang="sv-SE" dirty="0">
                <a:sym typeface="Wingdings" panose="05000000000000000000" pitchFamily="2" charset="2"/>
              </a:rPr>
              <a:t>R</a:t>
            </a:r>
            <a:r>
              <a:rPr lang="sv-SE" sz="2800" dirty="0"/>
              <a:t>esurs, </a:t>
            </a:r>
            <a:r>
              <a:rPr lang="sv-SE" dirty="0"/>
              <a:t>ä</a:t>
            </a:r>
            <a:r>
              <a:rPr lang="sv-SE" sz="2800" dirty="0"/>
              <a:t>tas upp</a:t>
            </a:r>
          </a:p>
          <a:p>
            <a:pPr>
              <a:spcAft>
                <a:spcPts val="1800"/>
              </a:spcAft>
            </a:pPr>
            <a:r>
              <a:rPr lang="sv-SE" sz="2800" dirty="0"/>
              <a:t>Matavfall=Oätliga delar dvs äggskal, bananskal</a:t>
            </a:r>
            <a:r>
              <a:rPr lang="sv-SE" sz="2800" dirty="0">
                <a:sym typeface="Wingdings" panose="05000000000000000000" pitchFamily="2" charset="2"/>
              </a:rPr>
              <a:t> </a:t>
            </a:r>
            <a:r>
              <a:rPr lang="sv-SE" sz="2800" dirty="0"/>
              <a:t>Matavfallsinsamling</a:t>
            </a:r>
          </a:p>
          <a:p>
            <a:pPr>
              <a:spcAft>
                <a:spcPts val="1800"/>
              </a:spcAft>
            </a:pPr>
            <a:r>
              <a:rPr lang="sv-SE" sz="2800" dirty="0"/>
              <a:t>Cirka 25 % av klimatpåverkan från maten</a:t>
            </a:r>
            <a:endParaRPr lang="sv-SE" dirty="0"/>
          </a:p>
          <a:p>
            <a:pPr>
              <a:spcAft>
                <a:spcPts val="1800"/>
              </a:spcAft>
            </a:pPr>
            <a:r>
              <a:rPr lang="sv-SE" sz="2800" dirty="0"/>
              <a:t>Tips: </a:t>
            </a:r>
            <a:r>
              <a:rPr lang="sv-SE" dirty="0">
                <a:solidFill>
                  <a:schemeClr val="tx2">
                    <a:lumMod val="75000"/>
                  </a:schemeClr>
                </a:solidFill>
                <a:hlinkClick r:id="rId3">
                  <a:extLst>
                    <a:ext uri="{A12FA001-AC4F-418D-AE19-62706E023703}">
                      <ahyp:hlinkClr xmlns:ahyp="http://schemas.microsoft.com/office/drawing/2018/hyperlinkcolor" val="tx"/>
                    </a:ext>
                  </a:extLst>
                </a:hlinkClick>
              </a:rPr>
              <a:t>matkalkylatorn.se</a:t>
            </a:r>
            <a:endParaRPr lang="sv-SE" dirty="0">
              <a:solidFill>
                <a:schemeClr val="tx2">
                  <a:lumMod val="75000"/>
                </a:schemeClr>
              </a:solidFill>
            </a:endParaRPr>
          </a:p>
          <a:p>
            <a:endParaRPr lang="sv-SE" sz="2200" b="1" dirty="0"/>
          </a:p>
          <a:p>
            <a:endParaRPr lang="sv-SE" sz="2200" b="1" dirty="0"/>
          </a:p>
        </p:txBody>
      </p:sp>
      <p:pic>
        <p:nvPicPr>
          <p:cNvPr id="5" name="Platshållare för innehåll 4"/>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8959850" y="1812925"/>
            <a:ext cx="3232150" cy="3232150"/>
          </a:xfrm>
        </p:spPr>
      </p:pic>
    </p:spTree>
    <p:extLst>
      <p:ext uri="{BB962C8B-B14F-4D97-AF65-F5344CB8AC3E}">
        <p14:creationId xmlns:p14="http://schemas.microsoft.com/office/powerpoint/2010/main" val="191552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4000" b="1" dirty="0">
                <a:solidFill>
                  <a:schemeClr val="accent2"/>
                </a:solidFill>
                <a:latin typeface="Trebuchet MS" panose="020B0603020202020204" pitchFamily="34" charset="0"/>
              </a:rPr>
              <a:t>Koldioxid per matvara </a:t>
            </a:r>
            <a:r>
              <a:rPr lang="sv-SE" sz="4000" b="1" dirty="0">
                <a:solidFill>
                  <a:schemeClr val="tx1"/>
                </a:solidFill>
                <a:latin typeface="Trebuchet MS" panose="020B0603020202020204" pitchFamily="34" charset="0"/>
              </a:rPr>
              <a:t>från jord till bord </a:t>
            </a:r>
          </a:p>
        </p:txBody>
      </p:sp>
      <p:sp>
        <p:nvSpPr>
          <p:cNvPr id="4" name="Platshållare för innehåll 3">
            <a:extLst>
              <a:ext uri="{FF2B5EF4-FFF2-40B4-BE49-F238E27FC236}">
                <a16:creationId xmlns:a16="http://schemas.microsoft.com/office/drawing/2014/main" id="{E0D7CDA2-D140-708F-068D-45B59E6620C9}"/>
              </a:ext>
            </a:extLst>
          </p:cNvPr>
          <p:cNvSpPr>
            <a:spLocks noGrp="1"/>
          </p:cNvSpPr>
          <p:nvPr>
            <p:ph idx="1"/>
          </p:nvPr>
        </p:nvSpPr>
        <p:spPr>
          <a:xfrm>
            <a:off x="778933" y="5417108"/>
            <a:ext cx="10515600" cy="1325563"/>
          </a:xfrm>
        </p:spPr>
        <p:txBody>
          <a:bodyPr/>
          <a:lstStyle/>
          <a:p>
            <a:pPr marL="0" indent="0">
              <a:buNone/>
            </a:pPr>
            <a:r>
              <a:rPr lang="sv-SE" sz="2400" dirty="0"/>
              <a:t>Närproducerad matvara är ett mer hållbart alternativ ur klimatperspektiv. Däremot, matvaror som produceras intensivt och eller långtransporteras får ett högre klimatavtryck. </a:t>
            </a:r>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9" y="1473159"/>
            <a:ext cx="7948418" cy="3588857"/>
          </a:xfrm>
          <a:prstGeom prst="rect">
            <a:avLst/>
          </a:prstGeom>
        </p:spPr>
      </p:pic>
      <p:sp>
        <p:nvSpPr>
          <p:cNvPr id="8" name="textruta 7"/>
          <p:cNvSpPr txBox="1"/>
          <p:nvPr/>
        </p:nvSpPr>
        <p:spPr>
          <a:xfrm>
            <a:off x="9517871" y="4661906"/>
            <a:ext cx="2383457" cy="400110"/>
          </a:xfrm>
          <a:prstGeom prst="rect">
            <a:avLst/>
          </a:prstGeom>
          <a:noFill/>
        </p:spPr>
        <p:txBody>
          <a:bodyPr wrap="square" rtlCol="0">
            <a:spAutoFit/>
          </a:bodyPr>
          <a:lstStyle/>
          <a:p>
            <a:pPr defTabSz="914400" fontAlgn="base">
              <a:spcBef>
                <a:spcPct val="0"/>
              </a:spcBef>
              <a:spcAft>
                <a:spcPct val="0"/>
              </a:spcAft>
              <a:defRPr/>
            </a:pPr>
            <a:r>
              <a:rPr lang="sv-SE" sz="2000" b="1" dirty="0">
                <a:solidFill>
                  <a:srgbClr val="000000"/>
                </a:solidFill>
                <a:latin typeface="Arial" charset="0"/>
              </a:rPr>
              <a:t>Källdata: RISE</a:t>
            </a:r>
          </a:p>
        </p:txBody>
      </p:sp>
    </p:spTree>
    <p:extLst>
      <p:ext uri="{BB962C8B-B14F-4D97-AF65-F5344CB8AC3E}">
        <p14:creationId xmlns:p14="http://schemas.microsoft.com/office/powerpoint/2010/main" val="322464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1127474"/>
            <a:ext cx="10515600" cy="563214"/>
          </a:xfrm>
        </p:spPr>
        <p:txBody>
          <a:bodyPr>
            <a:normAutofit fontScale="90000"/>
          </a:bodyPr>
          <a:lstStyle/>
          <a:p>
            <a:r>
              <a:rPr lang="sv-SE" sz="4800" b="1" dirty="0"/>
              <a:t>En jord och ett klimat att vårda</a:t>
            </a:r>
            <a:br>
              <a:rPr lang="sv-SE" dirty="0"/>
            </a:br>
            <a:endParaRPr lang="sv-SE" dirty="0"/>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51800" y="2048223"/>
            <a:ext cx="3688400" cy="3682303"/>
          </a:xfrm>
        </p:spPr>
      </p:pic>
    </p:spTree>
    <p:extLst>
      <p:ext uri="{BB962C8B-B14F-4D97-AF65-F5344CB8AC3E}">
        <p14:creationId xmlns:p14="http://schemas.microsoft.com/office/powerpoint/2010/main" val="4013952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82058"/>
            <a:ext cx="10515600" cy="1325563"/>
          </a:xfrm>
        </p:spPr>
        <p:txBody>
          <a:bodyPr>
            <a:normAutofit/>
          </a:bodyPr>
          <a:lstStyle/>
          <a:p>
            <a:r>
              <a:rPr lang="sv-SE" sz="4000" b="1" dirty="0"/>
              <a:t>Maträtten ger olika koldioxid-utsläpp</a:t>
            </a:r>
          </a:p>
        </p:txBody>
      </p:sp>
      <p:sp>
        <p:nvSpPr>
          <p:cNvPr id="3" name="Platshållare för innehåll 2">
            <a:extLst>
              <a:ext uri="{FF2B5EF4-FFF2-40B4-BE49-F238E27FC236}">
                <a16:creationId xmlns:a16="http://schemas.microsoft.com/office/drawing/2014/main" id="{A7EE406E-194B-D779-00B6-05B80606BDBB}"/>
              </a:ext>
            </a:extLst>
          </p:cNvPr>
          <p:cNvSpPr>
            <a:spLocks noGrp="1"/>
          </p:cNvSpPr>
          <p:nvPr>
            <p:ph idx="1"/>
          </p:nvPr>
        </p:nvSpPr>
        <p:spPr>
          <a:xfrm>
            <a:off x="838200" y="1842557"/>
            <a:ext cx="7145867" cy="4550297"/>
          </a:xfrm>
        </p:spPr>
        <p:txBody>
          <a:bodyPr/>
          <a:lstStyle/>
          <a:p>
            <a:pPr>
              <a:spcAft>
                <a:spcPts val="1800"/>
              </a:spcAft>
            </a:pPr>
            <a:r>
              <a:rPr lang="sv-SE" dirty="0"/>
              <a:t>Morotsgryta och ris</a:t>
            </a:r>
            <a:br>
              <a:rPr lang="sv-SE" dirty="0"/>
            </a:br>
            <a:r>
              <a:rPr lang="sv-SE" b="1" dirty="0"/>
              <a:t>cirka 0,4 kg utsläpp</a:t>
            </a:r>
          </a:p>
          <a:p>
            <a:pPr>
              <a:spcAft>
                <a:spcPts val="1800"/>
              </a:spcAft>
            </a:pPr>
            <a:r>
              <a:rPr lang="sv-SE" dirty="0"/>
              <a:t>Lax, potatis, äggsås</a:t>
            </a:r>
            <a:br>
              <a:rPr lang="sv-SE" dirty="0"/>
            </a:br>
            <a:r>
              <a:rPr lang="sv-SE" b="1" dirty="0"/>
              <a:t>cirka 0,9 kg utsläpp</a:t>
            </a:r>
          </a:p>
          <a:p>
            <a:pPr>
              <a:spcAft>
                <a:spcPts val="1800"/>
              </a:spcAft>
            </a:pPr>
            <a:r>
              <a:rPr lang="sv-SE" dirty="0"/>
              <a:t>Kyckling och ris</a:t>
            </a:r>
            <a:br>
              <a:rPr lang="sv-SE" dirty="0"/>
            </a:br>
            <a:r>
              <a:rPr lang="sv-SE" b="1" dirty="0"/>
              <a:t>cirka 1,3 kg utsläpp</a:t>
            </a:r>
          </a:p>
          <a:p>
            <a:pPr>
              <a:spcAft>
                <a:spcPts val="1800"/>
              </a:spcAft>
            </a:pPr>
            <a:r>
              <a:rPr lang="sv-SE" dirty="0"/>
              <a:t>Köttbullar och potatismos</a:t>
            </a:r>
            <a:br>
              <a:rPr lang="sv-SE" dirty="0"/>
            </a:br>
            <a:r>
              <a:rPr lang="sv-SE" b="1" dirty="0"/>
              <a:t>cirka 3,7 kg utsläpp</a:t>
            </a:r>
          </a:p>
          <a:p>
            <a:endParaRPr lang="sv-SE" dirty="0"/>
          </a:p>
          <a:p>
            <a:endParaRPr lang="sv-SE" dirty="0"/>
          </a:p>
          <a:p>
            <a:pPr marL="0" indent="0">
              <a:buNone/>
            </a:pPr>
            <a:endParaRPr lang="sv-SE" dirty="0"/>
          </a:p>
        </p:txBody>
      </p:sp>
      <p:pic>
        <p:nvPicPr>
          <p:cNvPr id="15" name="Bildobjekt 14">
            <a:extLst>
              <a:ext uri="{FF2B5EF4-FFF2-40B4-BE49-F238E27FC236}">
                <a16:creationId xmlns:a16="http://schemas.microsoft.com/office/drawing/2014/main" id="{8CAE8698-64B1-D939-AE15-2517951D27FE}"/>
              </a:ext>
            </a:extLst>
          </p:cNvPr>
          <p:cNvPicPr>
            <a:picLocks noChangeAspect="1"/>
          </p:cNvPicPr>
          <p:nvPr/>
        </p:nvPicPr>
        <p:blipFill>
          <a:blip r:embed="rId3"/>
          <a:stretch>
            <a:fillRect/>
          </a:stretch>
        </p:blipFill>
        <p:spPr>
          <a:xfrm>
            <a:off x="8165430" y="1574446"/>
            <a:ext cx="4026570" cy="4818409"/>
          </a:xfrm>
          <a:prstGeom prst="rect">
            <a:avLst/>
          </a:prstGeom>
        </p:spPr>
      </p:pic>
    </p:spTree>
    <p:extLst>
      <p:ext uri="{BB962C8B-B14F-4D97-AF65-F5344CB8AC3E}">
        <p14:creationId xmlns:p14="http://schemas.microsoft.com/office/powerpoint/2010/main" val="354018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449792"/>
            <a:ext cx="10515600" cy="977901"/>
          </a:xfrm>
        </p:spPr>
        <p:txBody>
          <a:bodyPr>
            <a:noAutofit/>
          </a:bodyPr>
          <a:lstStyle/>
          <a:p>
            <a:r>
              <a:rPr lang="sv-SE" sz="4000" b="1" dirty="0">
                <a:solidFill>
                  <a:schemeClr val="tx2">
                    <a:lumMod val="75000"/>
                  </a:schemeClr>
                </a:solidFill>
                <a:latin typeface="+mn-lt"/>
              </a:rPr>
              <a:t>Vattenåtgång i liter per råvara</a:t>
            </a:r>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3402596694"/>
              </p:ext>
            </p:extLst>
          </p:nvPr>
        </p:nvGraphicFramePr>
        <p:xfrm>
          <a:off x="838202" y="1343026"/>
          <a:ext cx="5960531" cy="5431101"/>
        </p:xfrm>
        <a:graphic>
          <a:graphicData uri="http://schemas.openxmlformats.org/drawingml/2006/table">
            <a:tbl>
              <a:tblPr firstRow="1" bandRow="1">
                <a:tableStyleId>{5C22544A-7EE6-4342-B048-85BDC9FD1C3A}</a:tableStyleId>
              </a:tblPr>
              <a:tblGrid>
                <a:gridCol w="1995597">
                  <a:extLst>
                    <a:ext uri="{9D8B030D-6E8A-4147-A177-3AD203B41FA5}">
                      <a16:colId xmlns:a16="http://schemas.microsoft.com/office/drawing/2014/main" val="20000"/>
                    </a:ext>
                  </a:extLst>
                </a:gridCol>
                <a:gridCol w="3964934">
                  <a:extLst>
                    <a:ext uri="{9D8B030D-6E8A-4147-A177-3AD203B41FA5}">
                      <a16:colId xmlns:a16="http://schemas.microsoft.com/office/drawing/2014/main" val="20001"/>
                    </a:ext>
                  </a:extLst>
                </a:gridCol>
              </a:tblGrid>
              <a:tr h="444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FFFF"/>
                          </a:solidFill>
                          <a:effectLst/>
                          <a:uLnTx/>
                          <a:uFillTx/>
                          <a:latin typeface="+mn-lt"/>
                        </a:rPr>
                        <a:t>För att producera:</a:t>
                      </a:r>
                      <a:endParaRPr lang="sv-SE"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a:t>Går det åt så mycket vatten:</a:t>
                      </a:r>
                    </a:p>
                  </a:txBody>
                  <a:tcPr/>
                </a:tc>
                <a:extLst>
                  <a:ext uri="{0D108BD9-81ED-4DB2-BD59-A6C34878D82A}">
                    <a16:rowId xmlns:a16="http://schemas.microsoft.com/office/drawing/2014/main" val="10000"/>
                  </a:ext>
                </a:extLst>
              </a:tr>
              <a:tr h="453306">
                <a:tc>
                  <a:txBody>
                    <a:bodyPr/>
                    <a:lstStyle/>
                    <a:p>
                      <a:r>
                        <a:rPr lang="sv-SE" sz="1800" b="0" dirty="0"/>
                        <a:t>1 kg kaffe</a:t>
                      </a:r>
                    </a:p>
                  </a:txBody>
                  <a:tcPr/>
                </a:tc>
                <a:tc>
                  <a:txBody>
                    <a:bodyPr/>
                    <a:lstStyle/>
                    <a:p>
                      <a:r>
                        <a:rPr lang="sv-SE" sz="1800" b="0" dirty="0"/>
                        <a:t>18 900 liter</a:t>
                      </a:r>
                    </a:p>
                  </a:txBody>
                  <a:tcPr/>
                </a:tc>
                <a:extLst>
                  <a:ext uri="{0D108BD9-81ED-4DB2-BD59-A6C34878D82A}">
                    <a16:rowId xmlns:a16="http://schemas.microsoft.com/office/drawing/2014/main" val="10001"/>
                  </a:ext>
                </a:extLst>
              </a:tr>
              <a:tr h="453306">
                <a:tc>
                  <a:txBody>
                    <a:bodyPr/>
                    <a:lstStyle/>
                    <a:p>
                      <a:r>
                        <a:rPr lang="sv-SE" sz="1800" b="0" dirty="0"/>
                        <a:t>1 kg mandel</a:t>
                      </a:r>
                    </a:p>
                  </a:txBody>
                  <a:tcPr/>
                </a:tc>
                <a:tc>
                  <a:txBody>
                    <a:bodyPr/>
                    <a:lstStyle/>
                    <a:p>
                      <a:r>
                        <a:rPr lang="sv-SE" sz="1800" b="0" dirty="0"/>
                        <a:t>16 100 liter</a:t>
                      </a:r>
                    </a:p>
                  </a:txBody>
                  <a:tcPr/>
                </a:tc>
                <a:extLst>
                  <a:ext uri="{0D108BD9-81ED-4DB2-BD59-A6C34878D82A}">
                    <a16:rowId xmlns:a16="http://schemas.microsoft.com/office/drawing/2014/main" val="10002"/>
                  </a:ext>
                </a:extLst>
              </a:tr>
              <a:tr h="453306">
                <a:tc>
                  <a:txBody>
                    <a:bodyPr/>
                    <a:lstStyle/>
                    <a:p>
                      <a:r>
                        <a:rPr lang="sv-SE" sz="1800" b="0" dirty="0"/>
                        <a:t>1</a:t>
                      </a:r>
                      <a:r>
                        <a:rPr lang="sv-SE" sz="1800" b="0" baseline="0" dirty="0"/>
                        <a:t> </a:t>
                      </a:r>
                      <a:r>
                        <a:rPr lang="sv-SE" sz="1800" b="0" dirty="0"/>
                        <a:t>kg nötkött</a:t>
                      </a:r>
                    </a:p>
                  </a:txBody>
                  <a:tcPr/>
                </a:tc>
                <a:tc>
                  <a:txBody>
                    <a:bodyPr/>
                    <a:lstStyle/>
                    <a:p>
                      <a:r>
                        <a:rPr lang="sv-SE" sz="1800" b="0" dirty="0"/>
                        <a:t>15</a:t>
                      </a:r>
                      <a:r>
                        <a:rPr lang="sv-SE" sz="1800" b="0" baseline="0" dirty="0"/>
                        <a:t> 400</a:t>
                      </a:r>
                      <a:r>
                        <a:rPr lang="sv-SE" sz="1800" b="0" dirty="0"/>
                        <a:t> liter</a:t>
                      </a:r>
                    </a:p>
                  </a:txBody>
                  <a:tcPr/>
                </a:tc>
                <a:extLst>
                  <a:ext uri="{0D108BD9-81ED-4DB2-BD59-A6C34878D82A}">
                    <a16:rowId xmlns:a16="http://schemas.microsoft.com/office/drawing/2014/main" val="10003"/>
                  </a:ext>
                </a:extLst>
              </a:tr>
              <a:tr h="453306">
                <a:tc>
                  <a:txBody>
                    <a:bodyPr/>
                    <a:lstStyle/>
                    <a:p>
                      <a:r>
                        <a:rPr lang="sv-SE" sz="1800" b="0" dirty="0"/>
                        <a:t>1 kg fläskkött</a:t>
                      </a:r>
                    </a:p>
                  </a:txBody>
                  <a:tcPr/>
                </a:tc>
                <a:tc>
                  <a:txBody>
                    <a:bodyPr/>
                    <a:lstStyle/>
                    <a:p>
                      <a:r>
                        <a:rPr lang="sv-SE" sz="1800" b="0" dirty="0"/>
                        <a:t>6 000 liter</a:t>
                      </a:r>
                    </a:p>
                  </a:txBody>
                  <a:tcPr/>
                </a:tc>
                <a:extLst>
                  <a:ext uri="{0D108BD9-81ED-4DB2-BD59-A6C34878D82A}">
                    <a16:rowId xmlns:a16="http://schemas.microsoft.com/office/drawing/2014/main" val="10004"/>
                  </a:ext>
                </a:extLst>
              </a:tr>
              <a:tr h="453306">
                <a:tc>
                  <a:txBody>
                    <a:bodyPr/>
                    <a:lstStyle/>
                    <a:p>
                      <a:r>
                        <a:rPr lang="sv-SE" sz="1800" b="0" dirty="0"/>
                        <a:t>1 kg kycklingkött</a:t>
                      </a:r>
                    </a:p>
                  </a:txBody>
                  <a:tcPr/>
                </a:tc>
                <a:tc>
                  <a:txBody>
                    <a:bodyPr/>
                    <a:lstStyle/>
                    <a:p>
                      <a:r>
                        <a:rPr lang="sv-SE" sz="1800" b="0" dirty="0"/>
                        <a:t>4 400 liter</a:t>
                      </a:r>
                    </a:p>
                  </a:txBody>
                  <a:tcPr/>
                </a:tc>
                <a:extLst>
                  <a:ext uri="{0D108BD9-81ED-4DB2-BD59-A6C34878D82A}">
                    <a16:rowId xmlns:a16="http://schemas.microsoft.com/office/drawing/2014/main" val="10005"/>
                  </a:ext>
                </a:extLst>
              </a:tr>
              <a:tr h="453306">
                <a:tc>
                  <a:txBody>
                    <a:bodyPr/>
                    <a:lstStyle/>
                    <a:p>
                      <a:r>
                        <a:rPr lang="sv-SE" sz="1800" b="0" dirty="0"/>
                        <a:t>1 kg ris</a:t>
                      </a:r>
                    </a:p>
                  </a:txBody>
                  <a:tcPr/>
                </a:tc>
                <a:tc>
                  <a:txBody>
                    <a:bodyPr/>
                    <a:lstStyle/>
                    <a:p>
                      <a:r>
                        <a:rPr lang="sv-SE" sz="1800" b="0" dirty="0"/>
                        <a:t>2 700</a:t>
                      </a:r>
                      <a:r>
                        <a:rPr lang="sv-SE" sz="1800" b="0" baseline="0" dirty="0"/>
                        <a:t> liter</a:t>
                      </a:r>
                      <a:endParaRPr lang="sv-SE" sz="1800" b="0" dirty="0"/>
                    </a:p>
                  </a:txBody>
                  <a:tcPr/>
                </a:tc>
                <a:extLst>
                  <a:ext uri="{0D108BD9-81ED-4DB2-BD59-A6C34878D82A}">
                    <a16:rowId xmlns:a16="http://schemas.microsoft.com/office/drawing/2014/main" val="10006"/>
                  </a:ext>
                </a:extLst>
              </a:tr>
              <a:tr h="453306">
                <a:tc>
                  <a:txBody>
                    <a:bodyPr/>
                    <a:lstStyle/>
                    <a:p>
                      <a:r>
                        <a:rPr lang="sv-SE" sz="1800" b="0" dirty="0"/>
                        <a:t>1 kg pasta</a:t>
                      </a:r>
                    </a:p>
                  </a:txBody>
                  <a:tcPr/>
                </a:tc>
                <a:tc>
                  <a:txBody>
                    <a:bodyPr/>
                    <a:lstStyle/>
                    <a:p>
                      <a:r>
                        <a:rPr lang="sv-SE" sz="1800" b="0" dirty="0"/>
                        <a:t>1 800 liter</a:t>
                      </a:r>
                    </a:p>
                  </a:txBody>
                  <a:tcPr/>
                </a:tc>
                <a:extLst>
                  <a:ext uri="{0D108BD9-81ED-4DB2-BD59-A6C34878D82A}">
                    <a16:rowId xmlns:a16="http://schemas.microsoft.com/office/drawing/2014/main" val="10008"/>
                  </a:ext>
                </a:extLst>
              </a:tr>
              <a:tr h="453306">
                <a:tc>
                  <a:txBody>
                    <a:bodyPr/>
                    <a:lstStyle/>
                    <a:p>
                      <a:r>
                        <a:rPr lang="sv-SE" sz="1800" b="0" dirty="0"/>
                        <a:t>1 kg ost </a:t>
                      </a:r>
                    </a:p>
                  </a:txBody>
                  <a:tcPr/>
                </a:tc>
                <a:tc>
                  <a:txBody>
                    <a:bodyPr/>
                    <a:lstStyle/>
                    <a:p>
                      <a:r>
                        <a:rPr lang="sv-SE" sz="1800" b="0" baseline="0" dirty="0"/>
                        <a:t>3 1</a:t>
                      </a:r>
                      <a:r>
                        <a:rPr lang="sv-SE" sz="1800" b="0" dirty="0"/>
                        <a:t>00 liter</a:t>
                      </a:r>
                    </a:p>
                  </a:txBody>
                  <a:tcPr/>
                </a:tc>
                <a:extLst>
                  <a:ext uri="{0D108BD9-81ED-4DB2-BD59-A6C34878D82A}">
                    <a16:rowId xmlns:a16="http://schemas.microsoft.com/office/drawing/2014/main" val="10009"/>
                  </a:ext>
                </a:extLst>
              </a:tr>
              <a:tr h="45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t>1 liter mjölk</a:t>
                      </a:r>
                    </a:p>
                  </a:txBody>
                  <a:tcPr/>
                </a:tc>
                <a:tc>
                  <a:txBody>
                    <a:bodyPr/>
                    <a:lstStyle/>
                    <a:p>
                      <a:r>
                        <a:rPr lang="sv-SE" sz="1800" b="0" baseline="0" dirty="0"/>
                        <a:t>1 0</a:t>
                      </a:r>
                      <a:r>
                        <a:rPr lang="sv-SE" sz="1800" b="0" dirty="0"/>
                        <a:t>00 liter</a:t>
                      </a:r>
                    </a:p>
                  </a:txBody>
                  <a:tcPr/>
                </a:tc>
                <a:extLst>
                  <a:ext uri="{0D108BD9-81ED-4DB2-BD59-A6C34878D82A}">
                    <a16:rowId xmlns:a16="http://schemas.microsoft.com/office/drawing/2014/main" val="10010"/>
                  </a:ext>
                </a:extLst>
              </a:tr>
              <a:tr h="453306">
                <a:tc>
                  <a:txBody>
                    <a:bodyPr/>
                    <a:lstStyle/>
                    <a:p>
                      <a:r>
                        <a:rPr lang="sv-SE" sz="1800" b="0" dirty="0"/>
                        <a:t>1 kg majs</a:t>
                      </a:r>
                    </a:p>
                  </a:txBody>
                  <a:tcPr/>
                </a:tc>
                <a:tc>
                  <a:txBody>
                    <a:bodyPr/>
                    <a:lstStyle/>
                    <a:p>
                      <a:r>
                        <a:rPr lang="sv-SE" sz="1800" b="0" dirty="0"/>
                        <a:t>900 liter</a:t>
                      </a:r>
                    </a:p>
                  </a:txBody>
                  <a:tcPr/>
                </a:tc>
                <a:extLst>
                  <a:ext uri="{0D108BD9-81ED-4DB2-BD59-A6C34878D82A}">
                    <a16:rowId xmlns:a16="http://schemas.microsoft.com/office/drawing/2014/main" val="10011"/>
                  </a:ext>
                </a:extLst>
              </a:tr>
              <a:tr h="453306">
                <a:tc>
                  <a:txBody>
                    <a:bodyPr/>
                    <a:lstStyle/>
                    <a:p>
                      <a:r>
                        <a:rPr lang="sv-SE" sz="1800" b="0" dirty="0"/>
                        <a:t>1 kg potatis</a:t>
                      </a:r>
                    </a:p>
                  </a:txBody>
                  <a:tcPr/>
                </a:tc>
                <a:tc>
                  <a:txBody>
                    <a:bodyPr/>
                    <a:lstStyle/>
                    <a:p>
                      <a:r>
                        <a:rPr lang="sv-SE" sz="1800" b="0" dirty="0"/>
                        <a:t>290 liter</a:t>
                      </a:r>
                    </a:p>
                  </a:txBody>
                  <a:tcPr/>
                </a:tc>
                <a:extLst>
                  <a:ext uri="{0D108BD9-81ED-4DB2-BD59-A6C34878D82A}">
                    <a16:rowId xmlns:a16="http://schemas.microsoft.com/office/drawing/2014/main" val="10012"/>
                  </a:ext>
                </a:extLst>
              </a:tr>
            </a:tbl>
          </a:graphicData>
        </a:graphic>
      </p:graphicFrame>
      <p:pic>
        <p:nvPicPr>
          <p:cNvPr id="5" name="Bildobjekt 4" descr="Bevattningssystem på fältet">
            <a:extLst>
              <a:ext uri="{FF2B5EF4-FFF2-40B4-BE49-F238E27FC236}">
                <a16:creationId xmlns:a16="http://schemas.microsoft.com/office/drawing/2014/main" id="{CEFAFD14-E52B-AF8B-6048-8CA9616FCB8C}"/>
              </a:ext>
            </a:extLst>
          </p:cNvPr>
          <p:cNvPicPr>
            <a:picLocks noChangeAspect="1"/>
          </p:cNvPicPr>
          <p:nvPr/>
        </p:nvPicPr>
        <p:blipFill>
          <a:blip r:embed="rId3">
            <a:extLst>
              <a:ext uri="{28A0092B-C50C-407E-A947-70E740481C1C}">
                <a14:useLocalDpi xmlns:a14="http://schemas.microsoft.com/office/drawing/2010/main" val="0"/>
              </a:ext>
            </a:extLst>
          </a:blip>
          <a:srcRect l="14815" r="34722"/>
          <a:stretch>
            <a:fillRect/>
          </a:stretch>
        </p:blipFill>
        <p:spPr>
          <a:xfrm>
            <a:off x="7577666" y="0"/>
            <a:ext cx="4614334" cy="6858000"/>
          </a:xfrm>
          <a:prstGeom prst="rect">
            <a:avLst/>
          </a:prstGeom>
        </p:spPr>
      </p:pic>
    </p:spTree>
    <p:extLst>
      <p:ext uri="{BB962C8B-B14F-4D97-AF65-F5344CB8AC3E}">
        <p14:creationId xmlns:p14="http://schemas.microsoft.com/office/powerpoint/2010/main" val="5284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Inte hälla olja i avloppet</a:t>
            </a:r>
          </a:p>
        </p:txBody>
      </p:sp>
      <p:sp>
        <p:nvSpPr>
          <p:cNvPr id="3" name="Platshållare för innehåll 2"/>
          <p:cNvSpPr>
            <a:spLocks noGrp="1"/>
          </p:cNvSpPr>
          <p:nvPr>
            <p:ph idx="1"/>
          </p:nvPr>
        </p:nvSpPr>
        <p:spPr>
          <a:xfrm>
            <a:off x="838200" y="1825625"/>
            <a:ext cx="7001933" cy="4128000"/>
          </a:xfrm>
        </p:spPr>
        <p:txBody>
          <a:bodyPr/>
          <a:lstStyle/>
          <a:p>
            <a:pPr>
              <a:spcAft>
                <a:spcPts val="1800"/>
              </a:spcAft>
            </a:pPr>
            <a:r>
              <a:rPr lang="sv-SE" sz="3200" dirty="0">
                <a:sym typeface="Wingdings" panose="05000000000000000000" pitchFamily="2" charset="2"/>
              </a:rPr>
              <a:t>Olja i avloppet kan bli stopp och dyrt</a:t>
            </a:r>
            <a:endParaRPr lang="sv-SE" sz="3200" dirty="0"/>
          </a:p>
          <a:p>
            <a:pPr>
              <a:spcAft>
                <a:spcPts val="1800"/>
              </a:spcAft>
            </a:pPr>
            <a:r>
              <a:rPr lang="sv-SE" sz="3200" dirty="0"/>
              <a:t>Häll i fettratt på en flaska och</a:t>
            </a:r>
            <a:br>
              <a:rPr lang="sv-SE" sz="3200" dirty="0"/>
            </a:br>
            <a:r>
              <a:rPr lang="sv-SE" sz="3200" dirty="0">
                <a:sym typeface="Wingdings" panose="05000000000000000000" pitchFamily="2" charset="2"/>
              </a:rPr>
              <a:t>lämna till återvinningscentralen</a:t>
            </a:r>
          </a:p>
          <a:p>
            <a:pPr>
              <a:spcAft>
                <a:spcPts val="1800"/>
              </a:spcAft>
            </a:pPr>
            <a:r>
              <a:rPr lang="sv-SE" sz="3200" dirty="0">
                <a:solidFill>
                  <a:schemeClr val="tx2">
                    <a:lumMod val="75000"/>
                  </a:schemeClr>
                </a:solidFill>
                <a:sym typeface="Wingdings" panose="05000000000000000000" pitchFamily="2" charset="2"/>
              </a:rPr>
              <a:t>Eller t</a:t>
            </a:r>
            <a:r>
              <a:rPr kumimoji="0" lang="sv-SE" sz="3200" i="0" u="none" strike="noStrike" kern="1200" cap="none" spc="0" normalizeH="0" baseline="0" noProof="0" dirty="0">
                <a:ln>
                  <a:noFill/>
                </a:ln>
                <a:solidFill>
                  <a:schemeClr val="tx2">
                    <a:lumMod val="75000"/>
                  </a:schemeClr>
                </a:solidFill>
                <a:effectLst/>
                <a:uLnTx/>
                <a:uFillTx/>
                <a:ea typeface="+mn-ea"/>
                <a:cs typeface="+mn-cs"/>
              </a:rPr>
              <a:t>orka ur med papper före disk</a:t>
            </a:r>
          </a:p>
          <a:p>
            <a:endParaRPr lang="sv-SE" sz="3200" b="1" dirty="0">
              <a:sym typeface="Wingdings" panose="05000000000000000000" pitchFamily="2" charset="2"/>
            </a:endParaRPr>
          </a:p>
          <a:p>
            <a:endParaRPr lang="sv-SE" sz="2400" b="1" dirty="0">
              <a:sym typeface="Wingdings" panose="05000000000000000000" pitchFamily="2" charset="2"/>
            </a:endParaRPr>
          </a:p>
          <a:p>
            <a:endParaRPr lang="sv-SE" dirty="0"/>
          </a:p>
        </p:txBody>
      </p:sp>
      <p:pic>
        <p:nvPicPr>
          <p:cNvPr id="5" name="Platshållare för innehåll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972425" y="1734050"/>
            <a:ext cx="4219575" cy="4219575"/>
          </a:xfrm>
        </p:spPr>
      </p:pic>
    </p:spTree>
    <p:extLst>
      <p:ext uri="{BB962C8B-B14F-4D97-AF65-F5344CB8AC3E}">
        <p14:creationId xmlns:p14="http://schemas.microsoft.com/office/powerpoint/2010/main" val="214673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Tvätt och tork</a:t>
            </a:r>
          </a:p>
        </p:txBody>
      </p:sp>
      <p:sp>
        <p:nvSpPr>
          <p:cNvPr id="3" name="Platshållare för innehåll 2"/>
          <p:cNvSpPr>
            <a:spLocks noGrp="1"/>
          </p:cNvSpPr>
          <p:nvPr>
            <p:ph idx="1"/>
          </p:nvPr>
        </p:nvSpPr>
        <p:spPr>
          <a:xfrm>
            <a:off x="838200" y="1825625"/>
            <a:ext cx="6697133" cy="3997325"/>
          </a:xfrm>
        </p:spPr>
        <p:txBody>
          <a:bodyPr>
            <a:normAutofit fontScale="92500" lnSpcReduction="10000"/>
          </a:bodyPr>
          <a:lstStyle/>
          <a:p>
            <a:pPr>
              <a:spcAft>
                <a:spcPts val="1800"/>
              </a:spcAft>
            </a:pPr>
            <a:r>
              <a:rPr lang="sv-SE" sz="3800" dirty="0">
                <a:sym typeface="Wingdings" panose="05000000000000000000" pitchFamily="2" charset="2"/>
              </a:rPr>
              <a:t>Fyll tvättmaskinen</a:t>
            </a:r>
          </a:p>
          <a:p>
            <a:pPr>
              <a:spcAft>
                <a:spcPts val="1800"/>
              </a:spcAft>
            </a:pPr>
            <a:r>
              <a:rPr lang="sv-SE" sz="3800" dirty="0">
                <a:sym typeface="Wingdings" panose="05000000000000000000" pitchFamily="2" charset="2"/>
              </a:rPr>
              <a:t>Tvättmedel: Bra Miljöval, Svanen</a:t>
            </a:r>
          </a:p>
          <a:p>
            <a:pPr>
              <a:spcAft>
                <a:spcPts val="1800"/>
              </a:spcAft>
            </a:pPr>
            <a:r>
              <a:rPr lang="sv-SE" sz="3800" dirty="0">
                <a:sym typeface="Wingdings" panose="05000000000000000000" pitchFamily="2" charset="2"/>
              </a:rPr>
              <a:t>Tvätta i 40 grader när möjligt</a:t>
            </a:r>
          </a:p>
          <a:p>
            <a:pPr>
              <a:spcAft>
                <a:spcPts val="1800"/>
              </a:spcAft>
            </a:pPr>
            <a:r>
              <a:rPr lang="sv-SE" sz="3800" dirty="0">
                <a:sym typeface="Wingdings" panose="05000000000000000000" pitchFamily="2" charset="2"/>
              </a:rPr>
              <a:t>Torkställning</a:t>
            </a:r>
          </a:p>
          <a:p>
            <a:pPr>
              <a:spcAft>
                <a:spcPts val="1800"/>
              </a:spcAft>
            </a:pPr>
            <a:r>
              <a:rPr lang="sv-SE" sz="3800" dirty="0"/>
              <a:t>Före köp se på</a:t>
            </a:r>
            <a:r>
              <a:rPr lang="sv-SE" sz="3800" dirty="0">
                <a:sym typeface="Wingdings" panose="05000000000000000000" pitchFamily="2" charset="2"/>
              </a:rPr>
              <a:t> energimärkningen</a:t>
            </a:r>
          </a:p>
          <a:p>
            <a:endParaRPr lang="sv-SE" dirty="0">
              <a:sym typeface="Wingdings" panose="05000000000000000000" pitchFamily="2" charset="2"/>
            </a:endParaRPr>
          </a:p>
          <a:p>
            <a:endParaRPr lang="sv-SE" dirty="0"/>
          </a:p>
        </p:txBody>
      </p:sp>
      <p:pic>
        <p:nvPicPr>
          <p:cNvPr id="5" name="Platshållare för innehåll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634288" y="1665288"/>
            <a:ext cx="4557712" cy="4157662"/>
          </a:xfrm>
        </p:spPr>
      </p:pic>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91" y="-265915"/>
            <a:ext cx="3120774" cy="2340580"/>
          </a:xfrm>
          <a:prstGeom prst="rect">
            <a:avLst/>
          </a:prstGeom>
        </p:spPr>
      </p:pic>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0784" y="396211"/>
            <a:ext cx="1043981" cy="1162528"/>
          </a:xfrm>
          <a:prstGeom prst="rect">
            <a:avLst/>
          </a:prstGeom>
        </p:spPr>
      </p:pic>
    </p:spTree>
    <p:extLst>
      <p:ext uri="{BB962C8B-B14F-4D97-AF65-F5344CB8AC3E}">
        <p14:creationId xmlns:p14="http://schemas.microsoft.com/office/powerpoint/2010/main" val="3644592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Transporter kan ge stora utsläpp</a:t>
            </a:r>
          </a:p>
        </p:txBody>
      </p:sp>
      <p:sp>
        <p:nvSpPr>
          <p:cNvPr id="3" name="Platshållare för innehåll 2"/>
          <p:cNvSpPr>
            <a:spLocks noGrp="1"/>
          </p:cNvSpPr>
          <p:nvPr>
            <p:ph idx="1"/>
          </p:nvPr>
        </p:nvSpPr>
        <p:spPr/>
        <p:txBody>
          <a:bodyPr>
            <a:normAutofit/>
          </a:bodyPr>
          <a:lstStyle/>
          <a:p>
            <a:pPr>
              <a:spcAft>
                <a:spcPts val="1800"/>
              </a:spcAft>
            </a:pPr>
            <a:r>
              <a:rPr lang="sv-SE" sz="3200" dirty="0"/>
              <a:t>Gå och cykla: bäst för hälsa och miljö</a:t>
            </a:r>
          </a:p>
          <a:p>
            <a:pPr>
              <a:spcAft>
                <a:spcPts val="1800"/>
              </a:spcAft>
            </a:pPr>
            <a:r>
              <a:rPr lang="sv-SE" sz="3200" dirty="0"/>
              <a:t>Buss och tåg: Mindre påverkan än bil</a:t>
            </a:r>
          </a:p>
          <a:p>
            <a:pPr>
              <a:spcAft>
                <a:spcPts val="1800"/>
              </a:spcAft>
            </a:pPr>
            <a:r>
              <a:rPr lang="sv-SE" sz="3200" dirty="0"/>
              <a:t>Bil fossilbränsle: Större påverkan, </a:t>
            </a:r>
            <a:br>
              <a:rPr lang="sv-SE" sz="3200" dirty="0"/>
            </a:br>
            <a:r>
              <a:rPr lang="sv-SE" sz="3200" dirty="0"/>
              <a:t>gärna samåka om möjligt</a:t>
            </a:r>
          </a:p>
          <a:p>
            <a:pPr marL="0" indent="0">
              <a:buNone/>
            </a:pPr>
            <a:endParaRPr lang="sv-SE" dirty="0"/>
          </a:p>
        </p:txBody>
      </p:sp>
      <p:pic>
        <p:nvPicPr>
          <p:cNvPr id="5" name="Platshållare för innehåll 4"/>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8910" r="27150"/>
          <a:stretch>
            <a:fillRect/>
          </a:stretch>
        </p:blipFill>
        <p:spPr>
          <a:xfrm>
            <a:off x="8170332" y="1748595"/>
            <a:ext cx="4021668" cy="4282059"/>
          </a:xfrm>
        </p:spPr>
      </p:pic>
    </p:spTree>
    <p:extLst>
      <p:ext uri="{BB962C8B-B14F-4D97-AF65-F5344CB8AC3E}">
        <p14:creationId xmlns:p14="http://schemas.microsoft.com/office/powerpoint/2010/main" val="157029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Sortera, återbruka och återvinna</a:t>
            </a:r>
          </a:p>
        </p:txBody>
      </p:sp>
      <p:sp>
        <p:nvSpPr>
          <p:cNvPr id="3" name="Platshållare för innehåll 2"/>
          <p:cNvSpPr>
            <a:spLocks noGrp="1"/>
          </p:cNvSpPr>
          <p:nvPr>
            <p:ph idx="1"/>
          </p:nvPr>
        </p:nvSpPr>
        <p:spPr>
          <a:xfrm>
            <a:off x="838200" y="1825625"/>
            <a:ext cx="6858000" cy="4128000"/>
          </a:xfrm>
        </p:spPr>
        <p:txBody>
          <a:bodyPr>
            <a:noAutofit/>
          </a:bodyPr>
          <a:lstStyle/>
          <a:p>
            <a:pPr>
              <a:spcAft>
                <a:spcPts val="1800"/>
              </a:spcAft>
            </a:pPr>
            <a:r>
              <a:rPr lang="sv-SE" sz="2800" dirty="0"/>
              <a:t>Återbruk: laga, nyskapa, secondhand</a:t>
            </a:r>
          </a:p>
          <a:p>
            <a:pPr>
              <a:spcAft>
                <a:spcPts val="1800"/>
              </a:spcAft>
            </a:pPr>
            <a:r>
              <a:rPr lang="sv-SE" sz="2800" dirty="0"/>
              <a:t>Möbler: reparera, sälja, möbelretur</a:t>
            </a:r>
          </a:p>
          <a:p>
            <a:pPr>
              <a:spcAft>
                <a:spcPts val="1800"/>
              </a:spcAft>
            </a:pPr>
            <a:r>
              <a:rPr lang="sv-SE" sz="2800" dirty="0"/>
              <a:t>Källsortera hemma:</a:t>
            </a:r>
            <a:br>
              <a:rPr lang="sv-SE" sz="2800" dirty="0"/>
            </a:br>
            <a:r>
              <a:rPr lang="sv-SE" sz="2800" dirty="0"/>
              <a:t>Papper, plast, metall, glas, </a:t>
            </a:r>
            <a:r>
              <a:rPr lang="sv-SE" sz="2800" i="1" dirty="0"/>
              <a:t>matavfall</a:t>
            </a:r>
            <a:br>
              <a:rPr lang="sv-SE" sz="2800" i="1" dirty="0"/>
            </a:br>
            <a:r>
              <a:rPr lang="sv-SE" sz="2800" dirty="0"/>
              <a:t>till återvinningsstation (ÅVS)</a:t>
            </a:r>
          </a:p>
          <a:p>
            <a:pPr>
              <a:spcAft>
                <a:spcPts val="1800"/>
              </a:spcAft>
            </a:pPr>
            <a:r>
              <a:rPr lang="sv-SE" sz="2800" u="sng" dirty="0"/>
              <a:t>Miljöfarligt</a:t>
            </a:r>
            <a:r>
              <a:rPr lang="sv-SE" sz="2800" dirty="0"/>
              <a:t>: Batteri, färg, lampor,</a:t>
            </a:r>
            <a:br>
              <a:rPr lang="sv-SE" sz="2800" dirty="0"/>
            </a:br>
            <a:r>
              <a:rPr lang="sv-SE" sz="2800" dirty="0"/>
              <a:t>kemikalier, vitvaror, </a:t>
            </a:r>
            <a:r>
              <a:rPr lang="sv-SE" dirty="0"/>
              <a:t>e</a:t>
            </a:r>
            <a:r>
              <a:rPr lang="sv-SE" sz="2800" dirty="0"/>
              <a:t>lapparater:</a:t>
            </a:r>
            <a:br>
              <a:rPr lang="sv-SE" sz="2800" dirty="0"/>
            </a:br>
            <a:r>
              <a:rPr lang="sv-SE" sz="2800" dirty="0"/>
              <a:t>till </a:t>
            </a:r>
            <a:r>
              <a:rPr lang="sv-SE" u="sng" dirty="0"/>
              <a:t>å</a:t>
            </a:r>
            <a:r>
              <a:rPr lang="sv-SE" sz="2800" u="sng" dirty="0"/>
              <a:t>tervinningscentralen</a:t>
            </a:r>
            <a:r>
              <a:rPr lang="sv-SE" sz="2800" dirty="0"/>
              <a:t> (ÅVC)</a:t>
            </a:r>
          </a:p>
        </p:txBody>
      </p:sp>
      <p:pic>
        <p:nvPicPr>
          <p:cNvPr id="8" name="Platshållare för innehåll 7"/>
          <p:cNvPicPr>
            <a:picLocks noGrp="1" noChangeAspect="1"/>
          </p:cNvPicPr>
          <p:nvPr>
            <p:ph sz="half" idx="4294967295"/>
          </p:nvPr>
        </p:nvPicPr>
        <p:blipFill>
          <a:blip r:embed="rId3"/>
          <a:stretch>
            <a:fillRect/>
          </a:stretch>
        </p:blipFill>
        <p:spPr>
          <a:xfrm>
            <a:off x="7894638" y="3794125"/>
            <a:ext cx="4297362" cy="2543175"/>
          </a:xfrm>
          <a:prstGeom prst="rect">
            <a:avLst/>
          </a:prstGeom>
        </p:spPr>
      </p:pic>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638" y="1351731"/>
            <a:ext cx="4296902" cy="2374926"/>
          </a:xfrm>
          <a:prstGeom prst="rect">
            <a:avLst/>
          </a:prstGeom>
        </p:spPr>
      </p:pic>
    </p:spTree>
    <p:extLst>
      <p:ext uri="{BB962C8B-B14F-4D97-AF65-F5344CB8AC3E}">
        <p14:creationId xmlns:p14="http://schemas.microsoft.com/office/powerpoint/2010/main" val="887416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4800" b="1" dirty="0"/>
              <a:t>Resurs tips</a:t>
            </a:r>
          </a:p>
        </p:txBody>
      </p:sp>
      <p:sp>
        <p:nvSpPr>
          <p:cNvPr id="3" name="Platshållare för innehåll 2"/>
          <p:cNvSpPr>
            <a:spLocks noGrp="1"/>
          </p:cNvSpPr>
          <p:nvPr>
            <p:ph idx="1"/>
          </p:nvPr>
        </p:nvSpPr>
        <p:spPr>
          <a:xfrm>
            <a:off x="838200" y="1825625"/>
            <a:ext cx="7298267" cy="4128000"/>
          </a:xfrm>
        </p:spPr>
        <p:txBody>
          <a:bodyPr>
            <a:normAutofit fontScale="47500" lnSpcReduction="20000"/>
          </a:bodyPr>
          <a:lstStyle/>
          <a:p>
            <a:pPr>
              <a:spcAft>
                <a:spcPts val="1800"/>
              </a:spcAft>
            </a:pPr>
            <a:r>
              <a:rPr lang="sv-SE" sz="5100" b="1" dirty="0"/>
              <a:t>Såpa</a:t>
            </a:r>
            <a:r>
              <a:rPr lang="sv-SE" sz="5100" dirty="0"/>
              <a:t>=tallolja: miljövänlig allrengöring, antiseptiskt</a:t>
            </a:r>
          </a:p>
          <a:p>
            <a:pPr>
              <a:spcAft>
                <a:spcPts val="1800"/>
              </a:spcAft>
            </a:pPr>
            <a:r>
              <a:rPr lang="sv-SE" sz="5100" b="1" dirty="0"/>
              <a:t>Rostfri termos: </a:t>
            </a:r>
            <a:r>
              <a:rPr lang="sv-SE" sz="5100" dirty="0"/>
              <a:t>förlänga värmeeffekten</a:t>
            </a:r>
          </a:p>
          <a:p>
            <a:pPr>
              <a:spcAft>
                <a:spcPts val="1800"/>
              </a:spcAft>
            </a:pPr>
            <a:r>
              <a:rPr lang="sv-SE" sz="5100" b="1" dirty="0"/>
              <a:t>Yllesockor</a:t>
            </a:r>
            <a:r>
              <a:rPr lang="sv-SE" sz="5100" dirty="0"/>
              <a:t>: Isolerar mot kalla golv</a:t>
            </a:r>
          </a:p>
          <a:p>
            <a:pPr>
              <a:spcAft>
                <a:spcPts val="1800"/>
              </a:spcAft>
            </a:pPr>
            <a:r>
              <a:rPr lang="sv-SE" sz="5100" b="1" dirty="0"/>
              <a:t>Ylletröja:</a:t>
            </a:r>
            <a:r>
              <a:rPr lang="sv-SE" sz="5100" dirty="0"/>
              <a:t> värmer mot kyligare luft </a:t>
            </a:r>
          </a:p>
          <a:p>
            <a:pPr>
              <a:spcAft>
                <a:spcPts val="1800"/>
              </a:spcAft>
            </a:pPr>
            <a:r>
              <a:rPr lang="sv-SE" sz="5100" b="1" dirty="0"/>
              <a:t>Stearinljus +tändstickor: </a:t>
            </a:r>
            <a:r>
              <a:rPr lang="sv-SE" sz="5100" dirty="0"/>
              <a:t>reserv vid elavbrott</a:t>
            </a:r>
          </a:p>
          <a:p>
            <a:pPr>
              <a:spcAft>
                <a:spcPts val="1800"/>
              </a:spcAft>
            </a:pPr>
            <a:r>
              <a:rPr lang="sv-SE" sz="5100" b="1" dirty="0"/>
              <a:t>Friluftskök</a:t>
            </a:r>
            <a:r>
              <a:rPr lang="sv-SE" sz="5100" dirty="0"/>
              <a:t> och träsprit/gasol: laga mat ute</a:t>
            </a:r>
            <a:br>
              <a:rPr lang="sv-SE" sz="5100" dirty="0"/>
            </a:br>
            <a:r>
              <a:rPr lang="sv-SE" sz="5100" dirty="0"/>
              <a:t>eller fotogen (</a:t>
            </a:r>
            <a:r>
              <a:rPr lang="sv-SE" sz="5100" dirty="0" err="1"/>
              <a:t>eng</a:t>
            </a:r>
            <a:r>
              <a:rPr lang="sv-SE" sz="5100" dirty="0"/>
              <a:t>: </a:t>
            </a:r>
            <a:r>
              <a:rPr lang="sv-SE" sz="5100" dirty="0" err="1"/>
              <a:t>keroscene</a:t>
            </a:r>
            <a:r>
              <a:rPr lang="sv-SE" sz="5100" dirty="0"/>
              <a:t>)</a:t>
            </a:r>
          </a:p>
          <a:p>
            <a:pPr marL="0" indent="0">
              <a:buNone/>
            </a:pPr>
            <a:endParaRPr lang="sv-SE" sz="4000" dirty="0"/>
          </a:p>
          <a:p>
            <a:endParaRPr lang="sv-SE" dirty="0"/>
          </a:p>
        </p:txBody>
      </p:sp>
      <p:pic>
        <p:nvPicPr>
          <p:cNvPr id="5" name="Platshållare för innehåll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8377932" y="2139557"/>
            <a:ext cx="4358680" cy="3269456"/>
          </a:xfrm>
        </p:spPr>
      </p:pic>
    </p:spTree>
    <p:extLst>
      <p:ext uri="{BB962C8B-B14F-4D97-AF65-F5344CB8AC3E}">
        <p14:creationId xmlns:p14="http://schemas.microsoft.com/office/powerpoint/2010/main" val="116309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38D298D-72F3-A1FE-8B21-AD30E5EEB037}"/>
              </a:ext>
            </a:extLst>
          </p:cNvPr>
          <p:cNvSpPr>
            <a:spLocks noGrp="1"/>
          </p:cNvSpPr>
          <p:nvPr>
            <p:ph type="title"/>
          </p:nvPr>
        </p:nvSpPr>
        <p:spPr/>
        <p:txBody>
          <a:bodyPr/>
          <a:lstStyle/>
          <a:p>
            <a:r>
              <a:rPr lang="sv-SE" dirty="0"/>
              <a:t>Bra länkar och kontakt</a:t>
            </a:r>
          </a:p>
        </p:txBody>
      </p:sp>
      <p:sp>
        <p:nvSpPr>
          <p:cNvPr id="5" name="Platshållare för innehåll 4">
            <a:extLst>
              <a:ext uri="{FF2B5EF4-FFF2-40B4-BE49-F238E27FC236}">
                <a16:creationId xmlns:a16="http://schemas.microsoft.com/office/drawing/2014/main" id="{2E7C408F-FBDE-C499-A5B8-4D10C87EC895}"/>
              </a:ext>
            </a:extLst>
          </p:cNvPr>
          <p:cNvSpPr>
            <a:spLocks noGrp="1"/>
          </p:cNvSpPr>
          <p:nvPr>
            <p:ph idx="1"/>
          </p:nvPr>
        </p:nvSpPr>
        <p:spPr>
          <a:xfrm>
            <a:off x="976544" y="1735770"/>
            <a:ext cx="10377256" cy="4800497"/>
          </a:xfrm>
        </p:spPr>
        <p:txBody>
          <a:bodyPr/>
          <a:lstStyle/>
          <a:p>
            <a:pPr marL="457200" indent="-457200">
              <a:spcAft>
                <a:spcPts val="1800"/>
              </a:spcAft>
              <a:buFont typeface="Arial" panose="020B0604020202020204" pitchFamily="34" charset="0"/>
              <a:buChar char="•"/>
            </a:pPr>
            <a:r>
              <a:rPr lang="sv-SE" sz="2800" dirty="0">
                <a:solidFill>
                  <a:schemeClr val="accent1"/>
                </a:solidFill>
                <a:hlinkClick r:id="rId2">
                  <a:extLst>
                    <a:ext uri="{A12FA001-AC4F-418D-AE19-62706E023703}">
                      <ahyp:hlinkClr xmlns:ahyp="http://schemas.microsoft.com/office/drawing/2018/hyperlinkcolor" val="tx"/>
                    </a:ext>
                  </a:extLst>
                </a:hlinkClick>
              </a:rPr>
              <a:t>energiochklimatradgivningen.se</a:t>
            </a:r>
            <a:endParaRPr lang="sv-SE" sz="2800" dirty="0">
              <a:solidFill>
                <a:schemeClr val="accent1"/>
              </a:solidFill>
            </a:endParaRPr>
          </a:p>
          <a:p>
            <a:pPr marL="457200" indent="-457200">
              <a:spcAft>
                <a:spcPts val="1800"/>
              </a:spcAft>
              <a:buFont typeface="Arial" panose="020B0604020202020204" pitchFamily="34" charset="0"/>
              <a:buChar char="•"/>
            </a:pPr>
            <a:r>
              <a:rPr lang="sv-SE" sz="2800" dirty="0">
                <a:solidFill>
                  <a:schemeClr val="accent1"/>
                </a:solidFill>
                <a:hlinkClick r:id="rId3">
                  <a:extLst>
                    <a:ext uri="{A12FA001-AC4F-418D-AE19-62706E023703}">
                      <ahyp:hlinkClr xmlns:ahyp="http://schemas.microsoft.com/office/drawing/2018/hyperlinkcolor" val="tx"/>
                    </a:ext>
                  </a:extLst>
                </a:hlinkClick>
              </a:rPr>
              <a:t>miljomal.se</a:t>
            </a:r>
            <a:endParaRPr lang="sv-SE" sz="2800" dirty="0">
              <a:solidFill>
                <a:schemeClr val="accent1"/>
              </a:solidFill>
            </a:endParaRPr>
          </a:p>
          <a:p>
            <a:pPr marL="457200" indent="-457200">
              <a:spcAft>
                <a:spcPts val="1800"/>
              </a:spcAft>
              <a:buFont typeface="Arial" panose="020B0604020202020204" pitchFamily="34" charset="0"/>
              <a:buChar char="•"/>
            </a:pPr>
            <a:r>
              <a:rPr lang="sv-SE" sz="2800" dirty="0">
                <a:solidFill>
                  <a:schemeClr val="accent1"/>
                </a:solidFill>
                <a:hlinkClick r:id="rId4">
                  <a:extLst>
                    <a:ext uri="{A12FA001-AC4F-418D-AE19-62706E023703}">
                      <ahyp:hlinkClr xmlns:ahyp="http://schemas.microsoft.com/office/drawing/2018/hyperlinkcolor" val="tx"/>
                    </a:ext>
                  </a:extLst>
                </a:hlinkClick>
              </a:rPr>
              <a:t>matkalkylatorn.se</a:t>
            </a:r>
            <a:endParaRPr lang="sv-SE" sz="2800" dirty="0">
              <a:solidFill>
                <a:schemeClr val="accent1"/>
              </a:solidFill>
            </a:endParaRPr>
          </a:p>
          <a:p>
            <a:pPr marL="457200" indent="-457200">
              <a:spcAft>
                <a:spcPts val="3000"/>
              </a:spcAft>
              <a:buFont typeface="Arial" panose="020B0604020202020204" pitchFamily="34" charset="0"/>
              <a:buChar char="•"/>
            </a:pPr>
            <a:r>
              <a:rPr lang="sv-SE" sz="2800" dirty="0">
                <a:solidFill>
                  <a:schemeClr val="accent1"/>
                </a:solidFill>
                <a:hlinkClick r:id="rId5">
                  <a:extLst>
                    <a:ext uri="{A12FA001-AC4F-418D-AE19-62706E023703}">
                      <ahyp:hlinkClr xmlns:ahyp="http://schemas.microsoft.com/office/drawing/2018/hyperlinkcolor" val="tx"/>
                    </a:ext>
                  </a:extLst>
                </a:hlinkClick>
              </a:rPr>
              <a:t>klimatkontot.se</a:t>
            </a:r>
            <a:endParaRPr lang="sv-SE" sz="2800" dirty="0">
              <a:solidFill>
                <a:schemeClr val="tx2">
                  <a:lumMod val="75000"/>
                </a:schemeClr>
              </a:solidFill>
            </a:endParaRPr>
          </a:p>
          <a:p>
            <a:r>
              <a:rPr lang="sv-SE" sz="2800" b="1" dirty="0">
                <a:solidFill>
                  <a:schemeClr val="accent1"/>
                </a:solidFill>
              </a:rPr>
              <a:t>Din kommuns energi- och klimatrådgivare:</a:t>
            </a:r>
          </a:p>
          <a:p>
            <a:r>
              <a:rPr lang="sv-SE" sz="2800" dirty="0">
                <a:solidFill>
                  <a:schemeClr val="accent1"/>
                </a:solidFill>
              </a:rPr>
              <a:t>Namn, epost, telefonnummer</a:t>
            </a:r>
          </a:p>
        </p:txBody>
      </p:sp>
    </p:spTree>
    <p:extLst>
      <p:ext uri="{BB962C8B-B14F-4D97-AF65-F5344CB8AC3E}">
        <p14:creationId xmlns:p14="http://schemas.microsoft.com/office/powerpoint/2010/main" val="1490645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Ditt </a:t>
            </a:r>
            <a:r>
              <a:rPr lang="sv-SE" b="1" dirty="0"/>
              <a:t>n</a:t>
            </a:r>
            <a:r>
              <a:rPr lang="sv-SE" sz="4400" b="1" dirty="0"/>
              <a:t>ästa steg</a:t>
            </a:r>
          </a:p>
        </p:txBody>
      </p:sp>
      <p:sp>
        <p:nvSpPr>
          <p:cNvPr id="3" name="Platshållare för innehåll 2"/>
          <p:cNvSpPr>
            <a:spLocks noGrp="1"/>
          </p:cNvSpPr>
          <p:nvPr>
            <p:ph idx="1"/>
          </p:nvPr>
        </p:nvSpPr>
        <p:spPr/>
        <p:txBody>
          <a:bodyPr>
            <a:normAutofit/>
          </a:bodyPr>
          <a:lstStyle/>
          <a:p>
            <a:pPr>
              <a:spcAft>
                <a:spcPts val="1800"/>
              </a:spcAft>
            </a:pPr>
            <a:r>
              <a:rPr lang="sv-SE" sz="3500" dirty="0"/>
              <a:t>Skriv ner ditt nästa steg</a:t>
            </a:r>
            <a:endParaRPr lang="sv-SE" sz="3200" dirty="0"/>
          </a:p>
          <a:p>
            <a:pPr>
              <a:spcAft>
                <a:spcPts val="1800"/>
              </a:spcAft>
            </a:pPr>
            <a:r>
              <a:rPr lang="sv-SE" sz="3200" dirty="0"/>
              <a:t>SVT Klimatkampen: Film att följa</a:t>
            </a:r>
            <a:br>
              <a:rPr lang="sv-SE" sz="3200" dirty="0"/>
            </a:br>
            <a:r>
              <a:rPr lang="sv-SE" sz="3200" dirty="0"/>
              <a:t>kändisar som utmanas hitta lösningar</a:t>
            </a:r>
          </a:p>
          <a:p>
            <a:pPr>
              <a:spcAft>
                <a:spcPts val="1800"/>
              </a:spcAft>
            </a:pPr>
            <a:r>
              <a:rPr lang="sv-SE" sz="3200" dirty="0"/>
              <a:t>Berätta gärna för flera </a:t>
            </a:r>
          </a:p>
          <a:p>
            <a:pPr>
              <a:spcAft>
                <a:spcPts val="1800"/>
              </a:spcAft>
            </a:pPr>
            <a:r>
              <a:rPr lang="sv-SE" sz="3200" dirty="0"/>
              <a:t>Lycka till med ditt nästa steg!</a:t>
            </a:r>
          </a:p>
          <a:p>
            <a:endParaRPr lang="sv-SE" dirty="0"/>
          </a:p>
          <a:p>
            <a:endParaRPr lang="sv-SE" dirty="0"/>
          </a:p>
          <a:p>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842" y="1690688"/>
            <a:ext cx="3931430" cy="3931430"/>
          </a:xfrm>
          <a:prstGeom prst="rect">
            <a:avLst/>
          </a:prstGeom>
        </p:spPr>
      </p:pic>
    </p:spTree>
    <p:extLst>
      <p:ext uri="{BB962C8B-B14F-4D97-AF65-F5344CB8AC3E}">
        <p14:creationId xmlns:p14="http://schemas.microsoft.com/office/powerpoint/2010/main" val="146033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147312" y="774206"/>
            <a:ext cx="10206487" cy="1255174"/>
          </a:xfrm>
        </p:spPr>
        <p:txBody>
          <a:bodyPr>
            <a:normAutofit/>
          </a:bodyPr>
          <a:lstStyle/>
          <a:p>
            <a:r>
              <a:rPr lang="sv-SE" sz="4000" dirty="0">
                <a:solidFill>
                  <a:schemeClr val="tx2">
                    <a:lumMod val="75000"/>
                  </a:schemeClr>
                </a:solidFill>
              </a:rPr>
              <a:t>En jord och ett klimat att vårda:</a:t>
            </a:r>
            <a:br>
              <a:rPr lang="sv-SE" sz="4000" dirty="0">
                <a:solidFill>
                  <a:schemeClr val="tx2">
                    <a:lumMod val="75000"/>
                  </a:schemeClr>
                </a:solidFill>
              </a:rPr>
            </a:br>
            <a:r>
              <a:rPr lang="sv-SE" sz="4000" b="1" dirty="0">
                <a:solidFill>
                  <a:schemeClr val="tx2">
                    <a:lumMod val="75000"/>
                  </a:schemeClr>
                </a:solidFill>
              </a:rPr>
              <a:t>Du kan påverka och bli en energihjälte!</a:t>
            </a:r>
          </a:p>
        </p:txBody>
      </p:sp>
      <p:pic>
        <p:nvPicPr>
          <p:cNvPr id="4" name="Platshållare för innehåll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86466" y="2515953"/>
            <a:ext cx="3641725" cy="3636963"/>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736" y="2460641"/>
            <a:ext cx="3623153" cy="3623153"/>
          </a:xfrm>
          <a:prstGeom prst="rect">
            <a:avLst/>
          </a:prstGeom>
        </p:spPr>
      </p:pic>
    </p:spTree>
    <p:extLst>
      <p:ext uri="{BB962C8B-B14F-4D97-AF65-F5344CB8AC3E}">
        <p14:creationId xmlns:p14="http://schemas.microsoft.com/office/powerpoint/2010/main" val="60082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idx="4294967295"/>
          </p:nvPr>
        </p:nvSpPr>
        <p:spPr>
          <a:xfrm>
            <a:off x="762000" y="340579"/>
            <a:ext cx="10515600" cy="1325563"/>
          </a:xfrm>
        </p:spPr>
        <p:txBody>
          <a:bodyPr>
            <a:normAutofit/>
          </a:bodyPr>
          <a:lstStyle/>
          <a:p>
            <a:r>
              <a:rPr lang="sv-SE" sz="4000" b="1" dirty="0"/>
              <a:t>Spara energi, pengar och klimat inom:</a:t>
            </a:r>
          </a:p>
        </p:txBody>
      </p:sp>
      <p:pic>
        <p:nvPicPr>
          <p:cNvPr id="4" name="Platshållare för innehåll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297645" y="3106210"/>
            <a:ext cx="3687762" cy="3683000"/>
          </a:xfr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301" y="2467328"/>
            <a:ext cx="1942145" cy="1942145"/>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393" y="4469366"/>
            <a:ext cx="1911662" cy="1911662"/>
          </a:xfrm>
          <a:prstGeom prst="rect">
            <a:avLst/>
          </a:prstGeom>
        </p:spPr>
      </p:pic>
      <p:pic>
        <p:nvPicPr>
          <p:cNvPr id="6" name="Bildobjek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661" y="1377676"/>
            <a:ext cx="1952864" cy="1956809"/>
          </a:xfrm>
          <a:prstGeom prst="rect">
            <a:avLst/>
          </a:prstGeom>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4394" y="1377675"/>
            <a:ext cx="1956809" cy="1956809"/>
          </a:xfrm>
          <a:prstGeom prst="rect">
            <a:avLst/>
          </a:prstGeom>
        </p:spPr>
      </p:pic>
      <p:pic>
        <p:nvPicPr>
          <p:cNvPr id="8" name="Bildobjekt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995" y="4424219"/>
            <a:ext cx="1956809" cy="1956809"/>
          </a:xfrm>
          <a:prstGeom prst="rect">
            <a:avLst/>
          </a:prstGeom>
        </p:spPr>
      </p:pic>
      <p:pic>
        <p:nvPicPr>
          <p:cNvPr id="10" name="Bildobjekt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9194" y="2448527"/>
            <a:ext cx="1964193" cy="1960946"/>
          </a:xfrm>
          <a:prstGeom prst="rect">
            <a:avLst/>
          </a:prstGeom>
        </p:spPr>
      </p:pic>
    </p:spTree>
    <p:extLst>
      <p:ext uri="{BB962C8B-B14F-4D97-AF65-F5344CB8AC3E}">
        <p14:creationId xmlns:p14="http://schemas.microsoft.com/office/powerpoint/2010/main" val="664585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sz="4000" b="1" dirty="0"/>
              <a:t>Energi och klimat hör ihop</a:t>
            </a:r>
          </a:p>
        </p:txBody>
      </p:sp>
      <p:sp>
        <p:nvSpPr>
          <p:cNvPr id="6" name="Platshållare för innehåll 5"/>
          <p:cNvSpPr>
            <a:spLocks noGrp="1"/>
          </p:cNvSpPr>
          <p:nvPr>
            <p:ph idx="1"/>
          </p:nvPr>
        </p:nvSpPr>
        <p:spPr/>
        <p:txBody>
          <a:bodyPr>
            <a:normAutofit/>
          </a:bodyPr>
          <a:lstStyle/>
          <a:p>
            <a:r>
              <a:rPr lang="sv-SE" dirty="0"/>
              <a:t>Mål att minska energi och klimatutsläpp</a:t>
            </a:r>
          </a:p>
          <a:p>
            <a:r>
              <a:rPr lang="sv-SE" dirty="0"/>
              <a:t>Globalt, Europa och Sverige</a:t>
            </a:r>
          </a:p>
          <a:p>
            <a:endParaRPr lang="sv-SE" dirty="0"/>
          </a:p>
          <a:p>
            <a:r>
              <a:rPr lang="sv-SE" dirty="0"/>
              <a:t>Spara energi sparar pengar och klimat</a:t>
            </a:r>
          </a:p>
          <a:p>
            <a:r>
              <a:rPr lang="sv-SE" dirty="0"/>
              <a:t>Spara vatten sparar energi och klimat</a:t>
            </a:r>
          </a:p>
          <a:p>
            <a:endParaRPr lang="sv-SE" dirty="0"/>
          </a:p>
          <a:p>
            <a:r>
              <a:rPr lang="sv-SE" dirty="0"/>
              <a:t>Ger bra livsvillkor för barnbarn</a:t>
            </a:r>
          </a:p>
          <a:p>
            <a:pPr marL="0" indent="0">
              <a:buNone/>
            </a:pPr>
            <a:endParaRPr lang="sv-SE" dirty="0"/>
          </a:p>
          <a:p>
            <a:pPr marL="0" indent="0">
              <a:buNone/>
            </a:pPr>
            <a:endParaRPr lang="sv-SE" dirty="0"/>
          </a:p>
        </p:txBody>
      </p:sp>
      <p:pic>
        <p:nvPicPr>
          <p:cNvPr id="5" name="Bildobjekt 4" descr="En bild som visar utomhus, gräs, växt, berg&#10;&#10;AI-genererat innehåll kan vara felaktigt.">
            <a:extLst>
              <a:ext uri="{FF2B5EF4-FFF2-40B4-BE49-F238E27FC236}">
                <a16:creationId xmlns:a16="http://schemas.microsoft.com/office/drawing/2014/main" id="{31E85632-06E8-DEA3-1FAD-A70E1C0963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4722"/>
          <a:stretch>
            <a:fillRect/>
          </a:stretch>
        </p:blipFill>
        <p:spPr>
          <a:xfrm>
            <a:off x="8051800" y="0"/>
            <a:ext cx="4140200" cy="6858000"/>
          </a:xfrm>
          <a:prstGeom prst="rect">
            <a:avLst/>
          </a:prstGeom>
        </p:spPr>
      </p:pic>
    </p:spTree>
    <p:extLst>
      <p:ext uri="{BB962C8B-B14F-4D97-AF65-F5344CB8AC3E}">
        <p14:creationId xmlns:p14="http://schemas.microsoft.com/office/powerpoint/2010/main" val="13651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407954-2F29-C11E-4913-57E471D2724C}"/>
              </a:ext>
            </a:extLst>
          </p:cNvPr>
          <p:cNvSpPr>
            <a:spLocks noGrp="1"/>
          </p:cNvSpPr>
          <p:nvPr>
            <p:ph type="title"/>
          </p:nvPr>
        </p:nvSpPr>
        <p:spPr/>
        <p:txBody>
          <a:bodyPr/>
          <a:lstStyle/>
          <a:p>
            <a:r>
              <a:rPr lang="sv-SE" b="1" dirty="0"/>
              <a:t>Gå in på menti.com</a:t>
            </a:r>
          </a:p>
        </p:txBody>
      </p:sp>
      <p:sp>
        <p:nvSpPr>
          <p:cNvPr id="3" name="Platshållare för innehåll 2"/>
          <p:cNvSpPr>
            <a:spLocks noGrp="1"/>
          </p:cNvSpPr>
          <p:nvPr>
            <p:ph idx="1"/>
          </p:nvPr>
        </p:nvSpPr>
        <p:spPr/>
        <p:txBody>
          <a:bodyPr>
            <a:normAutofit/>
          </a:bodyPr>
          <a:lstStyle/>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Kod: </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Vad har du för elavtal?</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Fast</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Rörligt</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Vet ej</a:t>
            </a:r>
            <a:endParaRPr lang="sv-SE" dirty="0">
              <a:solidFill>
                <a:schemeClr val="tx2">
                  <a:lumMod val="75000"/>
                </a:schemeClr>
              </a:solidFill>
            </a:endParaRPr>
          </a:p>
        </p:txBody>
      </p:sp>
      <p:pic>
        <p:nvPicPr>
          <p:cNvPr id="4" name="Bildobjekt 3"/>
          <p:cNvPicPr>
            <a:picLocks noChangeAspect="1"/>
          </p:cNvPicPr>
          <p:nvPr/>
        </p:nvPicPr>
        <p:blipFill>
          <a:blip r:embed="rId2"/>
          <a:stretch>
            <a:fillRect/>
          </a:stretch>
        </p:blipFill>
        <p:spPr>
          <a:xfrm>
            <a:off x="7491828" y="1825625"/>
            <a:ext cx="3861972" cy="3861972"/>
          </a:xfrm>
          <a:prstGeom prst="rect">
            <a:avLst/>
          </a:prstGeom>
        </p:spPr>
      </p:pic>
    </p:spTree>
    <p:extLst>
      <p:ext uri="{BB962C8B-B14F-4D97-AF65-F5344CB8AC3E}">
        <p14:creationId xmlns:p14="http://schemas.microsoft.com/office/powerpoint/2010/main" val="1601553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ELAVTAL</a:t>
            </a:r>
          </a:p>
        </p:txBody>
      </p:sp>
      <p:sp>
        <p:nvSpPr>
          <p:cNvPr id="3" name="Platshållare för innehåll 2"/>
          <p:cNvSpPr>
            <a:spLocks noGrp="1"/>
          </p:cNvSpPr>
          <p:nvPr>
            <p:ph idx="1"/>
          </p:nvPr>
        </p:nvSpPr>
        <p:spPr/>
        <p:txBody>
          <a:bodyPr>
            <a:normAutofit lnSpcReduction="10000"/>
          </a:bodyPr>
          <a:lstStyle/>
          <a:p>
            <a:r>
              <a:rPr lang="sv-SE" sz="3600" dirty="0">
                <a:latin typeface="Calibri" panose="020F0502020204030204" pitchFamily="34" charset="0"/>
                <a:cs typeface="Calibri" panose="020F0502020204030204" pitchFamily="34" charset="0"/>
              </a:rPr>
              <a:t>Elnätsbolag: ett i ditt område</a:t>
            </a:r>
          </a:p>
          <a:p>
            <a:r>
              <a:rPr lang="sv-SE" sz="3600" dirty="0">
                <a:latin typeface="Calibri" panose="020F0502020204030204" pitchFamily="34" charset="0"/>
                <a:cs typeface="Calibri" panose="020F0502020204030204" pitchFamily="34" charset="0"/>
              </a:rPr>
              <a:t>Elhandelsbolag: flera i landet</a:t>
            </a:r>
            <a:br>
              <a:rPr lang="sv-SE" sz="3600" dirty="0">
                <a:latin typeface="Calibri" panose="020F0502020204030204" pitchFamily="34" charset="0"/>
                <a:cs typeface="Calibri" panose="020F0502020204030204" pitchFamily="34" charset="0"/>
              </a:rPr>
            </a:br>
            <a:endParaRPr lang="sv-SE" sz="3600" dirty="0">
              <a:latin typeface="Calibri" panose="020F0502020204030204" pitchFamily="34" charset="0"/>
              <a:cs typeface="Calibri" panose="020F0502020204030204" pitchFamily="34" charset="0"/>
            </a:endParaRPr>
          </a:p>
          <a:p>
            <a:r>
              <a:rPr lang="sv-SE" sz="3600" dirty="0">
                <a:latin typeface="Calibri" panose="020F0502020204030204" pitchFamily="34" charset="0"/>
                <a:cs typeface="Calibri" panose="020F0502020204030204" pitchFamily="34" charset="0"/>
              </a:rPr>
              <a:t>Rörligt eller fast </a:t>
            </a:r>
          </a:p>
          <a:p>
            <a:r>
              <a:rPr lang="sv-SE" sz="3600" dirty="0">
                <a:latin typeface="Calibri" panose="020F0502020204030204" pitchFamily="34" charset="0"/>
                <a:cs typeface="Calibri" panose="020F0502020204030204" pitchFamily="34" charset="0"/>
              </a:rPr>
              <a:t>Bindningstid och uppsägningstid</a:t>
            </a:r>
          </a:p>
          <a:p>
            <a:endParaRPr lang="sv-SE" sz="3600" dirty="0">
              <a:latin typeface="Calibri" panose="020F0502020204030204" pitchFamily="34" charset="0"/>
              <a:cs typeface="Calibri" panose="020F0502020204030204" pitchFamily="34" charset="0"/>
            </a:endParaRPr>
          </a:p>
          <a:p>
            <a:r>
              <a:rPr lang="sv-SE" sz="3600" dirty="0">
                <a:latin typeface="Calibri" panose="020F0502020204030204" pitchFamily="34" charset="0"/>
                <a:cs typeface="Calibri" panose="020F0502020204030204" pitchFamily="34" charset="0"/>
              </a:rPr>
              <a:t>Viktigt att välja, annars dyrt</a:t>
            </a:r>
          </a:p>
        </p:txBody>
      </p:sp>
      <p:pic>
        <p:nvPicPr>
          <p:cNvPr id="5" name="Platshållare för innehåll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4178" r="16450"/>
          <a:stretch>
            <a:fillRect/>
          </a:stretch>
        </p:blipFill>
        <p:spPr>
          <a:xfrm>
            <a:off x="7552267" y="0"/>
            <a:ext cx="4639733" cy="6885850"/>
          </a:xfrm>
        </p:spPr>
      </p:pic>
    </p:spTree>
    <p:extLst>
      <p:ext uri="{BB962C8B-B14F-4D97-AF65-F5344CB8AC3E}">
        <p14:creationId xmlns:p14="http://schemas.microsoft.com/office/powerpoint/2010/main" val="384648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31C7-876A-E646-CE64-64D0BDDF9D0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9671C3E-C4E7-6215-9135-4D9650B734B8}"/>
              </a:ext>
            </a:extLst>
          </p:cNvPr>
          <p:cNvSpPr>
            <a:spLocks noGrp="1"/>
          </p:cNvSpPr>
          <p:nvPr>
            <p:ph type="title"/>
          </p:nvPr>
        </p:nvSpPr>
        <p:spPr/>
        <p:txBody>
          <a:bodyPr/>
          <a:lstStyle/>
          <a:p>
            <a:r>
              <a:rPr lang="sv-SE" b="1" dirty="0"/>
              <a:t>Gå in på menti.com</a:t>
            </a:r>
          </a:p>
        </p:txBody>
      </p:sp>
      <p:sp>
        <p:nvSpPr>
          <p:cNvPr id="3" name="Platshållare för innehåll 2">
            <a:extLst>
              <a:ext uri="{FF2B5EF4-FFF2-40B4-BE49-F238E27FC236}">
                <a16:creationId xmlns:a16="http://schemas.microsoft.com/office/drawing/2014/main" id="{4EC1BF2B-E612-80B7-4C8B-6D11DA4B01A0}"/>
              </a:ext>
            </a:extLst>
          </p:cNvPr>
          <p:cNvSpPr>
            <a:spLocks noGrp="1"/>
          </p:cNvSpPr>
          <p:nvPr>
            <p:ph idx="1"/>
          </p:nvPr>
        </p:nvSpPr>
        <p:spPr>
          <a:xfrm>
            <a:off x="838200" y="1825625"/>
            <a:ext cx="6341533" cy="4128000"/>
          </a:xfrm>
        </p:spPr>
        <p:txBody>
          <a:bodyPr>
            <a:normAutofit lnSpcReduction="10000"/>
          </a:bodyPr>
          <a:lstStyle/>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Kod: </a:t>
            </a:r>
          </a:p>
          <a:p>
            <a:pPr marL="0" lvl="0" indent="0">
              <a:buClr>
                <a:srgbClr val="90C226"/>
              </a:buClr>
              <a:buNone/>
            </a:pPr>
            <a:endParaRPr lang="sv-SE" sz="2400" dirty="0">
              <a:solidFill>
                <a:schemeClr val="tx2">
                  <a:lumMod val="75000"/>
                </a:schemeClr>
              </a:solidFill>
              <a:latin typeface="Calibri" panose="020F0502020204030204" pitchFamily="34" charset="0"/>
              <a:cs typeface="Calibri" panose="020F0502020204030204" pitchFamily="34" charset="0"/>
            </a:endParaRPr>
          </a:p>
          <a:p>
            <a:pPr marL="0" lvl="0" indent="0">
              <a:buClr>
                <a:srgbClr val="90C226"/>
              </a:buClr>
              <a:buNone/>
            </a:pPr>
            <a:r>
              <a:rPr lang="sv-SE" sz="4400" dirty="0">
                <a:solidFill>
                  <a:schemeClr val="tx2">
                    <a:lumMod val="75000"/>
                  </a:schemeClr>
                </a:solidFill>
                <a:latin typeface="Calibri" panose="020F0502020204030204" pitchFamily="34" charset="0"/>
                <a:cs typeface="Calibri" panose="020F0502020204030204" pitchFamily="34" charset="0"/>
              </a:rPr>
              <a:t>Vem ringer du för att byta elavtal?</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Elnätsbolaget</a:t>
            </a:r>
          </a:p>
          <a:p>
            <a:pPr lvl="0">
              <a:buClr>
                <a:srgbClr val="90C226"/>
              </a:buClr>
              <a:buFont typeface="Arial" panose="020B0604020202020204" pitchFamily="34" charset="0"/>
              <a:buChar char="•"/>
            </a:pPr>
            <a:r>
              <a:rPr lang="sv-SE" sz="3600" dirty="0">
                <a:solidFill>
                  <a:schemeClr val="tx2">
                    <a:lumMod val="75000"/>
                  </a:schemeClr>
                </a:solidFill>
                <a:latin typeface="Calibri" panose="020F0502020204030204" pitchFamily="34" charset="0"/>
                <a:cs typeface="Calibri" panose="020F0502020204030204" pitchFamily="34" charset="0"/>
              </a:rPr>
              <a:t>Elhandelsbolaget</a:t>
            </a:r>
          </a:p>
          <a:p>
            <a:pPr lvl="0">
              <a:buClr>
                <a:srgbClr val="90C226"/>
              </a:buClr>
              <a:buFont typeface="Arial" panose="020B0604020202020204" pitchFamily="34" charset="0"/>
              <a:buChar char="•"/>
            </a:pPr>
            <a:r>
              <a:rPr lang="sv-SE" sz="3600" dirty="0" err="1">
                <a:solidFill>
                  <a:schemeClr val="tx2">
                    <a:lumMod val="75000"/>
                  </a:schemeClr>
                </a:solidFill>
                <a:latin typeface="Calibri" panose="020F0502020204030204" pitchFamily="34" charset="0"/>
                <a:cs typeface="Calibri" panose="020F0502020204030204" pitchFamily="34" charset="0"/>
              </a:rPr>
              <a:t>Elbutiken</a:t>
            </a:r>
            <a:endParaRPr lang="sv-SE" sz="3600" dirty="0">
              <a:solidFill>
                <a:schemeClr val="tx2">
                  <a:lumMod val="75000"/>
                </a:schemeClr>
              </a:solidFill>
              <a:latin typeface="Calibri" panose="020F0502020204030204" pitchFamily="34" charset="0"/>
              <a:cs typeface="Calibri" panose="020F0502020204030204" pitchFamily="34" charset="0"/>
            </a:endParaRPr>
          </a:p>
        </p:txBody>
      </p:sp>
      <p:pic>
        <p:nvPicPr>
          <p:cNvPr id="4" name="Bildobjekt 3">
            <a:extLst>
              <a:ext uri="{FF2B5EF4-FFF2-40B4-BE49-F238E27FC236}">
                <a16:creationId xmlns:a16="http://schemas.microsoft.com/office/drawing/2014/main" id="{88520271-3D62-DEB5-A209-FE53693BCCF1}"/>
              </a:ext>
            </a:extLst>
          </p:cNvPr>
          <p:cNvPicPr>
            <a:picLocks noChangeAspect="1"/>
          </p:cNvPicPr>
          <p:nvPr/>
        </p:nvPicPr>
        <p:blipFill>
          <a:blip r:embed="rId3"/>
          <a:stretch>
            <a:fillRect/>
          </a:stretch>
        </p:blipFill>
        <p:spPr>
          <a:xfrm>
            <a:off x="7491828" y="1825625"/>
            <a:ext cx="3861972" cy="3861972"/>
          </a:xfrm>
          <a:prstGeom prst="rect">
            <a:avLst/>
          </a:prstGeom>
        </p:spPr>
      </p:pic>
    </p:spTree>
    <p:extLst>
      <p:ext uri="{BB962C8B-B14F-4D97-AF65-F5344CB8AC3E}">
        <p14:creationId xmlns:p14="http://schemas.microsoft.com/office/powerpoint/2010/main" val="129462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a:t>Energimärkning: A till G</a:t>
            </a:r>
          </a:p>
        </p:txBody>
      </p:sp>
      <p:sp>
        <p:nvSpPr>
          <p:cNvPr id="3" name="Platshållare för innehåll 2"/>
          <p:cNvSpPr>
            <a:spLocks noGrp="1"/>
          </p:cNvSpPr>
          <p:nvPr>
            <p:ph idx="1"/>
          </p:nvPr>
        </p:nvSpPr>
        <p:spPr/>
        <p:txBody>
          <a:bodyPr>
            <a:normAutofit/>
          </a:bodyPr>
          <a:lstStyle/>
          <a:p>
            <a:r>
              <a:rPr lang="sv-SE" sz="3200" dirty="0"/>
              <a:t>Hjälper dig jämföra olika produkter</a:t>
            </a:r>
          </a:p>
          <a:p>
            <a:r>
              <a:rPr lang="sv-SE" sz="3200" dirty="0"/>
              <a:t>Energieffektivitet:</a:t>
            </a:r>
            <a:br>
              <a:rPr lang="sv-SE" sz="2800" i="1" dirty="0"/>
            </a:br>
            <a:r>
              <a:rPr lang="sv-SE" sz="2400" dirty="0"/>
              <a:t>Antal kWh/1000tim användning</a:t>
            </a:r>
          </a:p>
          <a:p>
            <a:r>
              <a:rPr lang="sv-SE" sz="3200" dirty="0"/>
              <a:t>QR-kod ger mer information</a:t>
            </a:r>
          </a:p>
          <a:p>
            <a:endParaRPr lang="sv-SE" sz="2400" b="1" i="1" dirty="0"/>
          </a:p>
        </p:txBody>
      </p:sp>
      <p:pic>
        <p:nvPicPr>
          <p:cNvPr id="5" name="Platshållare för innehåll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51566"/>
          <a:stretch>
            <a:fillRect/>
          </a:stretch>
        </p:blipFill>
        <p:spPr>
          <a:xfrm>
            <a:off x="7128933" y="1276125"/>
            <a:ext cx="4571999" cy="5216750"/>
          </a:xfrm>
        </p:spPr>
      </p:pic>
    </p:spTree>
    <p:extLst>
      <p:ext uri="{BB962C8B-B14F-4D97-AF65-F5344CB8AC3E}">
        <p14:creationId xmlns:p14="http://schemas.microsoft.com/office/powerpoint/2010/main" val="229135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b="1" dirty="0"/>
              <a:t>Använd LED-lampor och släck!</a:t>
            </a:r>
          </a:p>
        </p:txBody>
      </p:sp>
      <p:sp>
        <p:nvSpPr>
          <p:cNvPr id="3" name="Platshållare för innehåll 2"/>
          <p:cNvSpPr>
            <a:spLocks noGrp="1"/>
          </p:cNvSpPr>
          <p:nvPr>
            <p:ph idx="1"/>
          </p:nvPr>
        </p:nvSpPr>
        <p:spPr/>
        <p:txBody>
          <a:bodyPr>
            <a:noAutofit/>
          </a:bodyPr>
          <a:lstStyle/>
          <a:p>
            <a:pPr>
              <a:spcAft>
                <a:spcPts val="1800"/>
              </a:spcAft>
            </a:pPr>
            <a:r>
              <a:rPr lang="sv-SE" sz="2800" dirty="0"/>
              <a:t>Längre livslängd och energisnål</a:t>
            </a:r>
          </a:p>
          <a:p>
            <a:pPr>
              <a:spcAft>
                <a:spcPts val="1800"/>
              </a:spcAft>
            </a:pPr>
            <a:r>
              <a:rPr lang="sv-SE" sz="2800" dirty="0"/>
              <a:t>Energimärkningen: kWh/1000timmar</a:t>
            </a:r>
          </a:p>
          <a:p>
            <a:pPr>
              <a:spcAft>
                <a:spcPts val="1800"/>
              </a:spcAft>
            </a:pPr>
            <a:r>
              <a:rPr lang="sv-SE" sz="2800" dirty="0"/>
              <a:t>Lumen: Ju högre desto mer ljus</a:t>
            </a:r>
          </a:p>
          <a:p>
            <a:pPr>
              <a:spcAft>
                <a:spcPts val="1800"/>
              </a:spcAft>
            </a:pPr>
            <a:r>
              <a:rPr lang="sv-SE" sz="2800" dirty="0"/>
              <a:t>Kelvingrader: Ju högre desto mer blått</a:t>
            </a:r>
          </a:p>
          <a:p>
            <a:pPr marL="0" indent="0">
              <a:buNone/>
            </a:pPr>
            <a:endParaRPr lang="sv-SE" sz="2600" b="1" dirty="0"/>
          </a:p>
        </p:txBody>
      </p:sp>
      <p:pic>
        <p:nvPicPr>
          <p:cNvPr id="6" name="Platshållare för innehåll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994526" y="1808691"/>
            <a:ext cx="5197474" cy="3630806"/>
          </a:xfrm>
        </p:spPr>
      </p:pic>
    </p:spTree>
    <p:extLst>
      <p:ext uri="{BB962C8B-B14F-4D97-AF65-F5344CB8AC3E}">
        <p14:creationId xmlns:p14="http://schemas.microsoft.com/office/powerpoint/2010/main" val="3591735649"/>
      </p:ext>
    </p:extLst>
  </p:cSld>
  <p:clrMapOvr>
    <a:masterClrMapping/>
  </p:clrMapOvr>
</p:sld>
</file>

<file path=ppt/theme/theme1.xml><?xml version="1.0" encoding="utf-8"?>
<a:theme xmlns:a="http://schemas.openxmlformats.org/drawingml/2006/main" name="Standardmall">
  <a:themeElements>
    <a:clrScheme name="EKsyd">
      <a:dk1>
        <a:sysClr val="windowText" lastClr="000000"/>
      </a:dk1>
      <a:lt1>
        <a:sysClr val="window" lastClr="FFFFFF"/>
      </a:lt1>
      <a:dk2>
        <a:srgbClr val="007980"/>
      </a:dk2>
      <a:lt2>
        <a:srgbClr val="FCF3D4"/>
      </a:lt2>
      <a:accent1>
        <a:srgbClr val="7BC39A"/>
      </a:accent1>
      <a:accent2>
        <a:srgbClr val="F26436"/>
      </a:accent2>
      <a:accent3>
        <a:srgbClr val="25A49A"/>
      </a:accent3>
      <a:accent4>
        <a:srgbClr val="F9EB67"/>
      </a:accent4>
      <a:accent5>
        <a:srgbClr val="9AD2B8"/>
      </a:accent5>
      <a:accent6>
        <a:srgbClr val="D23C27"/>
      </a:accent6>
      <a:hlink>
        <a:srgbClr val="007980"/>
      </a:hlink>
      <a:folHlink>
        <a:srgbClr val="F264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PowerPoint" id="{FC043E04-6DF2-4DA6-A90F-BF971FA35584}" vid="{854D5021-566C-4495-8DCC-6A094EE425B1}"/>
    </a:ext>
  </a:extLst>
</a:theme>
</file>

<file path=ppt/theme/theme2.xml><?xml version="1.0" encoding="utf-8"?>
<a:theme xmlns:a="http://schemas.openxmlformats.org/drawingml/2006/main" name="För flera loggor i sidfot">
  <a:themeElements>
    <a:clrScheme name="EKsyd">
      <a:dk1>
        <a:sysClr val="windowText" lastClr="000000"/>
      </a:dk1>
      <a:lt1>
        <a:sysClr val="window" lastClr="FFFFFF"/>
      </a:lt1>
      <a:dk2>
        <a:srgbClr val="007980"/>
      </a:dk2>
      <a:lt2>
        <a:srgbClr val="FCF3D4"/>
      </a:lt2>
      <a:accent1>
        <a:srgbClr val="7BC39A"/>
      </a:accent1>
      <a:accent2>
        <a:srgbClr val="F26436"/>
      </a:accent2>
      <a:accent3>
        <a:srgbClr val="25A49A"/>
      </a:accent3>
      <a:accent4>
        <a:srgbClr val="F9EB67"/>
      </a:accent4>
      <a:accent5>
        <a:srgbClr val="9AD2B8"/>
      </a:accent5>
      <a:accent6>
        <a:srgbClr val="D23C27"/>
      </a:accent6>
      <a:hlink>
        <a:srgbClr val="007980"/>
      </a:hlink>
      <a:folHlink>
        <a:srgbClr val="F264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PowerPoint" id="{FC043E04-6DF2-4DA6-A90F-BF971FA35584}" vid="{35978355-4718-46CD-8263-68D3CD5B7980}"/>
    </a:ext>
  </a:extLst>
</a:theme>
</file>

<file path=ppt/theme/theme3.xml><?xml version="1.0" encoding="utf-8"?>
<a:theme xmlns:a="http://schemas.openxmlformats.org/drawingml/2006/main" name="För våra illustrationer">
  <a:themeElements>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PowerPoint" id="{FC043E04-6DF2-4DA6-A90F-BF971FA35584}" vid="{21A2BB2F-4152-466D-94A1-4715D3CB089C}"/>
    </a:ext>
  </a:extLst>
</a:theme>
</file>

<file path=ppt/theme/theme4.xml><?xml version="1.0" encoding="utf-8"?>
<a:theme xmlns:a="http://schemas.openxmlformats.org/drawingml/2006/main" name="För presentation ljust i rummet">
  <a:themeElements>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PowerPoint" id="{FC043E04-6DF2-4DA6-A90F-BF971FA35584}" vid="{4F90D0FD-6430-4E04-8FD4-AF7856274DA6}"/>
    </a:ext>
  </a:extLst>
</a:theme>
</file>

<file path=ppt/theme/theme5.xml><?xml version="1.0" encoding="utf-8"?>
<a:theme xmlns:a="http://schemas.openxmlformats.org/drawingml/2006/main" name="Office-tema">
  <a:themeElements>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KR_mall_ppt.pptx" id="{6DDFF62B-F30E-4924-9A9D-3C7DCF98DA15}" vid="{A12DF215-8C95-41A4-810F-75B6748DFCE1}"/>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10.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2.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3.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4.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5.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6.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7.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8.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9.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cd605d-20ce-43d1-8837-a4d91ab59ddc">
      <Terms xmlns="http://schemas.microsoft.com/office/infopath/2007/PartnerControls"/>
    </lcf76f155ced4ddcb4097134ff3c332f>
    <TaxCatchAll xmlns="c516d8af-5bc3-4d42-a2c3-8c83d27579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3CE408829EA454D89A0CC9F426D1E3B" ma:contentTypeVersion="15" ma:contentTypeDescription="Skapa ett nytt dokument." ma:contentTypeScope="" ma:versionID="2ec78ea9fa804e879cdb2106a273ae91">
  <xsd:schema xmlns:xsd="http://www.w3.org/2001/XMLSchema" xmlns:xs="http://www.w3.org/2001/XMLSchema" xmlns:p="http://schemas.microsoft.com/office/2006/metadata/properties" xmlns:ns2="fdcd605d-20ce-43d1-8837-a4d91ab59ddc" xmlns:ns3="c516d8af-5bc3-4d42-a2c3-8c83d2757921" targetNamespace="http://schemas.microsoft.com/office/2006/metadata/properties" ma:root="true" ma:fieldsID="1f2551b4bcd8df69e8859c8d4d002a81" ns2:_="" ns3:_="">
    <xsd:import namespace="fdcd605d-20ce-43d1-8837-a4d91ab59ddc"/>
    <xsd:import namespace="c516d8af-5bc3-4d42-a2c3-8c83d27579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d605d-20ce-43d1-8837-a4d91ab59d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e718f3f-2241-40e0-b28e-b7ace922a0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16d8af-5bc3-4d42-a2c3-8c83d27579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798ffd0-d604-4854-9d3e-c71aea7becfb}" ma:internalName="TaxCatchAll" ma:showField="CatchAllData" ma:web="c516d8af-5bc3-4d42-a2c3-8c83d27579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AFE55-B8EB-4307-940F-B7D5B22E13CC}">
  <ds:schemaRefs>
    <ds:schemaRef ds:uri="http://schemas.microsoft.com/sharepoint/v3/contenttype/forms"/>
  </ds:schemaRefs>
</ds:datastoreItem>
</file>

<file path=customXml/itemProps2.xml><?xml version="1.0" encoding="utf-8"?>
<ds:datastoreItem xmlns:ds="http://schemas.openxmlformats.org/officeDocument/2006/customXml" ds:itemID="{386AB076-EDF7-458A-A343-F4B08F37C80D}">
  <ds:schemaRefs>
    <ds:schemaRef ds:uri="http://purl.org/dc/terms/"/>
    <ds:schemaRef ds:uri="http://purl.org/dc/dcmitype/"/>
    <ds:schemaRef ds:uri="http://purl.org/dc/elements/1.1/"/>
    <ds:schemaRef ds:uri="cd30c578-b688-4cb0-a663-ae5f4e9751b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c516d8af-5bc3-4d42-a2c3-8c83d2757921"/>
    <ds:schemaRef ds:uri="fdcd605d-20ce-43d1-8837-a4d91ab59ddc"/>
  </ds:schemaRefs>
</ds:datastoreItem>
</file>

<file path=customXml/itemProps3.xml><?xml version="1.0" encoding="utf-8"?>
<ds:datastoreItem xmlns:ds="http://schemas.openxmlformats.org/officeDocument/2006/customXml" ds:itemID="{E34C4806-F68C-4BF9-9F01-E8FC2C9327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d605d-20ce-43d1-8837-a4d91ab59ddc"/>
    <ds:schemaRef ds:uri="c516d8af-5bc3-4d42-a2c3-8c83d2757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Mall PowerPoint</Template>
  <TotalTime>100</TotalTime>
  <Words>1393</Words>
  <Application>Microsoft Office PowerPoint</Application>
  <PresentationFormat>Bredbild</PresentationFormat>
  <Paragraphs>236</Paragraphs>
  <Slides>29</Slides>
  <Notes>18</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29</vt:i4>
      </vt:variant>
    </vt:vector>
  </HeadingPairs>
  <TitlesOfParts>
    <vt:vector size="40" baseType="lpstr">
      <vt:lpstr>Arial</vt:lpstr>
      <vt:lpstr>Arial Narrow</vt:lpstr>
      <vt:lpstr>Calibri</vt:lpstr>
      <vt:lpstr>Calibri Light</vt:lpstr>
      <vt:lpstr>Trebuchet MS</vt:lpstr>
      <vt:lpstr>Wingdings</vt:lpstr>
      <vt:lpstr>Standardmall</vt:lpstr>
      <vt:lpstr>För flera loggor i sidfot</vt:lpstr>
      <vt:lpstr>För våra illustrationer</vt:lpstr>
      <vt:lpstr>För presentation ljust i rummet</vt:lpstr>
      <vt:lpstr>Office-tema</vt:lpstr>
      <vt:lpstr>      Energikunskap för nysvenskar </vt:lpstr>
      <vt:lpstr>En jord och ett klimat att vårda </vt:lpstr>
      <vt:lpstr>Spara energi, pengar och klimat inom:</vt:lpstr>
      <vt:lpstr>Energi och klimat hör ihop</vt:lpstr>
      <vt:lpstr>Gå in på menti.com</vt:lpstr>
      <vt:lpstr>ELAVTAL</vt:lpstr>
      <vt:lpstr>Gå in på menti.com</vt:lpstr>
      <vt:lpstr>Energimärkning: A till G</vt:lpstr>
      <vt:lpstr>Använd LED-lampor och släck!</vt:lpstr>
      <vt:lpstr>Gå in på menti.com</vt:lpstr>
      <vt:lpstr>VÄRME</vt:lpstr>
      <vt:lpstr>LUFTFLÖDE/VENTILATION och KYLA:</vt:lpstr>
      <vt:lpstr>Standby och laddare</vt:lpstr>
      <vt:lpstr>Gå in på menti.com</vt:lpstr>
      <vt:lpstr>VATTEN är en drickbar resurs</vt:lpstr>
      <vt:lpstr>Gå in på menti.com</vt:lpstr>
      <vt:lpstr>Gruppövning: energibehov</vt:lpstr>
      <vt:lpstr>MATENS klimatpåverkan </vt:lpstr>
      <vt:lpstr>Koldioxid per matvara från jord till bord </vt:lpstr>
      <vt:lpstr>Maträtten ger olika koldioxid-utsläpp</vt:lpstr>
      <vt:lpstr>Vattenåtgång i liter per råvara</vt:lpstr>
      <vt:lpstr>Inte hälla olja i avloppet</vt:lpstr>
      <vt:lpstr>Tvätt och tork</vt:lpstr>
      <vt:lpstr>Transporter kan ge stora utsläpp</vt:lpstr>
      <vt:lpstr>Sortera, återbruka och återvinna</vt:lpstr>
      <vt:lpstr>Resurs tips</vt:lpstr>
      <vt:lpstr>Bra länkar och kontakt</vt:lpstr>
      <vt:lpstr>Ditt nästa steg</vt:lpstr>
      <vt:lpstr>En jord och ett klimat att vårda: Du kan påverka och bli en energihjälte!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Johanna Wallin</dc:creator>
  <cp:lastModifiedBy>Johanna Wallin</cp:lastModifiedBy>
  <cp:revision>1</cp:revision>
  <dcterms:created xsi:type="dcterms:W3CDTF">2026-02-23T13:27:30Z</dcterms:created>
  <dcterms:modified xsi:type="dcterms:W3CDTF">2026-02-23T15:08:58Z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177400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ContentTypeId">
    <vt:lpwstr>0x01010053CE408829EA454D89A0CC9F426D1E3B</vt:lpwstr>
  </property>
</Properties>
</file>