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72" r:id="rId2"/>
    <p:sldId id="267" r:id="rId3"/>
    <p:sldId id="268" r:id="rId4"/>
    <p:sldId id="269" r:id="rId5"/>
    <p:sldId id="270" r:id="rId6"/>
    <p:sldId id="271" r:id="rId7"/>
    <p:sldId id="273" r:id="rId8"/>
    <p:sldId id="274" r:id="rId9"/>
  </p:sldIdLst>
  <p:sldSz cx="9144000" cy="5143500" type="screen16x9"/>
  <p:notesSz cx="6789738" cy="99298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8" d="100"/>
          <a:sy n="148" d="100"/>
        </p:scale>
        <p:origin x="-564"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1638"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6513" y="0"/>
            <a:ext cx="2941637" cy="496888"/>
          </a:xfrm>
          <a:prstGeom prst="rect">
            <a:avLst/>
          </a:prstGeom>
        </p:spPr>
        <p:txBody>
          <a:bodyPr vert="horz" lIns="91440" tIns="45720" rIns="91440" bIns="45720" rtlCol="0"/>
          <a:lstStyle>
            <a:lvl1pPr algn="r">
              <a:defRPr sz="1200"/>
            </a:lvl1pPr>
          </a:lstStyle>
          <a:p>
            <a:fld id="{F2B7FB9F-A028-43E9-A36F-D6EF9E6AF353}" type="datetimeFigureOut">
              <a:rPr lang="sv-SE" smtClean="0"/>
              <a:t>2016-02-01</a:t>
            </a:fld>
            <a:endParaRPr lang="sv-SE"/>
          </a:p>
        </p:txBody>
      </p:sp>
      <p:sp>
        <p:nvSpPr>
          <p:cNvPr id="4" name="Platshållare för bildobjekt 3"/>
          <p:cNvSpPr>
            <a:spLocks noGrp="1" noRot="1" noChangeAspect="1"/>
          </p:cNvSpPr>
          <p:nvPr>
            <p:ph type="sldImg" idx="2"/>
          </p:nvPr>
        </p:nvSpPr>
        <p:spPr>
          <a:xfrm>
            <a:off x="85725" y="744538"/>
            <a:ext cx="6618288" cy="372427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716463"/>
            <a:ext cx="5430838" cy="4468812"/>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431338"/>
            <a:ext cx="2941638" cy="4968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6513" y="9431338"/>
            <a:ext cx="2941637" cy="496887"/>
          </a:xfrm>
          <a:prstGeom prst="rect">
            <a:avLst/>
          </a:prstGeom>
        </p:spPr>
        <p:txBody>
          <a:bodyPr vert="horz" lIns="91440" tIns="45720" rIns="91440" bIns="45720" rtlCol="0" anchor="b"/>
          <a:lstStyle>
            <a:lvl1pPr algn="r">
              <a:defRPr sz="1200"/>
            </a:lvl1pPr>
          </a:lstStyle>
          <a:p>
            <a:fld id="{DE500FEB-2DBA-4F88-AFF9-647F3BF61C4F}" type="slidenum">
              <a:rPr lang="sv-SE" smtClean="0"/>
              <a:t>‹#›</a:t>
            </a:fld>
            <a:endParaRPr lang="sv-SE"/>
          </a:p>
        </p:txBody>
      </p:sp>
    </p:spTree>
    <p:extLst>
      <p:ext uri="{BB962C8B-B14F-4D97-AF65-F5344CB8AC3E}">
        <p14:creationId xmlns:p14="http://schemas.microsoft.com/office/powerpoint/2010/main" val="3772433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DE500FEB-2DBA-4F88-AFF9-647F3BF61C4F}" type="slidenum">
              <a:rPr lang="sv-SE" smtClean="0"/>
              <a:t>1</a:t>
            </a:fld>
            <a:endParaRPr lang="sv-SE"/>
          </a:p>
        </p:txBody>
      </p:sp>
    </p:spTree>
    <p:extLst>
      <p:ext uri="{BB962C8B-B14F-4D97-AF65-F5344CB8AC3E}">
        <p14:creationId xmlns:p14="http://schemas.microsoft.com/office/powerpoint/2010/main" val="3166547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DE500FEB-2DBA-4F88-AFF9-647F3BF61C4F}" type="slidenum">
              <a:rPr lang="sv-SE" smtClean="0"/>
              <a:t>2</a:t>
            </a:fld>
            <a:endParaRPr lang="sv-SE"/>
          </a:p>
        </p:txBody>
      </p:sp>
    </p:spTree>
    <p:extLst>
      <p:ext uri="{BB962C8B-B14F-4D97-AF65-F5344CB8AC3E}">
        <p14:creationId xmlns:p14="http://schemas.microsoft.com/office/powerpoint/2010/main" val="427199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DE500FEB-2DBA-4F88-AFF9-647F3BF61C4F}" type="slidenum">
              <a:rPr lang="sv-SE" smtClean="0"/>
              <a:t>3</a:t>
            </a:fld>
            <a:endParaRPr lang="sv-SE"/>
          </a:p>
        </p:txBody>
      </p:sp>
    </p:spTree>
    <p:extLst>
      <p:ext uri="{BB962C8B-B14F-4D97-AF65-F5344CB8AC3E}">
        <p14:creationId xmlns:p14="http://schemas.microsoft.com/office/powerpoint/2010/main" val="1073513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DE500FEB-2DBA-4F88-AFF9-647F3BF61C4F}" type="slidenum">
              <a:rPr lang="sv-SE" smtClean="0"/>
              <a:t>4</a:t>
            </a:fld>
            <a:endParaRPr lang="sv-SE"/>
          </a:p>
        </p:txBody>
      </p:sp>
    </p:spTree>
    <p:extLst>
      <p:ext uri="{BB962C8B-B14F-4D97-AF65-F5344CB8AC3E}">
        <p14:creationId xmlns:p14="http://schemas.microsoft.com/office/powerpoint/2010/main" val="754929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DE500FEB-2DBA-4F88-AFF9-647F3BF61C4F}" type="slidenum">
              <a:rPr lang="sv-SE" smtClean="0"/>
              <a:t>5</a:t>
            </a:fld>
            <a:endParaRPr lang="sv-SE"/>
          </a:p>
        </p:txBody>
      </p:sp>
    </p:spTree>
    <p:extLst>
      <p:ext uri="{BB962C8B-B14F-4D97-AF65-F5344CB8AC3E}">
        <p14:creationId xmlns:p14="http://schemas.microsoft.com/office/powerpoint/2010/main" val="1300583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DE500FEB-2DBA-4F88-AFF9-647F3BF61C4F}" type="slidenum">
              <a:rPr lang="sv-SE" smtClean="0"/>
              <a:t>6</a:t>
            </a:fld>
            <a:endParaRPr lang="sv-SE"/>
          </a:p>
        </p:txBody>
      </p:sp>
    </p:spTree>
    <p:extLst>
      <p:ext uri="{BB962C8B-B14F-4D97-AF65-F5344CB8AC3E}">
        <p14:creationId xmlns:p14="http://schemas.microsoft.com/office/powerpoint/2010/main" val="1385575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DE500FEB-2DBA-4F88-AFF9-647F3BF61C4F}" type="slidenum">
              <a:rPr lang="sv-SE" smtClean="0"/>
              <a:t>7</a:t>
            </a:fld>
            <a:endParaRPr lang="sv-SE"/>
          </a:p>
        </p:txBody>
      </p:sp>
    </p:spTree>
    <p:extLst>
      <p:ext uri="{BB962C8B-B14F-4D97-AF65-F5344CB8AC3E}">
        <p14:creationId xmlns:p14="http://schemas.microsoft.com/office/powerpoint/2010/main" val="3112912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DE500FEB-2DBA-4F88-AFF9-647F3BF61C4F}" type="slidenum">
              <a:rPr lang="sv-SE" smtClean="0"/>
              <a:t>8</a:t>
            </a:fld>
            <a:endParaRPr lang="sv-SE"/>
          </a:p>
        </p:txBody>
      </p:sp>
    </p:spTree>
    <p:extLst>
      <p:ext uri="{BB962C8B-B14F-4D97-AF65-F5344CB8AC3E}">
        <p14:creationId xmlns:p14="http://schemas.microsoft.com/office/powerpoint/2010/main" val="1484398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lvl1pPr algn="ctr">
              <a:defRPr b="1"/>
            </a:lvl1pPr>
          </a:lstStyle>
          <a:p>
            <a:r>
              <a:rPr lang="sv-SE" smtClean="0"/>
              <a:t>Klicka här för att ändra format</a:t>
            </a:r>
            <a:endParaRPr lang="sv-SE"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
        <p:nvSpPr>
          <p:cNvPr id="4" name="Date Placeholder 3"/>
          <p:cNvSpPr>
            <a:spLocks noGrp="1"/>
          </p:cNvSpPr>
          <p:nvPr>
            <p:ph type="dt" sz="half" idx="10"/>
          </p:nvPr>
        </p:nvSpPr>
        <p:spPr/>
        <p:txBody>
          <a:bodyPr/>
          <a:lstStyle/>
          <a:p>
            <a:fld id="{FA5C73DC-92D5-4236-98BC-6141352E23A3}" type="datetimeFigureOut">
              <a:rPr lang="sv-SE" smtClean="0"/>
              <a:pPr/>
              <a:t>2016-02-01</a:t>
            </a:fld>
            <a:endParaRPr lang="sv-SE" dirty="0"/>
          </a:p>
        </p:txBody>
      </p:sp>
      <p:sp>
        <p:nvSpPr>
          <p:cNvPr id="5" name="Footer Placeholder 4"/>
          <p:cNvSpPr>
            <a:spLocks noGrp="1"/>
          </p:cNvSpPr>
          <p:nvPr>
            <p:ph type="ftr" sz="quarter" idx="11"/>
          </p:nvPr>
        </p:nvSpPr>
        <p:spPr/>
        <p:txBody>
          <a:bodyPr/>
          <a:lstStyle/>
          <a:p>
            <a:endParaRPr lang="sv-SE" dirty="0"/>
          </a:p>
        </p:txBody>
      </p:sp>
      <p:sp>
        <p:nvSpPr>
          <p:cNvPr id="6" name="Slide Number Placeholder 5"/>
          <p:cNvSpPr>
            <a:spLocks noGrp="1"/>
          </p:cNvSpPr>
          <p:nvPr>
            <p:ph type="sldNum" sz="quarter" idx="12"/>
          </p:nvPr>
        </p:nvSpPr>
        <p:spPr/>
        <p:txBody>
          <a:bodyPr/>
          <a:lstStyle/>
          <a:p>
            <a:fld id="{B9242590-5770-431D-A3D8-3A01134315FD}" type="slidenum">
              <a:rPr lang="sv-SE" smtClean="0"/>
              <a:pPr/>
              <a:t>‹#›</a:t>
            </a:fld>
            <a:endParaRPr lang="sv-SE"/>
          </a:p>
        </p:txBody>
      </p:sp>
    </p:spTree>
    <p:extLst>
      <p:ext uri="{BB962C8B-B14F-4D97-AF65-F5344CB8AC3E}">
        <p14:creationId xmlns:p14="http://schemas.microsoft.com/office/powerpoint/2010/main" val="1277209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sv-SE"/>
          </a:p>
        </p:txBody>
      </p:sp>
      <p:sp>
        <p:nvSpPr>
          <p:cNvPr id="3" name="Vertical Text Placeholder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Date Placeholder 3"/>
          <p:cNvSpPr>
            <a:spLocks noGrp="1"/>
          </p:cNvSpPr>
          <p:nvPr>
            <p:ph type="dt" sz="half" idx="10"/>
          </p:nvPr>
        </p:nvSpPr>
        <p:spPr/>
        <p:txBody>
          <a:bodyPr/>
          <a:lstStyle/>
          <a:p>
            <a:fld id="{FA5C73DC-92D5-4236-98BC-6141352E23A3}" type="datetimeFigureOut">
              <a:rPr lang="sv-SE" smtClean="0"/>
              <a:pPr/>
              <a:t>2016-02-01</a:t>
            </a:fld>
            <a:endParaRPr lang="sv-SE" dirty="0"/>
          </a:p>
        </p:txBody>
      </p:sp>
      <p:sp>
        <p:nvSpPr>
          <p:cNvPr id="5" name="Footer Placeholder 4"/>
          <p:cNvSpPr>
            <a:spLocks noGrp="1"/>
          </p:cNvSpPr>
          <p:nvPr>
            <p:ph type="ftr" sz="quarter" idx="11"/>
          </p:nvPr>
        </p:nvSpPr>
        <p:spPr/>
        <p:txBody>
          <a:bodyPr/>
          <a:lstStyle/>
          <a:p>
            <a:endParaRPr lang="sv-SE" dirty="0"/>
          </a:p>
        </p:txBody>
      </p:sp>
      <p:sp>
        <p:nvSpPr>
          <p:cNvPr id="6" name="Slide Number Placeholder 5"/>
          <p:cNvSpPr>
            <a:spLocks noGrp="1"/>
          </p:cNvSpPr>
          <p:nvPr>
            <p:ph type="sldNum" sz="quarter" idx="12"/>
          </p:nvPr>
        </p:nvSpPr>
        <p:spPr/>
        <p:txBody>
          <a:bodyPr/>
          <a:lstStyle/>
          <a:p>
            <a:fld id="{B9242590-5770-431D-A3D8-3A01134315FD}" type="slidenum">
              <a:rPr lang="sv-SE" smtClean="0"/>
              <a:pPr/>
              <a:t>‹#›</a:t>
            </a:fld>
            <a:endParaRPr lang="sv-SE"/>
          </a:p>
        </p:txBody>
      </p:sp>
    </p:spTree>
    <p:extLst>
      <p:ext uri="{BB962C8B-B14F-4D97-AF65-F5344CB8AC3E}">
        <p14:creationId xmlns:p14="http://schemas.microsoft.com/office/powerpoint/2010/main" val="4006160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1759024" cy="4388644"/>
          </a:xfrm>
        </p:spPr>
        <p:txBody>
          <a:bodyPr vert="eaVert"/>
          <a:lstStyle/>
          <a:p>
            <a:r>
              <a:rPr lang="sv-SE" smtClean="0"/>
              <a:t>Klicka här för att ändra format</a:t>
            </a:r>
            <a:endParaRPr lang="sv-SE"/>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Date Placeholder 3"/>
          <p:cNvSpPr>
            <a:spLocks noGrp="1"/>
          </p:cNvSpPr>
          <p:nvPr>
            <p:ph type="dt" sz="half" idx="10"/>
          </p:nvPr>
        </p:nvSpPr>
        <p:spPr/>
        <p:txBody>
          <a:bodyPr/>
          <a:lstStyle/>
          <a:p>
            <a:fld id="{FA5C73DC-92D5-4236-98BC-6141352E23A3}" type="datetimeFigureOut">
              <a:rPr lang="sv-SE" smtClean="0"/>
              <a:pPr/>
              <a:t>2016-02-01</a:t>
            </a:fld>
            <a:endParaRPr lang="sv-SE" dirty="0"/>
          </a:p>
        </p:txBody>
      </p:sp>
      <p:sp>
        <p:nvSpPr>
          <p:cNvPr id="5" name="Footer Placeholder 4"/>
          <p:cNvSpPr>
            <a:spLocks noGrp="1"/>
          </p:cNvSpPr>
          <p:nvPr>
            <p:ph type="ftr" sz="quarter" idx="11"/>
          </p:nvPr>
        </p:nvSpPr>
        <p:spPr/>
        <p:txBody>
          <a:bodyPr/>
          <a:lstStyle/>
          <a:p>
            <a:endParaRPr lang="sv-SE" dirty="0"/>
          </a:p>
        </p:txBody>
      </p:sp>
      <p:sp>
        <p:nvSpPr>
          <p:cNvPr id="6" name="Slide Number Placeholder 5"/>
          <p:cNvSpPr>
            <a:spLocks noGrp="1"/>
          </p:cNvSpPr>
          <p:nvPr>
            <p:ph type="sldNum" sz="quarter" idx="12"/>
          </p:nvPr>
        </p:nvSpPr>
        <p:spPr/>
        <p:txBody>
          <a:bodyPr/>
          <a:lstStyle/>
          <a:p>
            <a:fld id="{B9242590-5770-431D-A3D8-3A01134315FD}" type="slidenum">
              <a:rPr lang="sv-SE" smtClean="0"/>
              <a:pPr/>
              <a:t>‹#›</a:t>
            </a:fld>
            <a:endParaRPr lang="sv-SE"/>
          </a:p>
        </p:txBody>
      </p:sp>
    </p:spTree>
    <p:extLst>
      <p:ext uri="{BB962C8B-B14F-4D97-AF65-F5344CB8AC3E}">
        <p14:creationId xmlns:p14="http://schemas.microsoft.com/office/powerpoint/2010/main" val="3852910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sv-SE"/>
          </a:p>
        </p:txBody>
      </p:sp>
      <p:sp>
        <p:nvSpPr>
          <p:cNvPr id="3" name="Content Placeholder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Date Placeholder 3"/>
          <p:cNvSpPr>
            <a:spLocks noGrp="1"/>
          </p:cNvSpPr>
          <p:nvPr>
            <p:ph type="dt" sz="half" idx="10"/>
          </p:nvPr>
        </p:nvSpPr>
        <p:spPr/>
        <p:txBody>
          <a:bodyPr/>
          <a:lstStyle/>
          <a:p>
            <a:fld id="{FA5C73DC-92D5-4236-98BC-6141352E23A3}" type="datetimeFigureOut">
              <a:rPr lang="sv-SE" smtClean="0"/>
              <a:pPr/>
              <a:t>2016-02-01</a:t>
            </a:fld>
            <a:endParaRPr lang="sv-SE" dirty="0"/>
          </a:p>
        </p:txBody>
      </p:sp>
      <p:sp>
        <p:nvSpPr>
          <p:cNvPr id="5" name="Footer Placeholder 4"/>
          <p:cNvSpPr>
            <a:spLocks noGrp="1"/>
          </p:cNvSpPr>
          <p:nvPr>
            <p:ph type="ftr" sz="quarter" idx="11"/>
          </p:nvPr>
        </p:nvSpPr>
        <p:spPr/>
        <p:txBody>
          <a:bodyPr/>
          <a:lstStyle/>
          <a:p>
            <a:endParaRPr lang="sv-SE" dirty="0"/>
          </a:p>
        </p:txBody>
      </p:sp>
      <p:sp>
        <p:nvSpPr>
          <p:cNvPr id="6" name="Slide Number Placeholder 5"/>
          <p:cNvSpPr>
            <a:spLocks noGrp="1"/>
          </p:cNvSpPr>
          <p:nvPr>
            <p:ph type="sldNum" sz="quarter" idx="12"/>
          </p:nvPr>
        </p:nvSpPr>
        <p:spPr/>
        <p:txBody>
          <a:bodyPr/>
          <a:lstStyle/>
          <a:p>
            <a:fld id="{B9242590-5770-431D-A3D8-3A01134315FD}" type="slidenum">
              <a:rPr lang="sv-SE" smtClean="0"/>
              <a:pPr/>
              <a:t>‹#›</a:t>
            </a:fld>
            <a:endParaRPr lang="sv-SE"/>
          </a:p>
        </p:txBody>
      </p:sp>
    </p:spTree>
    <p:extLst>
      <p:ext uri="{BB962C8B-B14F-4D97-AF65-F5344CB8AC3E}">
        <p14:creationId xmlns:p14="http://schemas.microsoft.com/office/powerpoint/2010/main" val="600173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7"/>
            <a:ext cx="7772400" cy="1021556"/>
          </a:xfrm>
        </p:spPr>
        <p:txBody>
          <a:bodyPr anchor="t"/>
          <a:lstStyle>
            <a:lvl1pPr algn="l">
              <a:defRPr sz="4000" b="1" cap="all"/>
            </a:lvl1pPr>
          </a:lstStyle>
          <a:p>
            <a:r>
              <a:rPr lang="sv-SE" smtClean="0"/>
              <a:t>Klicka här för att ändra format</a:t>
            </a:r>
            <a:endParaRPr lang="sv-SE"/>
          </a:p>
        </p:txBody>
      </p:sp>
      <p:sp>
        <p:nvSpPr>
          <p:cNvPr id="3" name="Text Placeholder 2"/>
          <p:cNvSpPr>
            <a:spLocks noGrp="1"/>
          </p:cNvSpPr>
          <p:nvPr>
            <p:ph type="body" idx="1"/>
          </p:nvPr>
        </p:nvSpPr>
        <p:spPr>
          <a:xfrm>
            <a:off x="722313" y="2180036"/>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fld id="{FA5C73DC-92D5-4236-98BC-6141352E23A3}" type="datetimeFigureOut">
              <a:rPr lang="sv-SE" smtClean="0"/>
              <a:pPr/>
              <a:t>2016-02-01</a:t>
            </a:fld>
            <a:endParaRPr lang="sv-SE" dirty="0"/>
          </a:p>
        </p:txBody>
      </p:sp>
      <p:sp>
        <p:nvSpPr>
          <p:cNvPr id="5" name="Footer Placeholder 4"/>
          <p:cNvSpPr>
            <a:spLocks noGrp="1"/>
          </p:cNvSpPr>
          <p:nvPr>
            <p:ph type="ftr" sz="quarter" idx="11"/>
          </p:nvPr>
        </p:nvSpPr>
        <p:spPr/>
        <p:txBody>
          <a:bodyPr/>
          <a:lstStyle/>
          <a:p>
            <a:endParaRPr lang="sv-SE" dirty="0"/>
          </a:p>
        </p:txBody>
      </p:sp>
      <p:sp>
        <p:nvSpPr>
          <p:cNvPr id="6" name="Slide Number Placeholder 5"/>
          <p:cNvSpPr>
            <a:spLocks noGrp="1"/>
          </p:cNvSpPr>
          <p:nvPr>
            <p:ph type="sldNum" sz="quarter" idx="12"/>
          </p:nvPr>
        </p:nvSpPr>
        <p:spPr/>
        <p:txBody>
          <a:bodyPr/>
          <a:lstStyle/>
          <a:p>
            <a:fld id="{B9242590-5770-431D-A3D8-3A01134315FD}" type="slidenum">
              <a:rPr lang="sv-SE" smtClean="0"/>
              <a:pPr/>
              <a:t>‹#›</a:t>
            </a:fld>
            <a:endParaRPr lang="sv-SE"/>
          </a:p>
        </p:txBody>
      </p:sp>
    </p:spTree>
    <p:extLst>
      <p:ext uri="{BB962C8B-B14F-4D97-AF65-F5344CB8AC3E}">
        <p14:creationId xmlns:p14="http://schemas.microsoft.com/office/powerpoint/2010/main" val="4186230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sv-SE"/>
          </a:p>
        </p:txBody>
      </p:sp>
      <p:sp>
        <p:nvSpPr>
          <p:cNvPr id="3" name="Content Placeholder 2"/>
          <p:cNvSpPr>
            <a:spLocks noGrp="1"/>
          </p:cNvSpPr>
          <p:nvPr>
            <p:ph sz="half" idx="1"/>
          </p:nvPr>
        </p:nvSpPr>
        <p:spPr>
          <a:xfrm>
            <a:off x="457200" y="1200152"/>
            <a:ext cx="38520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Content Placeholder 3"/>
          <p:cNvSpPr>
            <a:spLocks noGrp="1"/>
          </p:cNvSpPr>
          <p:nvPr>
            <p:ph sz="half" idx="2"/>
          </p:nvPr>
        </p:nvSpPr>
        <p:spPr>
          <a:xfrm>
            <a:off x="4530220" y="1200152"/>
            <a:ext cx="38520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Date Placeholder 4"/>
          <p:cNvSpPr>
            <a:spLocks noGrp="1"/>
          </p:cNvSpPr>
          <p:nvPr>
            <p:ph type="dt" sz="half" idx="10"/>
          </p:nvPr>
        </p:nvSpPr>
        <p:spPr/>
        <p:txBody>
          <a:bodyPr/>
          <a:lstStyle/>
          <a:p>
            <a:fld id="{FA5C73DC-92D5-4236-98BC-6141352E23A3}" type="datetimeFigureOut">
              <a:rPr lang="sv-SE" smtClean="0"/>
              <a:pPr/>
              <a:t>2016-02-01</a:t>
            </a:fld>
            <a:endParaRPr lang="sv-SE" dirty="0"/>
          </a:p>
        </p:txBody>
      </p:sp>
      <p:sp>
        <p:nvSpPr>
          <p:cNvPr id="6" name="Footer Placeholder 5"/>
          <p:cNvSpPr>
            <a:spLocks noGrp="1"/>
          </p:cNvSpPr>
          <p:nvPr>
            <p:ph type="ftr" sz="quarter" idx="11"/>
          </p:nvPr>
        </p:nvSpPr>
        <p:spPr/>
        <p:txBody>
          <a:bodyPr/>
          <a:lstStyle/>
          <a:p>
            <a:endParaRPr lang="sv-SE" dirty="0"/>
          </a:p>
        </p:txBody>
      </p:sp>
      <p:sp>
        <p:nvSpPr>
          <p:cNvPr id="7" name="Slide Number Placeholder 6"/>
          <p:cNvSpPr>
            <a:spLocks noGrp="1"/>
          </p:cNvSpPr>
          <p:nvPr>
            <p:ph type="sldNum" sz="quarter" idx="12"/>
          </p:nvPr>
        </p:nvSpPr>
        <p:spPr/>
        <p:txBody>
          <a:bodyPr/>
          <a:lstStyle/>
          <a:p>
            <a:fld id="{B9242590-5770-431D-A3D8-3A01134315FD}" type="slidenum">
              <a:rPr lang="sv-SE" smtClean="0"/>
              <a:pPr/>
              <a:t>‹#›</a:t>
            </a:fld>
            <a:endParaRPr lang="sv-SE"/>
          </a:p>
        </p:txBody>
      </p:sp>
    </p:spTree>
    <p:extLst>
      <p:ext uri="{BB962C8B-B14F-4D97-AF65-F5344CB8AC3E}">
        <p14:creationId xmlns:p14="http://schemas.microsoft.com/office/powerpoint/2010/main" val="1572052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smtClean="0"/>
              <a:t>Klicka här för att ändra format</a:t>
            </a:r>
            <a:endParaRPr lang="sv-SE"/>
          </a:p>
        </p:txBody>
      </p:sp>
      <p:sp>
        <p:nvSpPr>
          <p:cNvPr id="3" name="Text Placeholder 2"/>
          <p:cNvSpPr>
            <a:spLocks noGrp="1"/>
          </p:cNvSpPr>
          <p:nvPr>
            <p:ph type="body" idx="1"/>
          </p:nvPr>
        </p:nvSpPr>
        <p:spPr>
          <a:xfrm>
            <a:off x="457200" y="1151336"/>
            <a:ext cx="3852000"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Content Placeholder 3"/>
          <p:cNvSpPr>
            <a:spLocks noGrp="1"/>
          </p:cNvSpPr>
          <p:nvPr>
            <p:ph sz="half" idx="2"/>
          </p:nvPr>
        </p:nvSpPr>
        <p:spPr>
          <a:xfrm>
            <a:off x="457200" y="1631156"/>
            <a:ext cx="385200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Text Placeholder 4"/>
          <p:cNvSpPr>
            <a:spLocks noGrp="1"/>
          </p:cNvSpPr>
          <p:nvPr>
            <p:ph type="body" sz="quarter" idx="3"/>
          </p:nvPr>
        </p:nvSpPr>
        <p:spPr>
          <a:xfrm>
            <a:off x="4532945" y="1151336"/>
            <a:ext cx="3852000"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Content Placeholder 5"/>
          <p:cNvSpPr>
            <a:spLocks noGrp="1"/>
          </p:cNvSpPr>
          <p:nvPr>
            <p:ph sz="quarter" idx="4"/>
          </p:nvPr>
        </p:nvSpPr>
        <p:spPr>
          <a:xfrm>
            <a:off x="4532945" y="1631156"/>
            <a:ext cx="385200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Date Placeholder 6"/>
          <p:cNvSpPr>
            <a:spLocks noGrp="1"/>
          </p:cNvSpPr>
          <p:nvPr>
            <p:ph type="dt" sz="half" idx="10"/>
          </p:nvPr>
        </p:nvSpPr>
        <p:spPr/>
        <p:txBody>
          <a:bodyPr/>
          <a:lstStyle/>
          <a:p>
            <a:fld id="{FA5C73DC-92D5-4236-98BC-6141352E23A3}" type="datetimeFigureOut">
              <a:rPr lang="sv-SE" smtClean="0"/>
              <a:pPr/>
              <a:t>2016-02-01</a:t>
            </a:fld>
            <a:endParaRPr lang="sv-SE" dirty="0"/>
          </a:p>
        </p:txBody>
      </p:sp>
      <p:sp>
        <p:nvSpPr>
          <p:cNvPr id="8" name="Footer Placeholder 7"/>
          <p:cNvSpPr>
            <a:spLocks noGrp="1"/>
          </p:cNvSpPr>
          <p:nvPr>
            <p:ph type="ftr" sz="quarter" idx="11"/>
          </p:nvPr>
        </p:nvSpPr>
        <p:spPr/>
        <p:txBody>
          <a:bodyPr/>
          <a:lstStyle/>
          <a:p>
            <a:endParaRPr lang="sv-SE" dirty="0"/>
          </a:p>
        </p:txBody>
      </p:sp>
      <p:sp>
        <p:nvSpPr>
          <p:cNvPr id="9" name="Slide Number Placeholder 8"/>
          <p:cNvSpPr>
            <a:spLocks noGrp="1"/>
          </p:cNvSpPr>
          <p:nvPr>
            <p:ph type="sldNum" sz="quarter" idx="12"/>
          </p:nvPr>
        </p:nvSpPr>
        <p:spPr/>
        <p:txBody>
          <a:bodyPr/>
          <a:lstStyle/>
          <a:p>
            <a:fld id="{B9242590-5770-431D-A3D8-3A01134315FD}" type="slidenum">
              <a:rPr lang="sv-SE" smtClean="0"/>
              <a:pPr/>
              <a:t>‹#›</a:t>
            </a:fld>
            <a:endParaRPr lang="sv-SE"/>
          </a:p>
        </p:txBody>
      </p:sp>
    </p:spTree>
    <p:extLst>
      <p:ext uri="{BB962C8B-B14F-4D97-AF65-F5344CB8AC3E}">
        <p14:creationId xmlns:p14="http://schemas.microsoft.com/office/powerpoint/2010/main" val="178441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sv-SE"/>
          </a:p>
        </p:txBody>
      </p:sp>
      <p:sp>
        <p:nvSpPr>
          <p:cNvPr id="3" name="Date Placeholder 2"/>
          <p:cNvSpPr>
            <a:spLocks noGrp="1"/>
          </p:cNvSpPr>
          <p:nvPr>
            <p:ph type="dt" sz="half" idx="10"/>
          </p:nvPr>
        </p:nvSpPr>
        <p:spPr/>
        <p:txBody>
          <a:bodyPr/>
          <a:lstStyle/>
          <a:p>
            <a:fld id="{FA5C73DC-92D5-4236-98BC-6141352E23A3}" type="datetimeFigureOut">
              <a:rPr lang="sv-SE" smtClean="0"/>
              <a:pPr/>
              <a:t>2016-02-01</a:t>
            </a:fld>
            <a:endParaRPr lang="sv-SE" dirty="0"/>
          </a:p>
        </p:txBody>
      </p:sp>
      <p:sp>
        <p:nvSpPr>
          <p:cNvPr id="4" name="Footer Placeholder 3"/>
          <p:cNvSpPr>
            <a:spLocks noGrp="1"/>
          </p:cNvSpPr>
          <p:nvPr>
            <p:ph type="ftr" sz="quarter" idx="11"/>
          </p:nvPr>
        </p:nvSpPr>
        <p:spPr/>
        <p:txBody>
          <a:bodyPr/>
          <a:lstStyle/>
          <a:p>
            <a:endParaRPr lang="sv-SE" dirty="0"/>
          </a:p>
        </p:txBody>
      </p:sp>
      <p:sp>
        <p:nvSpPr>
          <p:cNvPr id="5" name="Slide Number Placeholder 4"/>
          <p:cNvSpPr>
            <a:spLocks noGrp="1"/>
          </p:cNvSpPr>
          <p:nvPr>
            <p:ph type="sldNum" sz="quarter" idx="12"/>
          </p:nvPr>
        </p:nvSpPr>
        <p:spPr/>
        <p:txBody>
          <a:bodyPr/>
          <a:lstStyle/>
          <a:p>
            <a:fld id="{B9242590-5770-431D-A3D8-3A01134315FD}" type="slidenum">
              <a:rPr lang="sv-SE" smtClean="0"/>
              <a:pPr/>
              <a:t>‹#›</a:t>
            </a:fld>
            <a:endParaRPr lang="sv-SE"/>
          </a:p>
        </p:txBody>
      </p:sp>
    </p:spTree>
    <p:extLst>
      <p:ext uri="{BB962C8B-B14F-4D97-AF65-F5344CB8AC3E}">
        <p14:creationId xmlns:p14="http://schemas.microsoft.com/office/powerpoint/2010/main" val="931406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5C73DC-92D5-4236-98BC-6141352E23A3}" type="datetimeFigureOut">
              <a:rPr lang="sv-SE" smtClean="0"/>
              <a:pPr/>
              <a:t>2016-02-01</a:t>
            </a:fld>
            <a:endParaRPr lang="sv-SE" dirty="0"/>
          </a:p>
        </p:txBody>
      </p:sp>
      <p:sp>
        <p:nvSpPr>
          <p:cNvPr id="3" name="Footer Placeholder 2"/>
          <p:cNvSpPr>
            <a:spLocks noGrp="1"/>
          </p:cNvSpPr>
          <p:nvPr>
            <p:ph type="ftr" sz="quarter" idx="11"/>
          </p:nvPr>
        </p:nvSpPr>
        <p:spPr/>
        <p:txBody>
          <a:bodyPr/>
          <a:lstStyle/>
          <a:p>
            <a:endParaRPr lang="sv-SE" dirty="0"/>
          </a:p>
        </p:txBody>
      </p:sp>
      <p:sp>
        <p:nvSpPr>
          <p:cNvPr id="4" name="Slide Number Placeholder 3"/>
          <p:cNvSpPr>
            <a:spLocks noGrp="1"/>
          </p:cNvSpPr>
          <p:nvPr>
            <p:ph type="sldNum" sz="quarter" idx="12"/>
          </p:nvPr>
        </p:nvSpPr>
        <p:spPr/>
        <p:txBody>
          <a:bodyPr/>
          <a:lstStyle/>
          <a:p>
            <a:fld id="{B9242590-5770-431D-A3D8-3A01134315FD}" type="slidenum">
              <a:rPr lang="sv-SE" smtClean="0"/>
              <a:pPr/>
              <a:t>‹#›</a:t>
            </a:fld>
            <a:endParaRPr lang="sv-SE"/>
          </a:p>
        </p:txBody>
      </p:sp>
    </p:spTree>
    <p:extLst>
      <p:ext uri="{BB962C8B-B14F-4D97-AF65-F5344CB8AC3E}">
        <p14:creationId xmlns:p14="http://schemas.microsoft.com/office/powerpoint/2010/main" val="2597512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8"/>
            <a:ext cx="3008313" cy="871538"/>
          </a:xfrm>
        </p:spPr>
        <p:txBody>
          <a:bodyPr anchor="b"/>
          <a:lstStyle>
            <a:lvl1pPr algn="l">
              <a:defRPr sz="2000" b="1"/>
            </a:lvl1pPr>
          </a:lstStyle>
          <a:p>
            <a:r>
              <a:rPr lang="sv-SE" smtClean="0"/>
              <a:t>Klicka här för att ändra format</a:t>
            </a:r>
            <a:endParaRPr lang="sv-SE"/>
          </a:p>
        </p:txBody>
      </p:sp>
      <p:sp>
        <p:nvSpPr>
          <p:cNvPr id="3" name="Content Placeholder 2"/>
          <p:cNvSpPr>
            <a:spLocks noGrp="1"/>
          </p:cNvSpPr>
          <p:nvPr>
            <p:ph idx="1"/>
          </p:nvPr>
        </p:nvSpPr>
        <p:spPr>
          <a:xfrm>
            <a:off x="3575051" y="204790"/>
            <a:ext cx="475200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FA5C73DC-92D5-4236-98BC-6141352E23A3}" type="datetimeFigureOut">
              <a:rPr lang="sv-SE" smtClean="0"/>
              <a:pPr/>
              <a:t>2016-02-01</a:t>
            </a:fld>
            <a:endParaRPr lang="sv-SE" dirty="0"/>
          </a:p>
        </p:txBody>
      </p:sp>
      <p:sp>
        <p:nvSpPr>
          <p:cNvPr id="6" name="Footer Placeholder 5"/>
          <p:cNvSpPr>
            <a:spLocks noGrp="1"/>
          </p:cNvSpPr>
          <p:nvPr>
            <p:ph type="ftr" sz="quarter" idx="11"/>
          </p:nvPr>
        </p:nvSpPr>
        <p:spPr/>
        <p:txBody>
          <a:bodyPr/>
          <a:lstStyle/>
          <a:p>
            <a:endParaRPr lang="sv-SE" dirty="0"/>
          </a:p>
        </p:txBody>
      </p:sp>
      <p:sp>
        <p:nvSpPr>
          <p:cNvPr id="7" name="Slide Number Placeholder 6"/>
          <p:cNvSpPr>
            <a:spLocks noGrp="1"/>
          </p:cNvSpPr>
          <p:nvPr>
            <p:ph type="sldNum" sz="quarter" idx="12"/>
          </p:nvPr>
        </p:nvSpPr>
        <p:spPr/>
        <p:txBody>
          <a:bodyPr/>
          <a:lstStyle/>
          <a:p>
            <a:fld id="{B9242590-5770-431D-A3D8-3A01134315FD}" type="slidenum">
              <a:rPr lang="sv-SE" smtClean="0"/>
              <a:pPr/>
              <a:t>‹#›</a:t>
            </a:fld>
            <a:endParaRPr lang="sv-SE"/>
          </a:p>
        </p:txBody>
      </p:sp>
    </p:spTree>
    <p:extLst>
      <p:ext uri="{BB962C8B-B14F-4D97-AF65-F5344CB8AC3E}">
        <p14:creationId xmlns:p14="http://schemas.microsoft.com/office/powerpoint/2010/main" val="3369110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sv-SE" smtClean="0"/>
              <a:t>Klicka här för att ändra format</a:t>
            </a:r>
            <a:endParaRPr lang="sv-SE"/>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FA5C73DC-92D5-4236-98BC-6141352E23A3}" type="datetimeFigureOut">
              <a:rPr lang="sv-SE" smtClean="0"/>
              <a:pPr/>
              <a:t>2016-02-01</a:t>
            </a:fld>
            <a:endParaRPr lang="sv-SE" dirty="0"/>
          </a:p>
        </p:txBody>
      </p:sp>
      <p:sp>
        <p:nvSpPr>
          <p:cNvPr id="6" name="Footer Placeholder 5"/>
          <p:cNvSpPr>
            <a:spLocks noGrp="1"/>
          </p:cNvSpPr>
          <p:nvPr>
            <p:ph type="ftr" sz="quarter" idx="11"/>
          </p:nvPr>
        </p:nvSpPr>
        <p:spPr/>
        <p:txBody>
          <a:bodyPr/>
          <a:lstStyle/>
          <a:p>
            <a:endParaRPr lang="sv-SE" dirty="0"/>
          </a:p>
        </p:txBody>
      </p:sp>
      <p:sp>
        <p:nvSpPr>
          <p:cNvPr id="7" name="Slide Number Placeholder 6"/>
          <p:cNvSpPr>
            <a:spLocks noGrp="1"/>
          </p:cNvSpPr>
          <p:nvPr>
            <p:ph type="sldNum" sz="quarter" idx="12"/>
          </p:nvPr>
        </p:nvSpPr>
        <p:spPr/>
        <p:txBody>
          <a:bodyPr/>
          <a:lstStyle/>
          <a:p>
            <a:fld id="{B9242590-5770-431D-A3D8-3A01134315FD}" type="slidenum">
              <a:rPr lang="sv-SE" smtClean="0"/>
              <a:pPr/>
              <a:t>‹#›</a:t>
            </a:fld>
            <a:endParaRPr lang="sv-SE"/>
          </a:p>
        </p:txBody>
      </p:sp>
    </p:spTree>
    <p:extLst>
      <p:ext uri="{BB962C8B-B14F-4D97-AF65-F5344CB8AC3E}">
        <p14:creationId xmlns:p14="http://schemas.microsoft.com/office/powerpoint/2010/main" val="3443793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4000">
              <a:srgbClr val="C2DAFF">
                <a:lumMod val="12000"/>
                <a:lumOff val="88000"/>
              </a:srgbClr>
            </a:gs>
            <a:gs pos="90000">
              <a:srgbClr val="0069B4">
                <a:lumMod val="100000"/>
                <a:alpha val="16000"/>
              </a:srgbClr>
            </a:gs>
          </a:gsLst>
          <a:lin ang="17400000" scaled="0"/>
          <a:tileRect/>
        </a:gradFill>
        <a:effectLst/>
      </p:bgPr>
    </p:bg>
    <p:spTree>
      <p:nvGrpSpPr>
        <p:cNvPr id="1" name=""/>
        <p:cNvGrpSpPr/>
        <p:nvPr/>
      </p:nvGrpSpPr>
      <p:grpSpPr>
        <a:xfrm>
          <a:off x="0" y="0"/>
          <a:ext cx="0" cy="0"/>
          <a:chOff x="0" y="0"/>
          <a:chExt cx="0" cy="0"/>
        </a:xfrm>
      </p:grpSpPr>
      <p:grpSp>
        <p:nvGrpSpPr>
          <p:cNvPr id="7" name="Group 6"/>
          <p:cNvGrpSpPr/>
          <p:nvPr/>
        </p:nvGrpSpPr>
        <p:grpSpPr>
          <a:xfrm>
            <a:off x="0" y="4265675"/>
            <a:ext cx="9144000" cy="877826"/>
            <a:chOff x="54434" y="4283239"/>
            <a:chExt cx="9144000" cy="877826"/>
          </a:xfrm>
        </p:grpSpPr>
        <p:sp>
          <p:nvSpPr>
            <p:cNvPr id="8" name="Rectangle 7"/>
            <p:cNvSpPr/>
            <p:nvPr/>
          </p:nvSpPr>
          <p:spPr>
            <a:xfrm>
              <a:off x="54434" y="4747065"/>
              <a:ext cx="9144000" cy="414000"/>
            </a:xfrm>
            <a:prstGeom prst="rect">
              <a:avLst/>
            </a:prstGeom>
            <a:solidFill>
              <a:srgbClr val="0069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solidFill>
                  <a:prstClr val="white"/>
                </a:solidFill>
              </a:endParaRPr>
            </a:p>
          </p:txBody>
        </p:sp>
        <p:pic>
          <p:nvPicPr>
            <p:cNvPr id="9" name="Picture 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244408" y="4283239"/>
              <a:ext cx="954026" cy="877826"/>
            </a:xfrm>
            <a:prstGeom prst="rect">
              <a:avLst/>
            </a:prstGeom>
          </p:spPr>
        </p:pic>
      </p:grpSp>
      <p:sp>
        <p:nvSpPr>
          <p:cNvPr id="2" name="Title Placeholder 1"/>
          <p:cNvSpPr>
            <a:spLocks noGrp="1"/>
          </p:cNvSpPr>
          <p:nvPr>
            <p:ph type="title"/>
          </p:nvPr>
        </p:nvSpPr>
        <p:spPr>
          <a:xfrm>
            <a:off x="457200" y="205979"/>
            <a:ext cx="7920000" cy="857250"/>
          </a:xfrm>
          <a:prstGeom prst="rect">
            <a:avLst/>
          </a:prstGeom>
        </p:spPr>
        <p:txBody>
          <a:bodyPr vert="horz" lIns="91440" tIns="45720" rIns="91440" bIns="45720" rtlCol="0" anchor="ctr">
            <a:normAutofit/>
          </a:bodyPr>
          <a:lstStyle/>
          <a:p>
            <a:r>
              <a:rPr lang="sv-SE" smtClean="0"/>
              <a:t>Klicka här för att ändra format</a:t>
            </a:r>
            <a:endParaRPr lang="sv-SE" dirty="0"/>
          </a:p>
        </p:txBody>
      </p:sp>
      <p:sp>
        <p:nvSpPr>
          <p:cNvPr id="3" name="Text Placeholder 2"/>
          <p:cNvSpPr>
            <a:spLocks noGrp="1"/>
          </p:cNvSpPr>
          <p:nvPr>
            <p:ph type="body" idx="1"/>
          </p:nvPr>
        </p:nvSpPr>
        <p:spPr>
          <a:xfrm>
            <a:off x="457200" y="1200152"/>
            <a:ext cx="7920000" cy="3394472"/>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Date Placeholder 3"/>
          <p:cNvSpPr>
            <a:spLocks noGrp="1"/>
          </p:cNvSpPr>
          <p:nvPr>
            <p:ph type="dt" sz="half" idx="2"/>
          </p:nvPr>
        </p:nvSpPr>
        <p:spPr>
          <a:xfrm>
            <a:off x="457200" y="4767263"/>
            <a:ext cx="1908000" cy="230400"/>
          </a:xfrm>
          <a:prstGeom prst="rect">
            <a:avLst/>
          </a:prstGeom>
        </p:spPr>
        <p:txBody>
          <a:bodyPr vert="horz" lIns="91440" tIns="45720" rIns="91440" bIns="45720" rtlCol="0" anchor="ctr"/>
          <a:lstStyle>
            <a:lvl1pPr algn="l">
              <a:defRPr sz="900" i="1">
                <a:solidFill>
                  <a:srgbClr val="BBE0E3"/>
                </a:solidFill>
              </a:defRPr>
            </a:lvl1pPr>
          </a:lstStyle>
          <a:p>
            <a:fld id="{FA5C73DC-92D5-4236-98BC-6141352E23A3}" type="datetimeFigureOut">
              <a:rPr lang="sv-SE" smtClean="0"/>
              <a:pPr/>
              <a:t>2016-02-01</a:t>
            </a:fld>
            <a:endParaRPr lang="sv-SE" dirty="0"/>
          </a:p>
        </p:txBody>
      </p:sp>
      <p:sp>
        <p:nvSpPr>
          <p:cNvPr id="5" name="Footer Placeholder 4"/>
          <p:cNvSpPr>
            <a:spLocks noGrp="1"/>
          </p:cNvSpPr>
          <p:nvPr>
            <p:ph type="ftr" sz="quarter" idx="3"/>
          </p:nvPr>
        </p:nvSpPr>
        <p:spPr>
          <a:xfrm>
            <a:off x="2416320" y="4767263"/>
            <a:ext cx="2880000" cy="230400"/>
          </a:xfrm>
          <a:prstGeom prst="rect">
            <a:avLst/>
          </a:prstGeom>
        </p:spPr>
        <p:txBody>
          <a:bodyPr vert="horz" lIns="91440" tIns="45720" rIns="91440" bIns="45720" rtlCol="0" anchor="ctr"/>
          <a:lstStyle>
            <a:lvl1pPr algn="l">
              <a:defRPr sz="900" i="1">
                <a:solidFill>
                  <a:srgbClr val="BBE0E3"/>
                </a:solidFill>
              </a:defRPr>
            </a:lvl1pPr>
          </a:lstStyle>
          <a:p>
            <a:endParaRPr lang="sv-SE" dirty="0"/>
          </a:p>
        </p:txBody>
      </p:sp>
      <p:sp>
        <p:nvSpPr>
          <p:cNvPr id="6" name="Slide Number Placeholder 5"/>
          <p:cNvSpPr>
            <a:spLocks noGrp="1"/>
          </p:cNvSpPr>
          <p:nvPr>
            <p:ph type="sldNum" sz="quarter" idx="4"/>
          </p:nvPr>
        </p:nvSpPr>
        <p:spPr>
          <a:xfrm>
            <a:off x="5355703" y="4767263"/>
            <a:ext cx="1908000" cy="230400"/>
          </a:xfrm>
          <a:prstGeom prst="rect">
            <a:avLst/>
          </a:prstGeom>
        </p:spPr>
        <p:txBody>
          <a:bodyPr vert="horz" lIns="91440" tIns="45720" rIns="91440" bIns="45720" rtlCol="0" anchor="ctr"/>
          <a:lstStyle>
            <a:lvl1pPr algn="r">
              <a:defRPr sz="900" i="1">
                <a:solidFill>
                  <a:srgbClr val="BBE0E3"/>
                </a:solidFill>
              </a:defRPr>
            </a:lvl1pPr>
          </a:lstStyle>
          <a:p>
            <a:fld id="{B9242590-5770-431D-A3D8-3A01134315FD}" type="slidenum">
              <a:rPr lang="sv-SE" smtClean="0"/>
              <a:pPr/>
              <a:t>‹#›</a:t>
            </a:fld>
            <a:endParaRPr lang="sv-SE"/>
          </a:p>
        </p:txBody>
      </p:sp>
    </p:spTree>
    <p:extLst>
      <p:ext uri="{BB962C8B-B14F-4D97-AF65-F5344CB8AC3E}">
        <p14:creationId xmlns:p14="http://schemas.microsoft.com/office/powerpoint/2010/main" val="13054495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b="1" dirty="0" smtClean="0"/>
              <a:t>Ultraljudsbad!</a:t>
            </a:r>
            <a:endParaRPr lang="sv-SE" b="1" dirty="0"/>
          </a:p>
        </p:txBody>
      </p:sp>
      <p:pic>
        <p:nvPicPr>
          <p:cNvPr id="4" name="Platshållare för innehåll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5776" y="1491630"/>
            <a:ext cx="3373374" cy="1799133"/>
          </a:xfrm>
        </p:spPr>
      </p:pic>
    </p:spTree>
    <p:extLst>
      <p:ext uri="{BB962C8B-B14F-4D97-AF65-F5344CB8AC3E}">
        <p14:creationId xmlns:p14="http://schemas.microsoft.com/office/powerpoint/2010/main" val="19258526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2700" dirty="0"/>
              <a:t>Hur fungerar ultraljud?</a:t>
            </a:r>
          </a:p>
        </p:txBody>
      </p:sp>
      <p:sp>
        <p:nvSpPr>
          <p:cNvPr id="3" name="Platshållare för innehåll 2"/>
          <p:cNvSpPr>
            <a:spLocks noGrp="1"/>
          </p:cNvSpPr>
          <p:nvPr>
            <p:ph idx="1"/>
          </p:nvPr>
        </p:nvSpPr>
        <p:spPr>
          <a:xfrm>
            <a:off x="457200" y="987574"/>
            <a:ext cx="7920000" cy="3394472"/>
          </a:xfrm>
        </p:spPr>
        <p:txBody>
          <a:bodyPr>
            <a:normAutofit/>
          </a:bodyPr>
          <a:lstStyle/>
          <a:p>
            <a:pPr lvl="0"/>
            <a:r>
              <a:rPr lang="sv-SE" sz="1500" dirty="0">
                <a:solidFill>
                  <a:prstClr val="black"/>
                </a:solidFill>
              </a:rPr>
              <a:t>Vibrationer med frekvenser över 18 kHz, 8 000 vibrationer per sekund kallas ultraljud. Om dessa ljudvågor får påverka en vätska bildas det miljontals små vakuumblåsor i vätskan. Vakuumblåsorna imploderar och skapar på detta sätt effektiva tryckstötar i vätskan. Denna process kallas kavitation och det är den som används för att ta bort smutspartiklar som sitter på objekt som doppas ner i ett ultraljudsbad. </a:t>
            </a:r>
          </a:p>
          <a:p>
            <a:pPr marL="0" lvl="0" indent="0">
              <a:buNone/>
            </a:pPr>
            <a:r>
              <a:rPr lang="sv-SE" sz="1500" dirty="0">
                <a:solidFill>
                  <a:prstClr val="black"/>
                </a:solidFill>
              </a:rPr>
              <a:t> </a:t>
            </a:r>
          </a:p>
          <a:p>
            <a:pPr lvl="0"/>
            <a:r>
              <a:rPr lang="sv-SE" sz="1500" dirty="0">
                <a:solidFill>
                  <a:prstClr val="black"/>
                </a:solidFill>
              </a:rPr>
              <a:t>För att skapa ultraljudseffekten i vätskor används en högfrekvensgenerator som omvandlar den elektriska strömmens frekvens till en ultraljudsfrekvens. Den på detta sätt skapade frekvensen överförs till mekaniska vibrationer via en elektromekanisk omvandling.</a:t>
            </a:r>
          </a:p>
        </p:txBody>
      </p:sp>
    </p:spTree>
    <p:extLst>
      <p:ext uri="{BB962C8B-B14F-4D97-AF65-F5344CB8AC3E}">
        <p14:creationId xmlns:p14="http://schemas.microsoft.com/office/powerpoint/2010/main" val="7639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2700" b="1" i="1" dirty="0">
                <a:ea typeface="Verdana" panose="020B0604030504040204" pitchFamily="34" charset="0"/>
                <a:cs typeface="Verdana" panose="020B0604030504040204" pitchFamily="34" charset="0"/>
              </a:rPr>
              <a:t>Vilka fördelar har en rengöring med ultraljud</a:t>
            </a:r>
            <a:r>
              <a:rPr lang="sv-SE" sz="2700" b="1" i="1" dirty="0" smtClean="0">
                <a:ea typeface="Verdana" panose="020B0604030504040204" pitchFamily="34" charset="0"/>
                <a:cs typeface="Verdana" panose="020B0604030504040204" pitchFamily="34" charset="0"/>
              </a:rPr>
              <a:t>?</a:t>
            </a:r>
            <a:endParaRPr lang="sv-SE" sz="2700" dirty="0"/>
          </a:p>
        </p:txBody>
      </p:sp>
      <p:sp>
        <p:nvSpPr>
          <p:cNvPr id="3" name="Platshållare för innehåll 2"/>
          <p:cNvSpPr>
            <a:spLocks noGrp="1"/>
          </p:cNvSpPr>
          <p:nvPr>
            <p:ph idx="1"/>
          </p:nvPr>
        </p:nvSpPr>
        <p:spPr>
          <a:xfrm>
            <a:off x="611560" y="1131590"/>
            <a:ext cx="7765640" cy="1443606"/>
          </a:xfrm>
        </p:spPr>
        <p:txBody>
          <a:bodyPr>
            <a:normAutofit/>
          </a:bodyPr>
          <a:lstStyle/>
          <a:p>
            <a:r>
              <a:rPr lang="sv-SE" sz="1500" dirty="0" smtClean="0"/>
              <a:t>Med </a:t>
            </a:r>
            <a:r>
              <a:rPr lang="sv-SE" sz="1500" dirty="0"/>
              <a:t>ultraljud når rengöringsprocessen ner i </a:t>
            </a:r>
            <a:r>
              <a:rPr lang="sv-SE" sz="1500" dirty="0" smtClean="0"/>
              <a:t>hål</a:t>
            </a:r>
            <a:r>
              <a:rPr lang="sv-SE" sz="1500" dirty="0"/>
              <a:t>, ojämnheter och repor som inte går att komma åt med traditionella </a:t>
            </a:r>
            <a:r>
              <a:rPr lang="sv-SE" sz="1500" dirty="0" smtClean="0"/>
              <a:t>rengöringsmetoder. </a:t>
            </a:r>
            <a:r>
              <a:rPr lang="sv-SE" sz="1500" dirty="0" smtClean="0">
                <a:latin typeface="+mj-lt"/>
              </a:rPr>
              <a:t>Metoden</a:t>
            </a:r>
            <a:r>
              <a:rPr lang="sv-SE" sz="1500" dirty="0" smtClean="0"/>
              <a:t> </a:t>
            </a:r>
            <a:r>
              <a:rPr lang="sv-SE" sz="1500" dirty="0"/>
              <a:t>är också mycket skonsam genom att den eliminerar små skador och repor som kan förekomma på ytskiktet på de objekt som behandlas.</a:t>
            </a:r>
          </a:p>
        </p:txBody>
      </p:sp>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064" y="2825874"/>
            <a:ext cx="1524000" cy="1143000"/>
          </a:xfrm>
          <a:prstGeom prst="rect">
            <a:avLst/>
          </a:prstGeom>
        </p:spPr>
      </p:pic>
      <p:pic>
        <p:nvPicPr>
          <p:cNvPr id="5" name="Bildobjekt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7664" y="2749674"/>
            <a:ext cx="1447800" cy="1219200"/>
          </a:xfrm>
          <a:prstGeom prst="rect">
            <a:avLst/>
          </a:prstGeom>
        </p:spPr>
      </p:pic>
    </p:spTree>
    <p:extLst>
      <p:ext uri="{BB962C8B-B14F-4D97-AF65-F5344CB8AC3E}">
        <p14:creationId xmlns:p14="http://schemas.microsoft.com/office/powerpoint/2010/main" val="2816781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205979"/>
            <a:ext cx="8291264" cy="857250"/>
          </a:xfrm>
        </p:spPr>
        <p:txBody>
          <a:bodyPr>
            <a:noAutofit/>
          </a:bodyPr>
          <a:lstStyle/>
          <a:p>
            <a:r>
              <a:rPr lang="sv-SE" sz="2700" b="1" i="1" dirty="0"/>
              <a:t>Hur väljer jag rätt badstorlek för min tillämpning?</a:t>
            </a:r>
            <a:endParaRPr lang="sv-SE" sz="2700" dirty="0"/>
          </a:p>
        </p:txBody>
      </p:sp>
      <p:sp>
        <p:nvSpPr>
          <p:cNvPr id="3" name="Platshållare för innehåll 2"/>
          <p:cNvSpPr>
            <a:spLocks noGrp="1"/>
          </p:cNvSpPr>
          <p:nvPr>
            <p:ph idx="1"/>
          </p:nvPr>
        </p:nvSpPr>
        <p:spPr>
          <a:xfrm>
            <a:off x="457200" y="1200152"/>
            <a:ext cx="7920000" cy="867542"/>
          </a:xfrm>
        </p:spPr>
        <p:txBody>
          <a:bodyPr>
            <a:normAutofit fontScale="92500" lnSpcReduction="10000"/>
          </a:bodyPr>
          <a:lstStyle/>
          <a:p>
            <a:r>
              <a:rPr lang="sv-SE" sz="1500" dirty="0" smtClean="0"/>
              <a:t>När </a:t>
            </a:r>
            <a:r>
              <a:rPr lang="sv-SE" sz="1500" dirty="0"/>
              <a:t>man väljer bad måste storleken på aktuella tillbehör (först och främst insatskorgen) beaktas. För att undvika överbelastning bör ett något större bad väljas. Detta gör också att möjligheterna till andra framtida tillämpningar är större. </a:t>
            </a:r>
            <a:br>
              <a:rPr lang="sv-SE" sz="1500" dirty="0"/>
            </a:br>
            <a:endParaRPr lang="sv-SE" sz="1500" dirty="0"/>
          </a:p>
        </p:txBody>
      </p:sp>
    </p:spTree>
    <p:extLst>
      <p:ext uri="{BB962C8B-B14F-4D97-AF65-F5344CB8AC3E}">
        <p14:creationId xmlns:p14="http://schemas.microsoft.com/office/powerpoint/2010/main" val="277887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2700" b="1" i="1" dirty="0" smtClean="0"/>
              <a:t/>
            </a:r>
            <a:br>
              <a:rPr lang="sv-SE" sz="2700" b="1" i="1" dirty="0" smtClean="0"/>
            </a:br>
            <a:r>
              <a:rPr lang="sv-SE" sz="2400" b="1" i="1" dirty="0" smtClean="0"/>
              <a:t>Skall ultraljudsbadet / ultraljudstvätten ha värmefunktion?</a:t>
            </a:r>
            <a:r>
              <a:rPr lang="sv-SE" sz="2700" b="1" i="1" dirty="0">
                <a:solidFill>
                  <a:prstClr val="black">
                    <a:tint val="75000"/>
                  </a:prstClr>
                </a:solidFill>
              </a:rPr>
              <a:t/>
            </a:r>
            <a:br>
              <a:rPr lang="sv-SE" sz="2700" b="1" i="1" dirty="0">
                <a:solidFill>
                  <a:prstClr val="black">
                    <a:tint val="75000"/>
                  </a:prstClr>
                </a:solidFill>
              </a:rPr>
            </a:br>
            <a:endParaRPr lang="sv-SE" sz="2700" dirty="0"/>
          </a:p>
        </p:txBody>
      </p:sp>
      <p:sp>
        <p:nvSpPr>
          <p:cNvPr id="3" name="Platshållare för innehåll 2"/>
          <p:cNvSpPr>
            <a:spLocks noGrp="1"/>
          </p:cNvSpPr>
          <p:nvPr>
            <p:ph idx="1"/>
          </p:nvPr>
        </p:nvSpPr>
        <p:spPr>
          <a:xfrm>
            <a:off x="457200" y="1200152"/>
            <a:ext cx="7920000" cy="1443606"/>
          </a:xfrm>
        </p:spPr>
        <p:txBody>
          <a:bodyPr>
            <a:normAutofit/>
          </a:bodyPr>
          <a:lstStyle/>
          <a:p>
            <a:r>
              <a:rPr lang="sv-SE" sz="1500" dirty="0"/>
              <a:t>Det går fortare att diska i varmt än i kallt vatten. Modeller med värmefunktion är därför att föredra för rengöringsändamål på </a:t>
            </a:r>
            <a:r>
              <a:rPr lang="sv-SE" sz="1500" dirty="0" smtClean="0"/>
              <a:t>ex tandkliniker </a:t>
            </a:r>
            <a:r>
              <a:rPr lang="sv-SE" sz="1500" dirty="0"/>
              <a:t>och liknande. Desinfektionslösningar skall inte värmas eftersom proteiner börjar koagulera redan vid en temperatur av 40°C och då utgör ett hinder för effektiv rengöring och desinfektion. </a:t>
            </a:r>
            <a:r>
              <a:rPr lang="sv-SE" sz="1500" dirty="0" smtClean="0"/>
              <a:t>För </a:t>
            </a:r>
            <a:r>
              <a:rPr lang="sv-SE" sz="1500" dirty="0"/>
              <a:t>dessa typer av tillämpningar rekommenderas därför bad utan värmefunktion.</a:t>
            </a:r>
          </a:p>
        </p:txBody>
      </p:sp>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2571750"/>
            <a:ext cx="2255912" cy="1696634"/>
          </a:xfrm>
          <a:prstGeom prst="rect">
            <a:avLst/>
          </a:prstGeom>
        </p:spPr>
      </p:pic>
    </p:spTree>
    <p:extLst>
      <p:ext uri="{BB962C8B-B14F-4D97-AF65-F5344CB8AC3E}">
        <p14:creationId xmlns:p14="http://schemas.microsoft.com/office/powerpoint/2010/main" val="127973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2700" b="1" i="1" dirty="0"/>
              <a:t>Måste man ha speciellt diskmedel för att få ett bra resultat?</a:t>
            </a:r>
            <a:endParaRPr lang="sv-SE" sz="2700" dirty="0"/>
          </a:p>
        </p:txBody>
      </p:sp>
      <p:sp>
        <p:nvSpPr>
          <p:cNvPr id="3" name="Platshållare för innehåll 2"/>
          <p:cNvSpPr>
            <a:spLocks noGrp="1"/>
          </p:cNvSpPr>
          <p:nvPr>
            <p:ph idx="1"/>
          </p:nvPr>
        </p:nvSpPr>
        <p:spPr>
          <a:xfrm>
            <a:off x="457200" y="1200152"/>
            <a:ext cx="7920000" cy="1947662"/>
          </a:xfrm>
        </p:spPr>
        <p:txBody>
          <a:bodyPr>
            <a:normAutofit/>
          </a:bodyPr>
          <a:lstStyle/>
          <a:p>
            <a:pPr lvl="0"/>
            <a:r>
              <a:rPr lang="sv-SE" sz="1700" dirty="0"/>
              <a:t>Svaret är ja, alla diskmedel för ultraljudsbad, innehåller en kontaktvätska, vilket höjer resultatet från </a:t>
            </a:r>
            <a:r>
              <a:rPr lang="sv-SE" sz="1700" dirty="0" smtClean="0"/>
              <a:t>60% </a:t>
            </a:r>
            <a:r>
              <a:rPr lang="sv-SE" sz="1700" dirty="0"/>
              <a:t>till 100</a:t>
            </a:r>
            <a:r>
              <a:rPr lang="sv-SE" sz="1700" dirty="0" smtClean="0"/>
              <a:t>%</a:t>
            </a:r>
          </a:p>
          <a:p>
            <a:pPr lvl="0"/>
            <a:endParaRPr lang="sv-SE" sz="1700" dirty="0"/>
          </a:p>
          <a:p>
            <a:pPr lvl="0"/>
            <a:r>
              <a:rPr lang="sv-SE" sz="1700" b="1" i="1" dirty="0" smtClean="0"/>
              <a:t>Kan </a:t>
            </a:r>
            <a:r>
              <a:rPr lang="sv-SE" sz="1700" b="1" i="1" dirty="0"/>
              <a:t>man använda rengöringsmedel avsedda för hemmet?</a:t>
            </a:r>
            <a:r>
              <a:rPr lang="sv-SE" sz="1700" dirty="0"/>
              <a:t/>
            </a:r>
            <a:br>
              <a:rPr lang="sv-SE" sz="1700" dirty="0"/>
            </a:br>
            <a:r>
              <a:rPr lang="sv-SE" sz="1700" dirty="0"/>
              <a:t>Inga hushållsmedel bör användas då de innehåller Natriumklorid.</a:t>
            </a:r>
          </a:p>
          <a:p>
            <a:endParaRPr lang="sv-SE" dirty="0"/>
          </a:p>
        </p:txBody>
      </p:sp>
    </p:spTree>
    <p:extLst>
      <p:ext uri="{BB962C8B-B14F-4D97-AF65-F5344CB8AC3E}">
        <p14:creationId xmlns:p14="http://schemas.microsoft.com/office/powerpoint/2010/main" val="94478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2700" b="1" dirty="0" smtClean="0"/>
              <a:t>Skötsel</a:t>
            </a:r>
            <a:endParaRPr lang="sv-SE" sz="2700" b="1" dirty="0"/>
          </a:p>
        </p:txBody>
      </p:sp>
      <p:sp>
        <p:nvSpPr>
          <p:cNvPr id="3" name="Platshållare för innehåll 2"/>
          <p:cNvSpPr>
            <a:spLocks noGrp="1"/>
          </p:cNvSpPr>
          <p:nvPr>
            <p:ph idx="1"/>
          </p:nvPr>
        </p:nvSpPr>
        <p:spPr>
          <a:xfrm>
            <a:off x="467544" y="987574"/>
            <a:ext cx="7920000" cy="2952328"/>
          </a:xfrm>
        </p:spPr>
        <p:txBody>
          <a:bodyPr>
            <a:normAutofit fontScale="47500" lnSpcReduction="20000"/>
          </a:bodyPr>
          <a:lstStyle/>
          <a:p>
            <a:pPr lvl="0"/>
            <a:r>
              <a:rPr lang="sv-SE" dirty="0"/>
              <a:t>Se till så att kontakten är utdragen innan ultraljudsbadet rengörs.</a:t>
            </a:r>
          </a:p>
          <a:p>
            <a:pPr lvl="0"/>
            <a:r>
              <a:rPr lang="sv-SE" dirty="0"/>
              <a:t>Spola </a:t>
            </a:r>
            <a:r>
              <a:rPr lang="sv-SE" u="sng" dirty="0"/>
              <a:t>inte</a:t>
            </a:r>
            <a:r>
              <a:rPr lang="sv-SE" dirty="0"/>
              <a:t> delarna eller doppa ner dem i vatten, torka istället av in- och utsida med en fuktig trasa.</a:t>
            </a:r>
          </a:p>
          <a:p>
            <a:pPr lvl="0"/>
            <a:r>
              <a:rPr lang="sv-SE" dirty="0"/>
              <a:t>Skölj av den rostfria badbaljan regelbundet och torka den torr.</a:t>
            </a:r>
          </a:p>
          <a:p>
            <a:pPr lvl="0"/>
            <a:r>
              <a:rPr lang="sv-SE" dirty="0"/>
              <a:t>Använd inte stålull, skrapor eller filar.</a:t>
            </a:r>
          </a:p>
          <a:p>
            <a:pPr lvl="0"/>
            <a:r>
              <a:rPr lang="sv-SE" dirty="0"/>
              <a:t>Om ringar skulle uppstå i den rostfria badbaljan efter en längre tids användning, ta bort dem med ett vanligt rengöringsmedel för rostfritt stål utan tillsats av skurmedel.</a:t>
            </a:r>
          </a:p>
          <a:p>
            <a:pPr lvl="0"/>
            <a:r>
              <a:rPr lang="sv-SE" dirty="0"/>
              <a:t>Metalldelar som lämnas kvar på den rostfria stålytan, likaså rostpartiklar, kan penetrera det </a:t>
            </a:r>
            <a:r>
              <a:rPr lang="sv-SE" dirty="0" err="1"/>
              <a:t>det</a:t>
            </a:r>
            <a:r>
              <a:rPr lang="sv-SE" dirty="0"/>
              <a:t> rostfria stålets skyddande ytbehandling, och härigenom ”aktivera” det och förorsaka att det rostar. Rosten kan ge upphov till skador på den rostfria stålytan. Avlägsna därför alla kvarlämnade metalldelar så som skruvar, metallchips och liknande. Ta också bort alla mindre rostfläckar omedelbart med en mjuk trasa och ett vanligt rengöringsmedel för rostfritt stål utan tillsats av skurmedel.</a:t>
            </a:r>
          </a:p>
          <a:p>
            <a:endParaRPr lang="sv-SE" dirty="0"/>
          </a:p>
        </p:txBody>
      </p:sp>
    </p:spTree>
    <p:extLst>
      <p:ext uri="{BB962C8B-B14F-4D97-AF65-F5344CB8AC3E}">
        <p14:creationId xmlns:p14="http://schemas.microsoft.com/office/powerpoint/2010/main" val="1922041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2700" b="1" dirty="0" smtClean="0"/>
              <a:t>Test av ultraljudsbad</a:t>
            </a:r>
            <a:endParaRPr lang="sv-SE" sz="2700" b="1"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198170" y="3219865"/>
            <a:ext cx="904875"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7744" y="3867894"/>
            <a:ext cx="945728"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ktangel 3"/>
          <p:cNvSpPr/>
          <p:nvPr/>
        </p:nvSpPr>
        <p:spPr>
          <a:xfrm>
            <a:off x="611560" y="1059582"/>
            <a:ext cx="6696744" cy="1938992"/>
          </a:xfrm>
          <a:prstGeom prst="rect">
            <a:avLst/>
          </a:prstGeom>
        </p:spPr>
        <p:txBody>
          <a:bodyPr wrap="square">
            <a:spAutoFit/>
          </a:bodyPr>
          <a:lstStyle/>
          <a:p>
            <a:r>
              <a:rPr lang="sv-SE" sz="1500" b="1" dirty="0"/>
              <a:t>Mäter kvaliteten på ultraljudsenergin i</a:t>
            </a:r>
          </a:p>
          <a:p>
            <a:r>
              <a:rPr lang="sv-SE" sz="1500" b="1" dirty="0" smtClean="0"/>
              <a:t>Ultraljudsbadet</a:t>
            </a:r>
          </a:p>
          <a:p>
            <a:endParaRPr lang="sv-SE" sz="1500" b="1" dirty="0"/>
          </a:p>
          <a:p>
            <a:pPr marL="285750" indent="-285750">
              <a:buFont typeface="Arial" panose="020B0604020202020204" pitchFamily="34" charset="0"/>
              <a:buChar char="•"/>
            </a:pPr>
            <a:r>
              <a:rPr lang="sv-SE" sz="1500" dirty="0" smtClean="0"/>
              <a:t> </a:t>
            </a:r>
            <a:r>
              <a:rPr lang="sv-SE" sz="1500" dirty="0"/>
              <a:t>Mäter graden av ultraljudsenergi</a:t>
            </a:r>
          </a:p>
          <a:p>
            <a:pPr marL="285750" indent="-285750">
              <a:buFont typeface="Arial" panose="020B0604020202020204" pitchFamily="34" charset="0"/>
              <a:buChar char="•"/>
            </a:pPr>
            <a:r>
              <a:rPr lang="sv-SE" sz="1500" dirty="0"/>
              <a:t> </a:t>
            </a:r>
            <a:r>
              <a:rPr lang="sv-SE" sz="1500" dirty="0" smtClean="0"/>
              <a:t>Ultraljudsenergin </a:t>
            </a:r>
            <a:r>
              <a:rPr lang="sv-SE" sz="1500" dirty="0"/>
              <a:t>utlöser en kemisk reaktion i ampullens </a:t>
            </a:r>
            <a:r>
              <a:rPr lang="sv-SE" sz="1500" dirty="0" smtClean="0"/>
              <a:t>testlösning.</a:t>
            </a:r>
          </a:p>
          <a:p>
            <a:pPr marL="285750" indent="-285750">
              <a:buFont typeface="Arial" panose="020B0604020202020204" pitchFamily="34" charset="0"/>
              <a:buChar char="•"/>
            </a:pPr>
            <a:r>
              <a:rPr lang="sv-SE" sz="1500" dirty="0" smtClean="0"/>
              <a:t> Lätt </a:t>
            </a:r>
            <a:r>
              <a:rPr lang="sv-SE" sz="1500" dirty="0"/>
              <a:t>att avläsa</a:t>
            </a:r>
          </a:p>
          <a:p>
            <a:pPr marL="285750" indent="-285750">
              <a:buFont typeface="Arial" panose="020B0604020202020204" pitchFamily="34" charset="0"/>
              <a:buChar char="•"/>
            </a:pPr>
            <a:r>
              <a:rPr lang="sv-SE" sz="1500" dirty="0"/>
              <a:t> </a:t>
            </a:r>
            <a:r>
              <a:rPr lang="sv-SE" sz="1500" dirty="0" smtClean="0"/>
              <a:t>Resultatet </a:t>
            </a:r>
            <a:r>
              <a:rPr lang="sv-SE" sz="1500" dirty="0"/>
              <a:t>kan avläsas omedelbart </a:t>
            </a:r>
            <a:r>
              <a:rPr lang="sv-SE" sz="1500" dirty="0" smtClean="0"/>
              <a:t>efter användningen</a:t>
            </a:r>
            <a:r>
              <a:rPr lang="sv-SE" sz="1500" dirty="0"/>
              <a:t>.</a:t>
            </a:r>
          </a:p>
          <a:p>
            <a:pPr marL="285750" indent="-285750">
              <a:buFont typeface="Arial" panose="020B0604020202020204" pitchFamily="34" charset="0"/>
              <a:buChar char="•"/>
            </a:pPr>
            <a:r>
              <a:rPr lang="sv-SE" sz="1500" dirty="0"/>
              <a:t> </a:t>
            </a:r>
            <a:r>
              <a:rPr lang="sv-SE" sz="1500" dirty="0" smtClean="0"/>
              <a:t>Färgen </a:t>
            </a:r>
            <a:r>
              <a:rPr lang="sv-SE" sz="1500" dirty="0"/>
              <a:t>ändras från grönt till gult om provet </a:t>
            </a:r>
            <a:r>
              <a:rPr lang="sv-SE" sz="1500" dirty="0" smtClean="0"/>
              <a:t>är positivt</a:t>
            </a:r>
            <a:r>
              <a:rPr lang="sv-SE" sz="1500" dirty="0"/>
              <a:t>.</a:t>
            </a:r>
          </a:p>
        </p:txBody>
      </p:sp>
    </p:spTree>
    <p:extLst>
      <p:ext uri="{BB962C8B-B14F-4D97-AF65-F5344CB8AC3E}">
        <p14:creationId xmlns:p14="http://schemas.microsoft.com/office/powerpoint/2010/main" val="2948285625"/>
      </p:ext>
    </p:extLst>
  </p:cSld>
  <p:clrMapOvr>
    <a:masterClrMapping/>
  </p:clrMapOvr>
  <p:timing>
    <p:tnLst>
      <p:par>
        <p:cTn id="1" dur="indefinite" restart="never" nodeType="tmRoot"/>
      </p:par>
    </p:tnLst>
  </p:timing>
</p:sld>
</file>

<file path=ppt/theme/theme1.xml><?xml version="1.0" encoding="utf-8"?>
<a:theme xmlns:a="http://schemas.openxmlformats.org/drawingml/2006/main" name="Landstinget blå, bildstorlek br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TotalTime>
  <Words>438</Words>
  <Application>Microsoft Office PowerPoint</Application>
  <PresentationFormat>Bildspel på skärmen (16:9)</PresentationFormat>
  <Paragraphs>39</Paragraphs>
  <Slides>8</Slides>
  <Notes>8</Notes>
  <HiddenSlides>0</HiddenSlides>
  <MMClips>0</MMClips>
  <ScaleCrop>false</ScaleCrop>
  <HeadingPairs>
    <vt:vector size="4" baseType="variant">
      <vt:variant>
        <vt:lpstr>Tema</vt:lpstr>
      </vt:variant>
      <vt:variant>
        <vt:i4>1</vt:i4>
      </vt:variant>
      <vt:variant>
        <vt:lpstr>Bildrubriker</vt:lpstr>
      </vt:variant>
      <vt:variant>
        <vt:i4>8</vt:i4>
      </vt:variant>
    </vt:vector>
  </HeadingPairs>
  <TitlesOfParts>
    <vt:vector size="9" baseType="lpstr">
      <vt:lpstr>Landstinget blå, bildstorlek bred</vt:lpstr>
      <vt:lpstr>Ultraljudsbad!</vt:lpstr>
      <vt:lpstr>Hur fungerar ultraljud?</vt:lpstr>
      <vt:lpstr>Vilka fördelar har en rengöring med ultraljud?</vt:lpstr>
      <vt:lpstr>Hur väljer jag rätt badstorlek för min tillämpning?</vt:lpstr>
      <vt:lpstr> Skall ultraljudsbadet / ultraljudstvätten ha värmefunktion? </vt:lpstr>
      <vt:lpstr>Måste man ha speciellt diskmedel för att få ett bra resultat?</vt:lpstr>
      <vt:lpstr>Skötsel</vt:lpstr>
      <vt:lpstr>Test av ultraljudsbad</vt:lpstr>
    </vt:vector>
  </TitlesOfParts>
  <Company>Landstinget i Värmland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Karlsson Kent</dc:creator>
  <cp:lastModifiedBy>Karlsson Kent</cp:lastModifiedBy>
  <cp:revision>21</cp:revision>
  <cp:lastPrinted>2016-01-05T12:52:57Z</cp:lastPrinted>
  <dcterms:created xsi:type="dcterms:W3CDTF">2015-12-10T12:00:49Z</dcterms:created>
  <dcterms:modified xsi:type="dcterms:W3CDTF">2016-02-01T12:33:14Z</dcterms:modified>
</cp:coreProperties>
</file>