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9" r:id="rId3"/>
    <p:sldId id="268" r:id="rId4"/>
    <p:sldId id="272" r:id="rId5"/>
    <p:sldId id="271" r:id="rId6"/>
    <p:sldId id="270" r:id="rId7"/>
  </p:sldIdLst>
  <p:sldSz cx="9144000" cy="6858000" type="screen4x3"/>
  <p:notesSz cx="6858000" cy="9144000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16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7478468-35FC-4701-909E-7F31A66EB41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4572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v-SE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0C938A5-EEC1-4C79-87E0-CB4E9E77E424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90529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B0C4B1-EF41-4EDF-A451-590CE8DE3200}" type="slidenum">
              <a:rPr lang="sv-SE"/>
              <a:pPr/>
              <a:t>1</a:t>
            </a:fld>
            <a:endParaRPr lang="sv-SE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890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D25C65-01F9-4CEA-91F7-33F0C7C7BC33}" type="slidenum">
              <a:rPr lang="sv-SE"/>
              <a:pPr/>
              <a:t>3</a:t>
            </a:fld>
            <a:endParaRPr lang="sv-SE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014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D41AE1-88F9-4418-A54C-AC1A7A2D65F7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198B0D-CB9D-4B72-A8A0-22758231CDAB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58094E-8D41-4596-AC6A-D48E70A1013A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Rubrik, text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0737349-0E0F-44FD-905D-2F5743D94005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1E46F9-9EBD-4763-8F1A-BFD7E6EAB6A1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5BE49A-7AA1-4178-AD30-609D9F6CFDF7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FBA81F-DA55-4CDD-B042-6A0FDCCBC76A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2C329F-55C8-40BF-BE92-4B7A21BC6DD7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9C14F9-35A3-4D23-99F0-630354992D7B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8D9026-EC24-489E-9297-450EE657103E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62533-0B67-4170-AA54-074A119C4EEA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3FFEC4-8127-4DF9-BE02-3ED784A9F123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v-S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v-S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8659E1-DEEA-451B-B115-04A2C031D197}" type="slidenum">
              <a:rPr lang="sv-SE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ific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548680"/>
            <a:ext cx="7772400" cy="4968552"/>
          </a:xfrm>
        </p:spPr>
        <p:txBody>
          <a:bodyPr/>
          <a:lstStyle/>
          <a:p>
            <a:r>
              <a:rPr lang="sv-SE" b="1" dirty="0"/>
              <a:t>Välkomna!</a:t>
            </a:r>
            <a:br>
              <a:rPr lang="sv-SE" b="1" dirty="0"/>
            </a:br>
            <a:br>
              <a:rPr lang="sv-SE" b="1" dirty="0"/>
            </a:br>
            <a:r>
              <a:rPr lang="sv-SE" sz="3200" dirty="0"/>
              <a:t>till</a:t>
            </a:r>
            <a:br>
              <a:rPr lang="sv-SE" sz="3200" dirty="0"/>
            </a:br>
            <a:br>
              <a:rPr lang="sv-SE" sz="3200" dirty="0"/>
            </a:br>
            <a:r>
              <a:rPr lang="sv-SE" sz="3200" dirty="0"/>
              <a:t>Möte mellan </a:t>
            </a:r>
            <a:r>
              <a:rPr lang="sv-SE" sz="3200" dirty="0" err="1"/>
              <a:t>SFVH:s</a:t>
            </a:r>
            <a:r>
              <a:rPr lang="sv-SE" sz="3200" dirty="0"/>
              <a:t> styrelse, representant för tandvårdssektionen samt </a:t>
            </a:r>
            <a:r>
              <a:rPr lang="sv-SE" sz="3200" dirty="0" err="1"/>
              <a:t>SFVH:s</a:t>
            </a:r>
            <a:r>
              <a:rPr lang="sv-SE" sz="3200" dirty="0"/>
              <a:t> representanter i olika organisationer och samverkansgrupper </a:t>
            </a:r>
            <a:br>
              <a:rPr lang="sv-SE" sz="3200" dirty="0"/>
            </a:br>
            <a:r>
              <a:rPr lang="sv-SE" sz="3200" dirty="0"/>
              <a:t>Teams 22/10 2025</a:t>
            </a:r>
            <a:endParaRPr lang="sv-SE" sz="4000" dirty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7000875" y="60404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  <p:pic>
        <p:nvPicPr>
          <p:cNvPr id="2053" name="Picture 5"/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23850" y="5445125"/>
            <a:ext cx="1047750" cy="1228725"/>
          </a:xfrm>
          <a:noFill/>
          <a:ln/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403350" y="5876925"/>
            <a:ext cx="2901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v-SE" b="1" i="1"/>
              <a:t>Swedish Association for </a:t>
            </a:r>
          </a:p>
          <a:p>
            <a:r>
              <a:rPr lang="sv-SE" b="1" i="1"/>
              <a:t>Infection Control (SAIC)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E4C804-ABBB-4310-80B4-2F1E274A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Styrelse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8306179-AB57-4A10-832D-9855895FB3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800" dirty="0"/>
              <a:t>Bengt Wittesjö, ordförande</a:t>
            </a:r>
          </a:p>
          <a:p>
            <a:r>
              <a:rPr lang="sv-SE" sz="2800" dirty="0"/>
              <a:t>Mia Näslund Anda, sekreterare (ny)</a:t>
            </a:r>
          </a:p>
          <a:p>
            <a:r>
              <a:rPr lang="sv-SE" sz="2800" dirty="0"/>
              <a:t>Elisabeth Freyhult, kassör</a:t>
            </a:r>
          </a:p>
          <a:p>
            <a:r>
              <a:rPr lang="sv-SE" sz="2800" dirty="0"/>
              <a:t>Marlene van Doesburg</a:t>
            </a:r>
          </a:p>
          <a:p>
            <a:r>
              <a:rPr lang="sv-SE" sz="2800" dirty="0"/>
              <a:t>Pia Stark (ny)</a:t>
            </a:r>
          </a:p>
          <a:p>
            <a:r>
              <a:rPr lang="sv-SE" sz="2800" dirty="0"/>
              <a:t>Anna Lunde (ny)</a:t>
            </a:r>
          </a:p>
          <a:p>
            <a:r>
              <a:rPr lang="sv-SE" sz="2800" dirty="0"/>
              <a:t>Charlotta Karlsson (ny)</a:t>
            </a:r>
          </a:p>
          <a:p>
            <a:r>
              <a:rPr lang="sv-SE" sz="2800" dirty="0"/>
              <a:t>Michael Segall, veterinärmedicin</a:t>
            </a:r>
          </a:p>
          <a:p>
            <a:r>
              <a:rPr lang="sv-SE" sz="2800" dirty="0"/>
              <a:t>Monica Palmö, tandvårdsektionen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78DC63-AD1A-4180-B856-68F07801A94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79388" y="188913"/>
            <a:ext cx="1047750" cy="1228725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2468327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sz="4000" dirty="0"/>
              <a:t>Styrelsens aktiviteter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528" y="1415660"/>
            <a:ext cx="8496944" cy="5167702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sv-SE" sz="2000" dirty="0"/>
              <a:t>Planerar för det Nordiska hygienmötet i </a:t>
            </a:r>
            <a:r>
              <a:rPr lang="sv-SE" sz="2000" dirty="0" err="1"/>
              <a:t>Gtb</a:t>
            </a:r>
            <a:r>
              <a:rPr lang="sv-SE" sz="2000" dirty="0"/>
              <a:t> 14-16/4 2026 tillsammans med våra nordiska systerorganisationer, ersätter hygiendagarna 2026.</a:t>
            </a:r>
          </a:p>
          <a:p>
            <a:pPr>
              <a:spcBef>
                <a:spcPts val="1200"/>
              </a:spcBef>
            </a:pPr>
            <a:r>
              <a:rPr lang="sv-SE" sz="2000" dirty="0"/>
              <a:t>Ordinarie hygiendagar Malmömässan, Hyllie 20-22/4 2027.</a:t>
            </a:r>
          </a:p>
          <a:p>
            <a:pPr>
              <a:spcBef>
                <a:spcPts val="1200"/>
              </a:spcBef>
            </a:pPr>
            <a:r>
              <a:rPr lang="sv-SE" sz="2000" dirty="0"/>
              <a:t>På förfrågan deltar i, alt. utser SFVH-representanter i olika myndigheters och organisationers arbets-, lednings-, referens- och sakkunniggrupper.</a:t>
            </a:r>
          </a:p>
          <a:p>
            <a:pPr>
              <a:spcBef>
                <a:spcPts val="1200"/>
              </a:spcBef>
            </a:pPr>
            <a:r>
              <a:rPr lang="sv-SE" sz="2000" dirty="0"/>
              <a:t>Tar emot, sprider information om och i förekommande fall svarar på remisser, från myndigheter och SIS.</a:t>
            </a:r>
          </a:p>
          <a:p>
            <a:pPr>
              <a:spcBef>
                <a:spcPts val="1200"/>
              </a:spcBef>
            </a:pPr>
            <a:r>
              <a:rPr lang="sv-SE" sz="2000" dirty="0"/>
              <a:t>Tar del av, godkänner och fastställer resultat av arbetsgruppernas arbete med att skriva nationella dokument/riktlinjer.</a:t>
            </a:r>
          </a:p>
          <a:p>
            <a:pPr>
              <a:spcBef>
                <a:spcPts val="1200"/>
              </a:spcBef>
            </a:pPr>
            <a:r>
              <a:rPr lang="sv-SE" sz="2000" dirty="0"/>
              <a:t>Bevakar vårdhygienfrågor internationellt, bl.a. genom medlemskap i IFIC (Internation Federation </a:t>
            </a:r>
            <a:r>
              <a:rPr lang="sv-SE" sz="2000" dirty="0" err="1"/>
              <a:t>of</a:t>
            </a:r>
            <a:r>
              <a:rPr lang="sv-SE" sz="2000" dirty="0"/>
              <a:t> </a:t>
            </a:r>
            <a:r>
              <a:rPr lang="sv-SE" sz="2000" dirty="0" err="1"/>
              <a:t>Infection</a:t>
            </a:r>
            <a:r>
              <a:rPr lang="sv-SE" sz="2000" dirty="0"/>
              <a:t> Control) </a:t>
            </a:r>
            <a:r>
              <a:rPr lang="sv-SE" sz="2000" i="1" u="sng" dirty="0">
                <a:solidFill>
                  <a:srgbClr val="0000FF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  <a:hlinkClick r:id="rId3"/>
              </a:rPr>
              <a:t>www.theific.org</a:t>
            </a:r>
            <a:r>
              <a:rPr lang="sv-SE" sz="2000" i="1" u="sng" dirty="0">
                <a:solidFill>
                  <a:srgbClr val="0000FF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sv-SE" sz="2000" dirty="0"/>
              <a:t>samt kontakt med våra nordiska systerföreningar.</a:t>
            </a:r>
          </a:p>
          <a:p>
            <a:pPr>
              <a:spcBef>
                <a:spcPts val="1200"/>
              </a:spcBef>
            </a:pPr>
            <a:r>
              <a:rPr lang="sv-SE" sz="2000" dirty="0"/>
              <a:t>Hemsida och nyhetsbrev </a:t>
            </a:r>
            <a:r>
              <a:rPr lang="sv-SE" sz="2000"/>
              <a:t>med 677 </a:t>
            </a:r>
            <a:r>
              <a:rPr lang="sv-SE" sz="2000" dirty="0"/>
              <a:t>prenumeranter.</a:t>
            </a:r>
          </a:p>
        </p:txBody>
      </p:sp>
      <p:pic>
        <p:nvPicPr>
          <p:cNvPr id="11268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179388" y="188913"/>
            <a:ext cx="1047750" cy="1228725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1523848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760CBB1F-9ABD-409B-7AD3-C0A3FEC5A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v-SE" dirty="0"/>
              <a:t>Nyheter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2F9686F-C6AC-ECB2-92CD-334257455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800" dirty="0" err="1"/>
              <a:t>Kiilto</a:t>
            </a:r>
            <a:r>
              <a:rPr lang="sv-SE" sz="2800" dirty="0"/>
              <a:t>-stipendium (30000 kr): Vinnare utsedd, publiceras nästa vecka.</a:t>
            </a:r>
            <a:endParaRPr lang="sv-SE" dirty="0"/>
          </a:p>
          <a:p>
            <a:pPr lvl="1"/>
            <a:r>
              <a:rPr lang="sv-SE" sz="2400" dirty="0"/>
              <a:t>Nytt stipendium 2026? Få sökande.</a:t>
            </a:r>
          </a:p>
          <a:p>
            <a:pPr marL="457200" lvl="1" indent="0">
              <a:buNone/>
            </a:pPr>
            <a:endParaRPr lang="sv-SE" sz="2400" dirty="0"/>
          </a:p>
          <a:p>
            <a:r>
              <a:rPr lang="sv-SE" sz="2800" dirty="0"/>
              <a:t>Svenska hygienpriset pausas 2026, nya jurymedlemmar.</a:t>
            </a:r>
          </a:p>
          <a:p>
            <a:endParaRPr lang="sv-SE" sz="2800" dirty="0"/>
          </a:p>
          <a:p>
            <a:r>
              <a:rPr lang="sv-SE" sz="2800" dirty="0"/>
              <a:t>Nya arbetsgrupper: </a:t>
            </a:r>
            <a:r>
              <a:rPr lang="sv-SE" sz="2800" dirty="0" err="1"/>
              <a:t>Bioburden</a:t>
            </a:r>
            <a:r>
              <a:rPr lang="sv-SE" sz="2800" dirty="0"/>
              <a:t> på icke-sterila produkter och VEK Tandvård</a:t>
            </a:r>
          </a:p>
        </p:txBody>
      </p:sp>
    </p:spTree>
    <p:extLst>
      <p:ext uri="{BB962C8B-B14F-4D97-AF65-F5344CB8AC3E}">
        <p14:creationId xmlns:p14="http://schemas.microsoft.com/office/powerpoint/2010/main" val="1587710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335289D8-B1F3-9039-E9BD-49719C43E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v-SE" dirty="0">
                <a:solidFill>
                  <a:schemeClr val="tx1"/>
                </a:solidFill>
              </a:rPr>
              <a:t>Skrivelser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6F353BC-EAA7-56BE-7323-58361307D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400" dirty="0"/>
              <a:t>Nordiska ministerrådet angående pausad magisterutbildning i Göteborg – igen (inbjudna till Nordiska hygienkonferensen</a:t>
            </a:r>
          </a:p>
          <a:p>
            <a:r>
              <a:rPr lang="sv-SE" sz="2400" dirty="0"/>
              <a:t>Remissvar ”Stärkt medicinsk kompetens kommunal hälso- och sjukvård”</a:t>
            </a:r>
          </a:p>
          <a:p>
            <a:r>
              <a:rPr lang="sv-SE" sz="2400" dirty="0"/>
              <a:t>Remissvar ”Rengöring för minskad smittspridning inom hälso- och sjukvård” (SIS)</a:t>
            </a:r>
          </a:p>
          <a:p>
            <a:r>
              <a:rPr lang="sv-SE" sz="2400" dirty="0"/>
              <a:t>Remissvar ”Vårdrelaterad pneumoni” (NAG)</a:t>
            </a:r>
          </a:p>
          <a:p>
            <a:r>
              <a:rPr lang="sv-SE" sz="2400" dirty="0"/>
              <a:t>Remissvar ”Stärkt patientsäkerhet genom rätt kompetens” (på gång)</a:t>
            </a:r>
          </a:p>
          <a:p>
            <a:r>
              <a:rPr lang="sv-SE" sz="2400" dirty="0"/>
              <a:t>Möte med utredningsgruppen ”Stärkt pandemiberedskap”</a:t>
            </a:r>
          </a:p>
        </p:txBody>
      </p:sp>
    </p:spTree>
    <p:extLst>
      <p:ext uri="{BB962C8B-B14F-4D97-AF65-F5344CB8AC3E}">
        <p14:creationId xmlns:p14="http://schemas.microsoft.com/office/powerpoint/2010/main" val="1600173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616AA6D3-9CEC-46DB-AB7E-FA3D03DFE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Samverkansdag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6B3138D-8598-472F-B6FB-44AEC95E47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400" dirty="0"/>
              <a:t>15 minuter/grupp</a:t>
            </a:r>
          </a:p>
          <a:p>
            <a:r>
              <a:rPr lang="sv-SE" sz="2400" dirty="0"/>
              <a:t>12.45 -15.30</a:t>
            </a:r>
          </a:p>
          <a:p>
            <a:pPr lvl="1"/>
            <a:r>
              <a:rPr lang="sv-SE" sz="2000" dirty="0"/>
              <a:t>Uppdrag</a:t>
            </a:r>
          </a:p>
          <a:p>
            <a:pPr lvl="1"/>
            <a:r>
              <a:rPr lang="sv-SE" sz="2000" dirty="0"/>
              <a:t>Mål</a:t>
            </a:r>
          </a:p>
          <a:p>
            <a:pPr lvl="1"/>
            <a:r>
              <a:rPr lang="sv-SE" sz="2000" dirty="0"/>
              <a:t>Arbetsbeskrivning</a:t>
            </a:r>
          </a:p>
          <a:p>
            <a:pPr lvl="1"/>
            <a:r>
              <a:rPr lang="sv-SE" sz="2000" dirty="0"/>
              <a:t>Aktuellt läge</a:t>
            </a:r>
          </a:p>
          <a:p>
            <a:pPr lvl="1"/>
            <a:r>
              <a:rPr lang="sv-SE" sz="2000" dirty="0"/>
              <a:t>Klart</a:t>
            </a:r>
          </a:p>
          <a:p>
            <a:pPr lvl="1"/>
            <a:r>
              <a:rPr lang="sv-SE" sz="2000" dirty="0"/>
              <a:t>Delredovisning</a:t>
            </a:r>
          </a:p>
          <a:p>
            <a:r>
              <a:rPr lang="sv-SE" sz="2400"/>
              <a:t>Presentationer </a:t>
            </a:r>
            <a:r>
              <a:rPr lang="sv-SE" sz="2400" dirty="0"/>
              <a:t>på hemsidan – Michael Segall</a:t>
            </a:r>
          </a:p>
          <a:p>
            <a:r>
              <a:rPr lang="sv-SE" sz="2400" dirty="0"/>
              <a:t>Öppna mötet för alla medlemmar 2026?</a:t>
            </a:r>
            <a:endParaRPr lang="sv-SE" sz="2800" dirty="0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67CFB2C6-331C-4315-A728-1C19A5E77EAB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79388" y="188913"/>
            <a:ext cx="1047750" cy="1228725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1243360806"/>
      </p:ext>
    </p:extLst>
  </p:cSld>
  <p:clrMapOvr>
    <a:masterClrMapping/>
  </p:clrMapOvr>
</p:sld>
</file>

<file path=ppt/theme/theme1.xml><?xml version="1.0" encoding="utf-8"?>
<a:theme xmlns:a="http://schemas.openxmlformats.org/drawingml/2006/main" name="PP-mall SFVH">
  <a:themeElements>
    <a:clrScheme name="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formgivn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PP-mall SFVH</Template>
  <TotalTime>741</TotalTime>
  <Words>343</Words>
  <Application>Microsoft Office PowerPoint</Application>
  <PresentationFormat>Bildspel på skärmen (4:3)</PresentationFormat>
  <Paragraphs>48</Paragraphs>
  <Slides>6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PP-mall SFVH</vt:lpstr>
      <vt:lpstr>Välkomna!  till  Möte mellan SFVH:s styrelse, representant för tandvårdssektionen samt SFVH:s representanter i olika organisationer och samverkansgrupper  Teams 22/10 2025</vt:lpstr>
      <vt:lpstr>Styrelse</vt:lpstr>
      <vt:lpstr>Styrelsens aktiviteter</vt:lpstr>
      <vt:lpstr>Nyheter</vt:lpstr>
      <vt:lpstr>Skrivelser</vt:lpstr>
      <vt:lpstr>Samverkansdag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Välkomna!  till  Möte mellan SFVHs styrelse och sektionsstyrelserna 28/8 2014</dc:title>
  <dc:creator>Ingemar Qvarfordt</dc:creator>
  <cp:lastModifiedBy>Wittesjö, Bengt</cp:lastModifiedBy>
  <cp:revision>86</cp:revision>
  <dcterms:created xsi:type="dcterms:W3CDTF">2014-08-23T18:50:07Z</dcterms:created>
  <dcterms:modified xsi:type="dcterms:W3CDTF">2025-10-22T12:29:34Z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bac6341-7359-42b1-877b-46cac6ea067b_Enabled">
    <vt:lpwstr>true</vt:lpwstr>
  </property>
  <property fmtid="{D5CDD505-2E9C-101B-9397-08002B2CF9AE}" pid="3" name="MSIP_Label_fbac6341-7359-42b1-877b-46cac6ea067b_SetDate">
    <vt:lpwstr>2022-09-05T13:32:38Z</vt:lpwstr>
  </property>
  <property fmtid="{D5CDD505-2E9C-101B-9397-08002B2CF9AE}" pid="4" name="MSIP_Label_fbac6341-7359-42b1-877b-46cac6ea067b_Method">
    <vt:lpwstr>Standard</vt:lpwstr>
  </property>
  <property fmtid="{D5CDD505-2E9C-101B-9397-08002B2CF9AE}" pid="5" name="MSIP_Label_fbac6341-7359-42b1-877b-46cac6ea067b_Name">
    <vt:lpwstr>Internt</vt:lpwstr>
  </property>
  <property fmtid="{D5CDD505-2E9C-101B-9397-08002B2CF9AE}" pid="6" name="MSIP_Label_fbac6341-7359-42b1-877b-46cac6ea067b_SiteId">
    <vt:lpwstr>b864d79d-1d58-48a3-b396-10684dbf5445</vt:lpwstr>
  </property>
  <property fmtid="{D5CDD505-2E9C-101B-9397-08002B2CF9AE}" pid="7" name="MSIP_Label_fbac6341-7359-42b1-877b-46cac6ea067b_ActionId">
    <vt:lpwstr>beadfd1e-62fb-45ba-8866-cd8c641fcb46</vt:lpwstr>
  </property>
  <property fmtid="{D5CDD505-2E9C-101B-9397-08002B2CF9AE}" pid="8" name="MSIP_Label_fbac6341-7359-42b1-877b-46cac6ea067b_ContentBits">
    <vt:lpwstr>0</vt:lpwstr>
  </property>
</Properties>
</file>